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sldIdLst>
    <p:sldId id="257" r:id="rId3"/>
    <p:sldId id="285" r:id="rId4"/>
    <p:sldId id="280" r:id="rId5"/>
    <p:sldId id="264" r:id="rId6"/>
    <p:sldId id="260" r:id="rId7"/>
    <p:sldId id="261" r:id="rId8"/>
    <p:sldId id="268" r:id="rId9"/>
    <p:sldId id="277" r:id="rId10"/>
    <p:sldId id="281" r:id="rId11"/>
    <p:sldId id="259" r:id="rId12"/>
    <p:sldId id="266" r:id="rId13"/>
    <p:sldId id="269" r:id="rId14"/>
    <p:sldId id="275" r:id="rId15"/>
    <p:sldId id="278" r:id="rId16"/>
    <p:sldId id="282" r:id="rId17"/>
    <p:sldId id="262" r:id="rId18"/>
    <p:sldId id="265" r:id="rId19"/>
    <p:sldId id="267" r:id="rId20"/>
    <p:sldId id="272" r:id="rId21"/>
    <p:sldId id="276" r:id="rId22"/>
    <p:sldId id="283" r:id="rId23"/>
    <p:sldId id="263" r:id="rId24"/>
    <p:sldId id="270" r:id="rId25"/>
    <p:sldId id="271" r:id="rId26"/>
    <p:sldId id="273" r:id="rId27"/>
    <p:sldId id="274" r:id="rId28"/>
    <p:sldId id="279" r:id="rId29"/>
    <p:sldId id="290" r:id="rId30"/>
    <p:sldId id="291" r:id="rId31"/>
    <p:sldId id="292" r:id="rId32"/>
    <p:sldId id="293" r:id="rId33"/>
    <p:sldId id="294" r:id="rId34"/>
    <p:sldId id="29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441811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928052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56232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3A177-8095-4569-B3D4-36F255D3F051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8BB888-C5A5-401C-8CF9-CA20C7C14B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72213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8D324-9AF9-45E8-964B-6D8ED040B16A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0A452-916D-45B0-BE29-707C4114EE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367306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19C4C-314E-4C67-A5DD-5128A9C06186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4D7C4-221B-43E1-B2E6-94D82BCBE7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06304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5DF94-236D-42C7-8887-AFD109863962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10076-3DF9-41C7-8F88-60AE50516C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39165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877209-1204-4D29-89E9-67416EF5008B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ABA33-AD5B-4DBF-9211-C9F382DFBB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53809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DA0E8-F161-45D4-BA01-F1E97CB73F94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AA5E8-4E32-4431-B2E6-48A63085FF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909423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59DFE-E12D-47D2-8893-7CC1242B01AF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98943-EBBA-4589-96B1-664A52869F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72353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34F72-42E3-44C9-BBAC-ABC5CDE893C6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F0B47-606E-4D90-B558-B8BB893CA1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22776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725322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ED8CF-22E3-4441-AB8A-A7CA59455D72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DDFD3-E5B7-4196-ADE7-4AFC7EA93B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414310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B3959-866E-4505-A1F9-1087DCD03B5E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CFA69-E8D4-40CD-AB11-30C4A63810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17561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4B92B-9EC7-4388-AF1F-58116E496A82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348FA-89D8-4461-A8C1-784E6081FE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098647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75934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7497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4007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92385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4442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84673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93007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9A696-C42F-473A-B9AF-8BF73E058D43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46DD5-DDAA-4280-B356-F2A1C71476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63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309C49-1B3B-4475-BB91-62E8CCC13083}" type="datetimeFigureOut">
              <a:rPr lang="zh-CN" altLang="en-US"/>
              <a:pPr>
                <a:defRPr/>
              </a:pPr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9EE0491-B4BF-41A8-B80C-9005FA2256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73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4762" t="8968" b="-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916747" y="1571171"/>
            <a:ext cx="4310163" cy="371565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189736" y="2450598"/>
            <a:ext cx="1034306" cy="89164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9031928" y="3236678"/>
            <a:ext cx="676528" cy="58321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483543" y="2928249"/>
            <a:ext cx="1034306" cy="89164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25735" y="3714329"/>
            <a:ext cx="676528" cy="58321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479366" y="4400455"/>
            <a:ext cx="369265" cy="31833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185559" y="3903336"/>
            <a:ext cx="369265" cy="31833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171352" y="2938307"/>
            <a:ext cx="3935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工作总结模板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38出自【趣你的PPT】(微信:qunideppt)：最优质的PPT资源库"/>
          <p:cNvGrpSpPr>
            <a:grpSpLocks/>
          </p:cNvGrpSpPr>
          <p:nvPr/>
        </p:nvGrpSpPr>
        <p:grpSpPr bwMode="auto">
          <a:xfrm>
            <a:off x="5351306" y="2185740"/>
            <a:ext cx="1441044" cy="600609"/>
            <a:chOff x="615950" y="458788"/>
            <a:chExt cx="2657475" cy="1108075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4902991" y="3756912"/>
            <a:ext cx="247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ANNUAL  REPORT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905260" y="4146641"/>
            <a:ext cx="2685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微信公众号：趣你的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 flipH="1">
            <a:off x="7430859" y="1016322"/>
            <a:ext cx="958855" cy="1595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 flipH="1">
            <a:off x="3867769" y="4400455"/>
            <a:ext cx="958855" cy="1595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5310167" y="1007947"/>
            <a:ext cx="239571" cy="3986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出自【趣你的PPT】(微信:qunideppt)：最优质的PPT资源库"/>
          <p:cNvCxnSpPr/>
          <p:nvPr/>
        </p:nvCxnSpPr>
        <p:spPr>
          <a:xfrm flipH="1">
            <a:off x="6582163" y="5474492"/>
            <a:ext cx="239571" cy="3986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189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75575" y="2446338"/>
            <a:ext cx="939800" cy="941387"/>
          </a:xfrm>
          <a:custGeom>
            <a:avLst/>
            <a:gdLst>
              <a:gd name="T0" fmla="*/ 1832 w 1832"/>
              <a:gd name="T1" fmla="*/ 1016 h 1831"/>
              <a:gd name="T2" fmla="*/ 1832 w 1832"/>
              <a:gd name="T3" fmla="*/ 831 h 1831"/>
              <a:gd name="T4" fmla="*/ 1644 w 1832"/>
              <a:gd name="T5" fmla="*/ 802 h 1831"/>
              <a:gd name="T6" fmla="*/ 1611 w 1832"/>
              <a:gd name="T7" fmla="*/ 670 h 1831"/>
              <a:gd name="T8" fmla="*/ 1760 w 1832"/>
              <a:gd name="T9" fmla="*/ 549 h 1831"/>
              <a:gd name="T10" fmla="*/ 1668 w 1832"/>
              <a:gd name="T11" fmla="*/ 385 h 1831"/>
              <a:gd name="T12" fmla="*/ 1491 w 1832"/>
              <a:gd name="T13" fmla="*/ 454 h 1831"/>
              <a:gd name="T14" fmla="*/ 1394 w 1832"/>
              <a:gd name="T15" fmla="*/ 355 h 1831"/>
              <a:gd name="T16" fmla="*/ 1462 w 1832"/>
              <a:gd name="T17" fmla="*/ 174 h 1831"/>
              <a:gd name="T18" fmla="*/ 1298 w 1832"/>
              <a:gd name="T19" fmla="*/ 82 h 1831"/>
              <a:gd name="T20" fmla="*/ 1184 w 1832"/>
              <a:gd name="T21" fmla="*/ 228 h 1831"/>
              <a:gd name="T22" fmla="*/ 1048 w 1832"/>
              <a:gd name="T23" fmla="*/ 190 h 1831"/>
              <a:gd name="T24" fmla="*/ 1016 w 1832"/>
              <a:gd name="T25" fmla="*/ 0 h 1831"/>
              <a:gd name="T26" fmla="*/ 831 w 1832"/>
              <a:gd name="T27" fmla="*/ 0 h 1831"/>
              <a:gd name="T28" fmla="*/ 803 w 1832"/>
              <a:gd name="T29" fmla="*/ 188 h 1831"/>
              <a:gd name="T30" fmla="*/ 670 w 1832"/>
              <a:gd name="T31" fmla="*/ 221 h 1831"/>
              <a:gd name="T32" fmla="*/ 549 w 1832"/>
              <a:gd name="T33" fmla="*/ 72 h 1831"/>
              <a:gd name="T34" fmla="*/ 385 w 1832"/>
              <a:gd name="T35" fmla="*/ 164 h 1831"/>
              <a:gd name="T36" fmla="*/ 455 w 1832"/>
              <a:gd name="T37" fmla="*/ 341 h 1831"/>
              <a:gd name="T38" fmla="*/ 356 w 1832"/>
              <a:gd name="T39" fmla="*/ 438 h 1831"/>
              <a:gd name="T40" fmla="*/ 175 w 1832"/>
              <a:gd name="T41" fmla="*/ 369 h 1831"/>
              <a:gd name="T42" fmla="*/ 83 w 1832"/>
              <a:gd name="T43" fmla="*/ 533 h 1831"/>
              <a:gd name="T44" fmla="*/ 230 w 1832"/>
              <a:gd name="T45" fmla="*/ 648 h 1831"/>
              <a:gd name="T46" fmla="*/ 191 w 1832"/>
              <a:gd name="T47" fmla="*/ 784 h 1831"/>
              <a:gd name="T48" fmla="*/ 0 w 1832"/>
              <a:gd name="T49" fmla="*/ 815 h 1831"/>
              <a:gd name="T50" fmla="*/ 0 w 1832"/>
              <a:gd name="T51" fmla="*/ 1000 h 1831"/>
              <a:gd name="T52" fmla="*/ 188 w 1832"/>
              <a:gd name="T53" fmla="*/ 1029 h 1831"/>
              <a:gd name="T54" fmla="*/ 221 w 1832"/>
              <a:gd name="T55" fmla="*/ 1162 h 1831"/>
              <a:gd name="T56" fmla="*/ 72 w 1832"/>
              <a:gd name="T57" fmla="*/ 1282 h 1831"/>
              <a:gd name="T58" fmla="*/ 165 w 1832"/>
              <a:gd name="T59" fmla="*/ 1446 h 1831"/>
              <a:gd name="T60" fmla="*/ 341 w 1832"/>
              <a:gd name="T61" fmla="*/ 1377 h 1831"/>
              <a:gd name="T62" fmla="*/ 438 w 1832"/>
              <a:gd name="T63" fmla="*/ 1476 h 1831"/>
              <a:gd name="T64" fmla="*/ 370 w 1832"/>
              <a:gd name="T65" fmla="*/ 1657 h 1831"/>
              <a:gd name="T66" fmla="*/ 534 w 1832"/>
              <a:gd name="T67" fmla="*/ 1749 h 1831"/>
              <a:gd name="T68" fmla="*/ 648 w 1832"/>
              <a:gd name="T69" fmla="*/ 1602 h 1831"/>
              <a:gd name="T70" fmla="*/ 784 w 1832"/>
              <a:gd name="T71" fmla="*/ 1640 h 1831"/>
              <a:gd name="T72" fmla="*/ 816 w 1832"/>
              <a:gd name="T73" fmla="*/ 1831 h 1831"/>
              <a:gd name="T74" fmla="*/ 1001 w 1832"/>
              <a:gd name="T75" fmla="*/ 1831 h 1831"/>
              <a:gd name="T76" fmla="*/ 1029 w 1832"/>
              <a:gd name="T77" fmla="*/ 1644 h 1831"/>
              <a:gd name="T78" fmla="*/ 1162 w 1832"/>
              <a:gd name="T79" fmla="*/ 1611 h 1831"/>
              <a:gd name="T80" fmla="*/ 1283 w 1832"/>
              <a:gd name="T81" fmla="*/ 1759 h 1831"/>
              <a:gd name="T82" fmla="*/ 1447 w 1832"/>
              <a:gd name="T83" fmla="*/ 1667 h 1831"/>
              <a:gd name="T84" fmla="*/ 1377 w 1832"/>
              <a:gd name="T85" fmla="*/ 1491 h 1831"/>
              <a:gd name="T86" fmla="*/ 1477 w 1832"/>
              <a:gd name="T87" fmla="*/ 1394 h 1831"/>
              <a:gd name="T88" fmla="*/ 1657 w 1832"/>
              <a:gd name="T89" fmla="*/ 1462 h 1831"/>
              <a:gd name="T90" fmla="*/ 1750 w 1832"/>
              <a:gd name="T91" fmla="*/ 1298 h 1831"/>
              <a:gd name="T92" fmla="*/ 1603 w 1832"/>
              <a:gd name="T93" fmla="*/ 1184 h 1831"/>
              <a:gd name="T94" fmla="*/ 1642 w 1832"/>
              <a:gd name="T95" fmla="*/ 1047 h 1831"/>
              <a:gd name="T96" fmla="*/ 1832 w 1832"/>
              <a:gd name="T97" fmla="*/ 1016 h 1831"/>
              <a:gd name="T98" fmla="*/ 919 w 1832"/>
              <a:gd name="T99" fmla="*/ 1331 h 1831"/>
              <a:gd name="T100" fmla="*/ 501 w 1832"/>
              <a:gd name="T101" fmla="*/ 918 h 1831"/>
              <a:gd name="T102" fmla="*/ 919 w 1832"/>
              <a:gd name="T103" fmla="*/ 500 h 1831"/>
              <a:gd name="T104" fmla="*/ 1331 w 1832"/>
              <a:gd name="T105" fmla="*/ 918 h 1831"/>
              <a:gd name="T106" fmla="*/ 919 w 1832"/>
              <a:gd name="T107" fmla="*/ 1331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32" h="1831">
                <a:moveTo>
                  <a:pt x="1832" y="1016"/>
                </a:moveTo>
                <a:cubicBezTo>
                  <a:pt x="1832" y="831"/>
                  <a:pt x="1832" y="831"/>
                  <a:pt x="1832" y="831"/>
                </a:cubicBezTo>
                <a:cubicBezTo>
                  <a:pt x="1644" y="802"/>
                  <a:pt x="1644" y="802"/>
                  <a:pt x="1644" y="802"/>
                </a:cubicBezTo>
                <a:cubicBezTo>
                  <a:pt x="1637" y="757"/>
                  <a:pt x="1626" y="712"/>
                  <a:pt x="1611" y="670"/>
                </a:cubicBezTo>
                <a:cubicBezTo>
                  <a:pt x="1760" y="549"/>
                  <a:pt x="1760" y="549"/>
                  <a:pt x="1760" y="549"/>
                </a:cubicBezTo>
                <a:cubicBezTo>
                  <a:pt x="1668" y="385"/>
                  <a:pt x="1668" y="385"/>
                  <a:pt x="1668" y="385"/>
                </a:cubicBezTo>
                <a:cubicBezTo>
                  <a:pt x="1491" y="454"/>
                  <a:pt x="1491" y="454"/>
                  <a:pt x="1491" y="454"/>
                </a:cubicBezTo>
                <a:cubicBezTo>
                  <a:pt x="1462" y="418"/>
                  <a:pt x="1429" y="385"/>
                  <a:pt x="1394" y="355"/>
                </a:cubicBezTo>
                <a:cubicBezTo>
                  <a:pt x="1462" y="174"/>
                  <a:pt x="1462" y="174"/>
                  <a:pt x="1462" y="174"/>
                </a:cubicBezTo>
                <a:cubicBezTo>
                  <a:pt x="1298" y="82"/>
                  <a:pt x="1298" y="82"/>
                  <a:pt x="1298" y="82"/>
                </a:cubicBezTo>
                <a:cubicBezTo>
                  <a:pt x="1184" y="228"/>
                  <a:pt x="1184" y="228"/>
                  <a:pt x="1184" y="228"/>
                </a:cubicBezTo>
                <a:cubicBezTo>
                  <a:pt x="1141" y="211"/>
                  <a:pt x="1095" y="198"/>
                  <a:pt x="1048" y="19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831" y="0"/>
                  <a:pt x="831" y="0"/>
                  <a:pt x="831" y="0"/>
                </a:cubicBezTo>
                <a:cubicBezTo>
                  <a:pt x="803" y="188"/>
                  <a:pt x="803" y="188"/>
                  <a:pt x="803" y="188"/>
                </a:cubicBezTo>
                <a:cubicBezTo>
                  <a:pt x="757" y="195"/>
                  <a:pt x="713" y="206"/>
                  <a:pt x="670" y="221"/>
                </a:cubicBezTo>
                <a:cubicBezTo>
                  <a:pt x="549" y="72"/>
                  <a:pt x="549" y="72"/>
                  <a:pt x="549" y="72"/>
                </a:cubicBezTo>
                <a:cubicBezTo>
                  <a:pt x="385" y="164"/>
                  <a:pt x="385" y="164"/>
                  <a:pt x="385" y="164"/>
                </a:cubicBezTo>
                <a:cubicBezTo>
                  <a:pt x="455" y="341"/>
                  <a:pt x="455" y="341"/>
                  <a:pt x="455" y="341"/>
                </a:cubicBezTo>
                <a:cubicBezTo>
                  <a:pt x="419" y="370"/>
                  <a:pt x="386" y="402"/>
                  <a:pt x="356" y="438"/>
                </a:cubicBezTo>
                <a:cubicBezTo>
                  <a:pt x="175" y="369"/>
                  <a:pt x="175" y="369"/>
                  <a:pt x="175" y="369"/>
                </a:cubicBezTo>
                <a:cubicBezTo>
                  <a:pt x="83" y="533"/>
                  <a:pt x="83" y="533"/>
                  <a:pt x="83" y="533"/>
                </a:cubicBezTo>
                <a:cubicBezTo>
                  <a:pt x="230" y="648"/>
                  <a:pt x="230" y="648"/>
                  <a:pt x="230" y="648"/>
                </a:cubicBezTo>
                <a:cubicBezTo>
                  <a:pt x="213" y="691"/>
                  <a:pt x="200" y="737"/>
                  <a:pt x="191" y="784"/>
                </a:cubicBezTo>
                <a:cubicBezTo>
                  <a:pt x="0" y="815"/>
                  <a:pt x="0" y="815"/>
                  <a:pt x="0" y="815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88" y="1029"/>
                  <a:pt x="188" y="1029"/>
                  <a:pt x="188" y="1029"/>
                </a:cubicBezTo>
                <a:cubicBezTo>
                  <a:pt x="195" y="1075"/>
                  <a:pt x="206" y="1119"/>
                  <a:pt x="221" y="1162"/>
                </a:cubicBezTo>
                <a:cubicBezTo>
                  <a:pt x="72" y="1282"/>
                  <a:pt x="72" y="1282"/>
                  <a:pt x="72" y="1282"/>
                </a:cubicBezTo>
                <a:cubicBezTo>
                  <a:pt x="165" y="1446"/>
                  <a:pt x="165" y="1446"/>
                  <a:pt x="165" y="1446"/>
                </a:cubicBezTo>
                <a:cubicBezTo>
                  <a:pt x="341" y="1377"/>
                  <a:pt x="341" y="1377"/>
                  <a:pt x="341" y="1377"/>
                </a:cubicBezTo>
                <a:cubicBezTo>
                  <a:pt x="370" y="1413"/>
                  <a:pt x="403" y="1446"/>
                  <a:pt x="438" y="1476"/>
                </a:cubicBezTo>
                <a:cubicBezTo>
                  <a:pt x="370" y="1657"/>
                  <a:pt x="370" y="1657"/>
                  <a:pt x="370" y="1657"/>
                </a:cubicBezTo>
                <a:cubicBezTo>
                  <a:pt x="534" y="1749"/>
                  <a:pt x="534" y="1749"/>
                  <a:pt x="534" y="1749"/>
                </a:cubicBezTo>
                <a:cubicBezTo>
                  <a:pt x="648" y="1602"/>
                  <a:pt x="648" y="1602"/>
                  <a:pt x="648" y="1602"/>
                </a:cubicBezTo>
                <a:cubicBezTo>
                  <a:pt x="692" y="1619"/>
                  <a:pt x="737" y="1632"/>
                  <a:pt x="784" y="1640"/>
                </a:cubicBezTo>
                <a:cubicBezTo>
                  <a:pt x="816" y="1831"/>
                  <a:pt x="816" y="1831"/>
                  <a:pt x="816" y="1831"/>
                </a:cubicBezTo>
                <a:cubicBezTo>
                  <a:pt x="1001" y="1831"/>
                  <a:pt x="1001" y="1831"/>
                  <a:pt x="1001" y="1831"/>
                </a:cubicBezTo>
                <a:cubicBezTo>
                  <a:pt x="1029" y="1644"/>
                  <a:pt x="1029" y="1644"/>
                  <a:pt x="1029" y="1644"/>
                </a:cubicBezTo>
                <a:cubicBezTo>
                  <a:pt x="1075" y="1637"/>
                  <a:pt x="1120" y="1626"/>
                  <a:pt x="1162" y="1611"/>
                </a:cubicBezTo>
                <a:cubicBezTo>
                  <a:pt x="1283" y="1759"/>
                  <a:pt x="1283" y="1759"/>
                  <a:pt x="1283" y="1759"/>
                </a:cubicBezTo>
                <a:cubicBezTo>
                  <a:pt x="1447" y="1667"/>
                  <a:pt x="1447" y="1667"/>
                  <a:pt x="1447" y="1667"/>
                </a:cubicBezTo>
                <a:cubicBezTo>
                  <a:pt x="1377" y="1491"/>
                  <a:pt x="1377" y="1491"/>
                  <a:pt x="1377" y="1491"/>
                </a:cubicBezTo>
                <a:cubicBezTo>
                  <a:pt x="1414" y="1462"/>
                  <a:pt x="1447" y="1429"/>
                  <a:pt x="1477" y="1394"/>
                </a:cubicBezTo>
                <a:cubicBezTo>
                  <a:pt x="1657" y="1462"/>
                  <a:pt x="1657" y="1462"/>
                  <a:pt x="1657" y="1462"/>
                </a:cubicBezTo>
                <a:cubicBezTo>
                  <a:pt x="1750" y="1298"/>
                  <a:pt x="1750" y="1298"/>
                  <a:pt x="1750" y="1298"/>
                </a:cubicBezTo>
                <a:cubicBezTo>
                  <a:pt x="1603" y="1184"/>
                  <a:pt x="1603" y="1184"/>
                  <a:pt x="1603" y="1184"/>
                </a:cubicBezTo>
                <a:cubicBezTo>
                  <a:pt x="1620" y="1140"/>
                  <a:pt x="1633" y="1094"/>
                  <a:pt x="1642" y="1047"/>
                </a:cubicBezTo>
                <a:lnTo>
                  <a:pt x="1832" y="1016"/>
                </a:lnTo>
                <a:close/>
                <a:moveTo>
                  <a:pt x="919" y="1331"/>
                </a:moveTo>
                <a:cubicBezTo>
                  <a:pt x="690" y="1331"/>
                  <a:pt x="501" y="1142"/>
                  <a:pt x="501" y="918"/>
                </a:cubicBezTo>
                <a:cubicBezTo>
                  <a:pt x="501" y="689"/>
                  <a:pt x="690" y="500"/>
                  <a:pt x="919" y="500"/>
                </a:cubicBezTo>
                <a:cubicBezTo>
                  <a:pt x="1142" y="500"/>
                  <a:pt x="1331" y="689"/>
                  <a:pt x="1331" y="918"/>
                </a:cubicBezTo>
                <a:cubicBezTo>
                  <a:pt x="1331" y="1142"/>
                  <a:pt x="1142" y="1331"/>
                  <a:pt x="919" y="133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9出自【趣你的PPT】(微信:qunideppt)：最优质的PPT资源库"/>
          <p:cNvGrpSpPr>
            <a:grpSpLocks/>
          </p:cNvGrpSpPr>
          <p:nvPr/>
        </p:nvGrpSpPr>
        <p:grpSpPr bwMode="auto">
          <a:xfrm>
            <a:off x="3335338" y="2149475"/>
            <a:ext cx="1574800" cy="1579563"/>
            <a:chOff x="3616499" y="2411836"/>
            <a:chExt cx="1576050" cy="1578224"/>
          </a:xfrm>
        </p:grpSpPr>
        <p:sp>
          <p:nvSpPr>
            <p:cNvPr id="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16499" y="2411836"/>
              <a:ext cx="1576050" cy="1578224"/>
            </a:xfrm>
            <a:custGeom>
              <a:avLst/>
              <a:gdLst>
                <a:gd name="T0" fmla="*/ 258 w 306"/>
                <a:gd name="T1" fmla="*/ 265 h 306"/>
                <a:gd name="T2" fmla="*/ 258 w 306"/>
                <a:gd name="T3" fmla="*/ 230 h 306"/>
                <a:gd name="T4" fmla="*/ 293 w 306"/>
                <a:gd name="T5" fmla="*/ 215 h 306"/>
                <a:gd name="T6" fmla="*/ 278 w 306"/>
                <a:gd name="T7" fmla="*/ 185 h 306"/>
                <a:gd name="T8" fmla="*/ 306 w 306"/>
                <a:gd name="T9" fmla="*/ 158 h 306"/>
                <a:gd name="T10" fmla="*/ 280 w 306"/>
                <a:gd name="T11" fmla="*/ 133 h 306"/>
                <a:gd name="T12" fmla="*/ 295 w 306"/>
                <a:gd name="T13" fmla="*/ 96 h 306"/>
                <a:gd name="T14" fmla="*/ 264 w 306"/>
                <a:gd name="T15" fmla="*/ 88 h 306"/>
                <a:gd name="T16" fmla="*/ 265 w 306"/>
                <a:gd name="T17" fmla="*/ 48 h 306"/>
                <a:gd name="T18" fmla="*/ 231 w 306"/>
                <a:gd name="T19" fmla="*/ 51 h 306"/>
                <a:gd name="T20" fmla="*/ 216 w 306"/>
                <a:gd name="T21" fmla="*/ 14 h 306"/>
                <a:gd name="T22" fmla="*/ 185 w 306"/>
                <a:gd name="T23" fmla="*/ 29 h 306"/>
                <a:gd name="T24" fmla="*/ 158 w 306"/>
                <a:gd name="T25" fmla="*/ 0 h 306"/>
                <a:gd name="T26" fmla="*/ 136 w 306"/>
                <a:gd name="T27" fmla="*/ 25 h 306"/>
                <a:gd name="T28" fmla="*/ 100 w 306"/>
                <a:gd name="T29" fmla="*/ 10 h 306"/>
                <a:gd name="T30" fmla="*/ 87 w 306"/>
                <a:gd name="T31" fmla="*/ 42 h 306"/>
                <a:gd name="T32" fmla="*/ 48 w 306"/>
                <a:gd name="T33" fmla="*/ 42 h 306"/>
                <a:gd name="T34" fmla="*/ 48 w 306"/>
                <a:gd name="T35" fmla="*/ 76 h 306"/>
                <a:gd name="T36" fmla="*/ 13 w 306"/>
                <a:gd name="T37" fmla="*/ 92 h 306"/>
                <a:gd name="T38" fmla="*/ 27 w 306"/>
                <a:gd name="T39" fmla="*/ 122 h 306"/>
                <a:gd name="T40" fmla="*/ 0 w 306"/>
                <a:gd name="T41" fmla="*/ 149 h 306"/>
                <a:gd name="T42" fmla="*/ 24 w 306"/>
                <a:gd name="T43" fmla="*/ 175 h 306"/>
                <a:gd name="T44" fmla="*/ 11 w 306"/>
                <a:gd name="T45" fmla="*/ 210 h 306"/>
                <a:gd name="T46" fmla="*/ 41 w 306"/>
                <a:gd name="T47" fmla="*/ 221 h 306"/>
                <a:gd name="T48" fmla="*/ 42 w 306"/>
                <a:gd name="T49" fmla="*/ 258 h 306"/>
                <a:gd name="T50" fmla="*/ 75 w 306"/>
                <a:gd name="T51" fmla="*/ 259 h 306"/>
                <a:gd name="T52" fmla="*/ 90 w 306"/>
                <a:gd name="T53" fmla="*/ 293 h 306"/>
                <a:gd name="T54" fmla="*/ 122 w 306"/>
                <a:gd name="T55" fmla="*/ 280 h 306"/>
                <a:gd name="T56" fmla="*/ 149 w 306"/>
                <a:gd name="T57" fmla="*/ 306 h 306"/>
                <a:gd name="T58" fmla="*/ 171 w 306"/>
                <a:gd name="T59" fmla="*/ 283 h 306"/>
                <a:gd name="T60" fmla="*/ 206 w 306"/>
                <a:gd name="T61" fmla="*/ 297 h 306"/>
                <a:gd name="T62" fmla="*/ 220 w 306"/>
                <a:gd name="T63" fmla="*/ 265 h 306"/>
                <a:gd name="T64" fmla="*/ 69 w 306"/>
                <a:gd name="T65" fmla="*/ 221 h 306"/>
                <a:gd name="T66" fmla="*/ 235 w 306"/>
                <a:gd name="T67" fmla="*/ 87 h 306"/>
                <a:gd name="T68" fmla="*/ 69 w 306"/>
                <a:gd name="T69" fmla="*/ 221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6" h="306">
                  <a:moveTo>
                    <a:pt x="239" y="280"/>
                  </a:moveTo>
                  <a:cubicBezTo>
                    <a:pt x="258" y="265"/>
                    <a:pt x="258" y="265"/>
                    <a:pt x="258" y="265"/>
                  </a:cubicBezTo>
                  <a:cubicBezTo>
                    <a:pt x="248" y="242"/>
                    <a:pt x="248" y="242"/>
                    <a:pt x="248" y="242"/>
                  </a:cubicBezTo>
                  <a:cubicBezTo>
                    <a:pt x="252" y="238"/>
                    <a:pt x="255" y="234"/>
                    <a:pt x="258" y="230"/>
                  </a:cubicBezTo>
                  <a:cubicBezTo>
                    <a:pt x="282" y="236"/>
                    <a:pt x="282" y="236"/>
                    <a:pt x="282" y="236"/>
                  </a:cubicBezTo>
                  <a:cubicBezTo>
                    <a:pt x="293" y="215"/>
                    <a:pt x="293" y="215"/>
                    <a:pt x="293" y="215"/>
                  </a:cubicBezTo>
                  <a:cubicBezTo>
                    <a:pt x="275" y="198"/>
                    <a:pt x="275" y="198"/>
                    <a:pt x="275" y="198"/>
                  </a:cubicBezTo>
                  <a:cubicBezTo>
                    <a:pt x="276" y="194"/>
                    <a:pt x="277" y="190"/>
                    <a:pt x="278" y="185"/>
                  </a:cubicBezTo>
                  <a:cubicBezTo>
                    <a:pt x="304" y="182"/>
                    <a:pt x="304" y="182"/>
                    <a:pt x="304" y="182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82" y="143"/>
                    <a:pt x="281" y="138"/>
                    <a:pt x="280" y="133"/>
                  </a:cubicBezTo>
                  <a:cubicBezTo>
                    <a:pt x="303" y="120"/>
                    <a:pt x="303" y="120"/>
                    <a:pt x="303" y="120"/>
                  </a:cubicBezTo>
                  <a:cubicBezTo>
                    <a:pt x="295" y="96"/>
                    <a:pt x="295" y="96"/>
                    <a:pt x="295" y="96"/>
                  </a:cubicBezTo>
                  <a:cubicBezTo>
                    <a:pt x="269" y="98"/>
                    <a:pt x="269" y="98"/>
                    <a:pt x="269" y="98"/>
                  </a:cubicBezTo>
                  <a:cubicBezTo>
                    <a:pt x="268" y="94"/>
                    <a:pt x="266" y="91"/>
                    <a:pt x="264" y="8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65" y="48"/>
                    <a:pt x="265" y="48"/>
                    <a:pt x="265" y="48"/>
                  </a:cubicBezTo>
                  <a:cubicBezTo>
                    <a:pt x="241" y="59"/>
                    <a:pt x="241" y="59"/>
                    <a:pt x="241" y="59"/>
                  </a:cubicBezTo>
                  <a:cubicBezTo>
                    <a:pt x="238" y="56"/>
                    <a:pt x="234" y="53"/>
                    <a:pt x="231" y="51"/>
                  </a:cubicBezTo>
                  <a:cubicBezTo>
                    <a:pt x="238" y="26"/>
                    <a:pt x="238" y="26"/>
                    <a:pt x="238" y="26"/>
                  </a:cubicBezTo>
                  <a:cubicBezTo>
                    <a:pt x="216" y="14"/>
                    <a:pt x="216" y="14"/>
                    <a:pt x="216" y="14"/>
                  </a:cubicBezTo>
                  <a:cubicBezTo>
                    <a:pt x="198" y="33"/>
                    <a:pt x="198" y="33"/>
                    <a:pt x="198" y="33"/>
                  </a:cubicBezTo>
                  <a:cubicBezTo>
                    <a:pt x="194" y="31"/>
                    <a:pt x="190" y="30"/>
                    <a:pt x="185" y="29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4" y="25"/>
                    <a:pt x="140" y="25"/>
                    <a:pt x="136" y="25"/>
                  </a:cubicBezTo>
                  <a:cubicBezTo>
                    <a:pt x="124" y="3"/>
                    <a:pt x="124" y="3"/>
                    <a:pt x="124" y="3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96" y="37"/>
                    <a:pt x="91" y="39"/>
                    <a:pt x="87" y="42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5" y="68"/>
                    <a:pt x="51" y="72"/>
                    <a:pt x="48" y="76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29" y="113"/>
                    <a:pt x="28" y="117"/>
                    <a:pt x="27" y="122"/>
                  </a:cubicBezTo>
                  <a:cubicBezTo>
                    <a:pt x="3" y="125"/>
                    <a:pt x="3" y="125"/>
                    <a:pt x="3" y="12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23" y="163"/>
                    <a:pt x="23" y="169"/>
                    <a:pt x="24" y="175"/>
                  </a:cubicBezTo>
                  <a:cubicBezTo>
                    <a:pt x="4" y="187"/>
                    <a:pt x="4" y="187"/>
                    <a:pt x="4" y="187"/>
                  </a:cubicBezTo>
                  <a:cubicBezTo>
                    <a:pt x="11" y="210"/>
                    <a:pt x="11" y="210"/>
                    <a:pt x="11" y="210"/>
                  </a:cubicBezTo>
                  <a:cubicBezTo>
                    <a:pt x="35" y="209"/>
                    <a:pt x="35" y="209"/>
                    <a:pt x="35" y="209"/>
                  </a:cubicBezTo>
                  <a:cubicBezTo>
                    <a:pt x="37" y="213"/>
                    <a:pt x="39" y="217"/>
                    <a:pt x="41" y="221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7" y="252"/>
                    <a:pt x="71" y="256"/>
                    <a:pt x="75" y="259"/>
                  </a:cubicBezTo>
                  <a:cubicBezTo>
                    <a:pt x="69" y="281"/>
                    <a:pt x="69" y="281"/>
                    <a:pt x="69" y="281"/>
                  </a:cubicBezTo>
                  <a:cubicBezTo>
                    <a:pt x="90" y="293"/>
                    <a:pt x="90" y="293"/>
                    <a:pt x="90" y="293"/>
                  </a:cubicBezTo>
                  <a:cubicBezTo>
                    <a:pt x="107" y="276"/>
                    <a:pt x="107" y="276"/>
                    <a:pt x="107" y="276"/>
                  </a:cubicBezTo>
                  <a:cubicBezTo>
                    <a:pt x="111" y="278"/>
                    <a:pt x="117" y="279"/>
                    <a:pt x="122" y="280"/>
                  </a:cubicBezTo>
                  <a:cubicBezTo>
                    <a:pt x="125" y="304"/>
                    <a:pt x="125" y="304"/>
                    <a:pt x="125" y="304"/>
                  </a:cubicBezTo>
                  <a:cubicBezTo>
                    <a:pt x="149" y="306"/>
                    <a:pt x="149" y="306"/>
                    <a:pt x="149" y="306"/>
                  </a:cubicBezTo>
                  <a:cubicBezTo>
                    <a:pt x="157" y="284"/>
                    <a:pt x="157" y="284"/>
                    <a:pt x="157" y="284"/>
                  </a:cubicBezTo>
                  <a:cubicBezTo>
                    <a:pt x="162" y="284"/>
                    <a:pt x="167" y="283"/>
                    <a:pt x="171" y="28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206" y="297"/>
                    <a:pt x="206" y="297"/>
                    <a:pt x="206" y="297"/>
                  </a:cubicBezTo>
                  <a:cubicBezTo>
                    <a:pt x="206" y="273"/>
                    <a:pt x="206" y="273"/>
                    <a:pt x="206" y="273"/>
                  </a:cubicBezTo>
                  <a:cubicBezTo>
                    <a:pt x="211" y="270"/>
                    <a:pt x="215" y="268"/>
                    <a:pt x="220" y="265"/>
                  </a:cubicBezTo>
                  <a:lnTo>
                    <a:pt x="239" y="280"/>
                  </a:lnTo>
                  <a:close/>
                  <a:moveTo>
                    <a:pt x="69" y="221"/>
                  </a:moveTo>
                  <a:cubicBezTo>
                    <a:pt x="32" y="175"/>
                    <a:pt x="40" y="108"/>
                    <a:pt x="85" y="71"/>
                  </a:cubicBezTo>
                  <a:cubicBezTo>
                    <a:pt x="131" y="34"/>
                    <a:pt x="198" y="42"/>
                    <a:pt x="235" y="87"/>
                  </a:cubicBezTo>
                  <a:cubicBezTo>
                    <a:pt x="272" y="133"/>
                    <a:pt x="265" y="200"/>
                    <a:pt x="219" y="237"/>
                  </a:cubicBezTo>
                  <a:cubicBezTo>
                    <a:pt x="173" y="274"/>
                    <a:pt x="106" y="267"/>
                    <a:pt x="69" y="22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9763" y="2675138"/>
              <a:ext cx="608496" cy="360058"/>
            </a:xfrm>
            <a:custGeom>
              <a:avLst/>
              <a:gdLst>
                <a:gd name="T0" fmla="*/ 41 w 118"/>
                <a:gd name="T1" fmla="*/ 70 h 70"/>
                <a:gd name="T2" fmla="*/ 89 w 118"/>
                <a:gd name="T3" fmla="*/ 66 h 70"/>
                <a:gd name="T4" fmla="*/ 118 w 118"/>
                <a:gd name="T5" fmla="*/ 21 h 70"/>
                <a:gd name="T6" fmla="*/ 7 w 118"/>
                <a:gd name="T7" fmla="*/ 28 h 70"/>
                <a:gd name="T8" fmla="*/ 0 w 118"/>
                <a:gd name="T9" fmla="*/ 34 h 70"/>
                <a:gd name="T10" fmla="*/ 41 w 118"/>
                <a:gd name="T11" fmla="*/ 70 h 70"/>
                <a:gd name="T12" fmla="*/ 41 w 118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70">
                  <a:moveTo>
                    <a:pt x="41" y="70"/>
                  </a:moveTo>
                  <a:cubicBezTo>
                    <a:pt x="55" y="58"/>
                    <a:pt x="74" y="57"/>
                    <a:pt x="89" y="66"/>
                  </a:cubicBezTo>
                  <a:cubicBezTo>
                    <a:pt x="118" y="21"/>
                    <a:pt x="118" y="21"/>
                    <a:pt x="118" y="21"/>
                  </a:cubicBezTo>
                  <a:cubicBezTo>
                    <a:pt x="84" y="0"/>
                    <a:pt x="40" y="1"/>
                    <a:pt x="7" y="28"/>
                  </a:cubicBezTo>
                  <a:cubicBezTo>
                    <a:pt x="5" y="29"/>
                    <a:pt x="2" y="32"/>
                    <a:pt x="0" y="34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1" y="70"/>
                    <a:pt x="41" y="70"/>
                    <a:pt x="41" y="7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18639" y="3016161"/>
              <a:ext cx="376537" cy="375918"/>
            </a:xfrm>
            <a:custGeom>
              <a:avLst/>
              <a:gdLst>
                <a:gd name="T0" fmla="*/ 62 w 73"/>
                <a:gd name="T1" fmla="*/ 17 h 73"/>
                <a:gd name="T2" fmla="*/ 17 w 73"/>
                <a:gd name="T3" fmla="*/ 11 h 73"/>
                <a:gd name="T4" fmla="*/ 11 w 73"/>
                <a:gd name="T5" fmla="*/ 56 h 73"/>
                <a:gd name="T6" fmla="*/ 56 w 73"/>
                <a:gd name="T7" fmla="*/ 62 h 73"/>
                <a:gd name="T8" fmla="*/ 62 w 73"/>
                <a:gd name="T9" fmla="*/ 17 h 73"/>
                <a:gd name="T10" fmla="*/ 21 w 73"/>
                <a:gd name="T11" fmla="*/ 49 h 73"/>
                <a:gd name="T12" fmla="*/ 24 w 73"/>
                <a:gd name="T13" fmla="*/ 21 h 73"/>
                <a:gd name="T14" fmla="*/ 51 w 73"/>
                <a:gd name="T15" fmla="*/ 24 h 73"/>
                <a:gd name="T16" fmla="*/ 49 w 73"/>
                <a:gd name="T17" fmla="*/ 52 h 73"/>
                <a:gd name="T18" fmla="*/ 21 w 73"/>
                <a:gd name="T19" fmla="*/ 4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62" y="17"/>
                  </a:moveTo>
                  <a:cubicBezTo>
                    <a:pt x="51" y="3"/>
                    <a:pt x="31" y="0"/>
                    <a:pt x="17" y="11"/>
                  </a:cubicBezTo>
                  <a:cubicBezTo>
                    <a:pt x="2" y="22"/>
                    <a:pt x="0" y="42"/>
                    <a:pt x="11" y="56"/>
                  </a:cubicBezTo>
                  <a:cubicBezTo>
                    <a:pt x="22" y="70"/>
                    <a:pt x="42" y="73"/>
                    <a:pt x="56" y="62"/>
                  </a:cubicBezTo>
                  <a:cubicBezTo>
                    <a:pt x="70" y="51"/>
                    <a:pt x="73" y="31"/>
                    <a:pt x="62" y="17"/>
                  </a:cubicBezTo>
                  <a:close/>
                  <a:moveTo>
                    <a:pt x="21" y="49"/>
                  </a:moveTo>
                  <a:cubicBezTo>
                    <a:pt x="14" y="40"/>
                    <a:pt x="16" y="28"/>
                    <a:pt x="24" y="21"/>
                  </a:cubicBezTo>
                  <a:cubicBezTo>
                    <a:pt x="33" y="15"/>
                    <a:pt x="45" y="16"/>
                    <a:pt x="51" y="24"/>
                  </a:cubicBezTo>
                  <a:cubicBezTo>
                    <a:pt x="58" y="33"/>
                    <a:pt x="57" y="45"/>
                    <a:pt x="49" y="52"/>
                  </a:cubicBezTo>
                  <a:cubicBezTo>
                    <a:pt x="40" y="58"/>
                    <a:pt x="28" y="57"/>
                    <a:pt x="21" y="4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18915" y="3051057"/>
              <a:ext cx="421021" cy="597980"/>
            </a:xfrm>
            <a:custGeom>
              <a:avLst/>
              <a:gdLst>
                <a:gd name="T0" fmla="*/ 70 w 82"/>
                <a:gd name="T1" fmla="*/ 0 h 116"/>
                <a:gd name="T2" fmla="*/ 19 w 82"/>
                <a:gd name="T3" fmla="*/ 19 h 116"/>
                <a:gd name="T4" fmla="*/ 5 w 82"/>
                <a:gd name="T5" fmla="*/ 62 h 116"/>
                <a:gd name="T6" fmla="*/ 0 w 82"/>
                <a:gd name="T7" fmla="*/ 65 h 116"/>
                <a:gd name="T8" fmla="*/ 21 w 82"/>
                <a:gd name="T9" fmla="*/ 116 h 116"/>
                <a:gd name="T10" fmla="*/ 39 w 82"/>
                <a:gd name="T11" fmla="*/ 104 h 116"/>
                <a:gd name="T12" fmla="*/ 70 w 82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16">
                  <a:moveTo>
                    <a:pt x="70" y="0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23" y="35"/>
                    <a:pt x="18" y="52"/>
                    <a:pt x="5" y="62"/>
                  </a:cubicBezTo>
                  <a:cubicBezTo>
                    <a:pt x="3" y="63"/>
                    <a:pt x="2" y="65"/>
                    <a:pt x="0" y="65"/>
                  </a:cubicBezTo>
                  <a:cubicBezTo>
                    <a:pt x="21" y="116"/>
                    <a:pt x="21" y="116"/>
                    <a:pt x="21" y="116"/>
                  </a:cubicBezTo>
                  <a:cubicBezTo>
                    <a:pt x="27" y="113"/>
                    <a:pt x="33" y="109"/>
                    <a:pt x="39" y="104"/>
                  </a:cubicBezTo>
                  <a:cubicBezTo>
                    <a:pt x="71" y="79"/>
                    <a:pt x="82" y="37"/>
                    <a:pt x="70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4532" y="3117675"/>
              <a:ext cx="459152" cy="567843"/>
            </a:xfrm>
            <a:custGeom>
              <a:avLst/>
              <a:gdLst>
                <a:gd name="T0" fmla="*/ 89 w 89"/>
                <a:gd name="T1" fmla="*/ 57 h 110"/>
                <a:gd name="T2" fmla="*/ 66 w 89"/>
                <a:gd name="T3" fmla="*/ 43 h 110"/>
                <a:gd name="T4" fmla="*/ 58 w 89"/>
                <a:gd name="T5" fmla="*/ 11 h 110"/>
                <a:gd name="T6" fmla="*/ 5 w 89"/>
                <a:gd name="T7" fmla="*/ 0 h 110"/>
                <a:gd name="T8" fmla="*/ 24 w 89"/>
                <a:gd name="T9" fmla="*/ 77 h 110"/>
                <a:gd name="T10" fmla="*/ 78 w 89"/>
                <a:gd name="T11" fmla="*/ 110 h 110"/>
                <a:gd name="T12" fmla="*/ 89 w 89"/>
                <a:gd name="T13" fmla="*/ 5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10">
                  <a:moveTo>
                    <a:pt x="89" y="57"/>
                  </a:moveTo>
                  <a:cubicBezTo>
                    <a:pt x="80" y="55"/>
                    <a:pt x="72" y="50"/>
                    <a:pt x="66" y="43"/>
                  </a:cubicBezTo>
                  <a:cubicBezTo>
                    <a:pt x="59" y="33"/>
                    <a:pt x="56" y="22"/>
                    <a:pt x="58" y="1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6"/>
                    <a:pt x="6" y="54"/>
                    <a:pt x="24" y="77"/>
                  </a:cubicBezTo>
                  <a:cubicBezTo>
                    <a:pt x="39" y="94"/>
                    <a:pt x="58" y="106"/>
                    <a:pt x="78" y="110"/>
                  </a:cubicBezTo>
                  <a:lnTo>
                    <a:pt x="89" y="57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75575" y="3721100"/>
            <a:ext cx="334963" cy="334963"/>
          </a:xfrm>
          <a:custGeom>
            <a:avLst/>
            <a:gdLst>
              <a:gd name="T0" fmla="*/ 1832 w 1832"/>
              <a:gd name="T1" fmla="*/ 1016 h 1831"/>
              <a:gd name="T2" fmla="*/ 1832 w 1832"/>
              <a:gd name="T3" fmla="*/ 831 h 1831"/>
              <a:gd name="T4" fmla="*/ 1644 w 1832"/>
              <a:gd name="T5" fmla="*/ 802 h 1831"/>
              <a:gd name="T6" fmla="*/ 1611 w 1832"/>
              <a:gd name="T7" fmla="*/ 670 h 1831"/>
              <a:gd name="T8" fmla="*/ 1760 w 1832"/>
              <a:gd name="T9" fmla="*/ 549 h 1831"/>
              <a:gd name="T10" fmla="*/ 1668 w 1832"/>
              <a:gd name="T11" fmla="*/ 385 h 1831"/>
              <a:gd name="T12" fmla="*/ 1491 w 1832"/>
              <a:gd name="T13" fmla="*/ 454 h 1831"/>
              <a:gd name="T14" fmla="*/ 1394 w 1832"/>
              <a:gd name="T15" fmla="*/ 355 h 1831"/>
              <a:gd name="T16" fmla="*/ 1462 w 1832"/>
              <a:gd name="T17" fmla="*/ 174 h 1831"/>
              <a:gd name="T18" fmla="*/ 1298 w 1832"/>
              <a:gd name="T19" fmla="*/ 82 h 1831"/>
              <a:gd name="T20" fmla="*/ 1184 w 1832"/>
              <a:gd name="T21" fmla="*/ 228 h 1831"/>
              <a:gd name="T22" fmla="*/ 1048 w 1832"/>
              <a:gd name="T23" fmla="*/ 190 h 1831"/>
              <a:gd name="T24" fmla="*/ 1016 w 1832"/>
              <a:gd name="T25" fmla="*/ 0 h 1831"/>
              <a:gd name="T26" fmla="*/ 831 w 1832"/>
              <a:gd name="T27" fmla="*/ 0 h 1831"/>
              <a:gd name="T28" fmla="*/ 803 w 1832"/>
              <a:gd name="T29" fmla="*/ 188 h 1831"/>
              <a:gd name="T30" fmla="*/ 670 w 1832"/>
              <a:gd name="T31" fmla="*/ 221 h 1831"/>
              <a:gd name="T32" fmla="*/ 549 w 1832"/>
              <a:gd name="T33" fmla="*/ 72 h 1831"/>
              <a:gd name="T34" fmla="*/ 385 w 1832"/>
              <a:gd name="T35" fmla="*/ 164 h 1831"/>
              <a:gd name="T36" fmla="*/ 455 w 1832"/>
              <a:gd name="T37" fmla="*/ 341 h 1831"/>
              <a:gd name="T38" fmla="*/ 356 w 1832"/>
              <a:gd name="T39" fmla="*/ 438 h 1831"/>
              <a:gd name="T40" fmla="*/ 175 w 1832"/>
              <a:gd name="T41" fmla="*/ 369 h 1831"/>
              <a:gd name="T42" fmla="*/ 83 w 1832"/>
              <a:gd name="T43" fmla="*/ 533 h 1831"/>
              <a:gd name="T44" fmla="*/ 230 w 1832"/>
              <a:gd name="T45" fmla="*/ 648 h 1831"/>
              <a:gd name="T46" fmla="*/ 191 w 1832"/>
              <a:gd name="T47" fmla="*/ 784 h 1831"/>
              <a:gd name="T48" fmla="*/ 0 w 1832"/>
              <a:gd name="T49" fmla="*/ 815 h 1831"/>
              <a:gd name="T50" fmla="*/ 0 w 1832"/>
              <a:gd name="T51" fmla="*/ 1000 h 1831"/>
              <a:gd name="T52" fmla="*/ 188 w 1832"/>
              <a:gd name="T53" fmla="*/ 1029 h 1831"/>
              <a:gd name="T54" fmla="*/ 221 w 1832"/>
              <a:gd name="T55" fmla="*/ 1162 h 1831"/>
              <a:gd name="T56" fmla="*/ 72 w 1832"/>
              <a:gd name="T57" fmla="*/ 1282 h 1831"/>
              <a:gd name="T58" fmla="*/ 165 w 1832"/>
              <a:gd name="T59" fmla="*/ 1446 h 1831"/>
              <a:gd name="T60" fmla="*/ 341 w 1832"/>
              <a:gd name="T61" fmla="*/ 1377 h 1831"/>
              <a:gd name="T62" fmla="*/ 438 w 1832"/>
              <a:gd name="T63" fmla="*/ 1476 h 1831"/>
              <a:gd name="T64" fmla="*/ 370 w 1832"/>
              <a:gd name="T65" fmla="*/ 1657 h 1831"/>
              <a:gd name="T66" fmla="*/ 534 w 1832"/>
              <a:gd name="T67" fmla="*/ 1749 h 1831"/>
              <a:gd name="T68" fmla="*/ 648 w 1832"/>
              <a:gd name="T69" fmla="*/ 1602 h 1831"/>
              <a:gd name="T70" fmla="*/ 784 w 1832"/>
              <a:gd name="T71" fmla="*/ 1640 h 1831"/>
              <a:gd name="T72" fmla="*/ 816 w 1832"/>
              <a:gd name="T73" fmla="*/ 1831 h 1831"/>
              <a:gd name="T74" fmla="*/ 1001 w 1832"/>
              <a:gd name="T75" fmla="*/ 1831 h 1831"/>
              <a:gd name="T76" fmla="*/ 1029 w 1832"/>
              <a:gd name="T77" fmla="*/ 1644 h 1831"/>
              <a:gd name="T78" fmla="*/ 1162 w 1832"/>
              <a:gd name="T79" fmla="*/ 1611 h 1831"/>
              <a:gd name="T80" fmla="*/ 1283 w 1832"/>
              <a:gd name="T81" fmla="*/ 1759 h 1831"/>
              <a:gd name="T82" fmla="*/ 1447 w 1832"/>
              <a:gd name="T83" fmla="*/ 1667 h 1831"/>
              <a:gd name="T84" fmla="*/ 1377 w 1832"/>
              <a:gd name="T85" fmla="*/ 1491 h 1831"/>
              <a:gd name="T86" fmla="*/ 1477 w 1832"/>
              <a:gd name="T87" fmla="*/ 1394 h 1831"/>
              <a:gd name="T88" fmla="*/ 1657 w 1832"/>
              <a:gd name="T89" fmla="*/ 1462 h 1831"/>
              <a:gd name="T90" fmla="*/ 1750 w 1832"/>
              <a:gd name="T91" fmla="*/ 1298 h 1831"/>
              <a:gd name="T92" fmla="*/ 1603 w 1832"/>
              <a:gd name="T93" fmla="*/ 1184 h 1831"/>
              <a:gd name="T94" fmla="*/ 1642 w 1832"/>
              <a:gd name="T95" fmla="*/ 1047 h 1831"/>
              <a:gd name="T96" fmla="*/ 1832 w 1832"/>
              <a:gd name="T97" fmla="*/ 1016 h 1831"/>
              <a:gd name="T98" fmla="*/ 919 w 1832"/>
              <a:gd name="T99" fmla="*/ 1331 h 1831"/>
              <a:gd name="T100" fmla="*/ 501 w 1832"/>
              <a:gd name="T101" fmla="*/ 918 h 1831"/>
              <a:gd name="T102" fmla="*/ 919 w 1832"/>
              <a:gd name="T103" fmla="*/ 500 h 1831"/>
              <a:gd name="T104" fmla="*/ 1331 w 1832"/>
              <a:gd name="T105" fmla="*/ 918 h 1831"/>
              <a:gd name="T106" fmla="*/ 919 w 1832"/>
              <a:gd name="T107" fmla="*/ 1331 h 1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832" h="1831">
                <a:moveTo>
                  <a:pt x="1832" y="1016"/>
                </a:moveTo>
                <a:cubicBezTo>
                  <a:pt x="1832" y="831"/>
                  <a:pt x="1832" y="831"/>
                  <a:pt x="1832" y="831"/>
                </a:cubicBezTo>
                <a:cubicBezTo>
                  <a:pt x="1644" y="802"/>
                  <a:pt x="1644" y="802"/>
                  <a:pt x="1644" y="802"/>
                </a:cubicBezTo>
                <a:cubicBezTo>
                  <a:pt x="1637" y="757"/>
                  <a:pt x="1626" y="712"/>
                  <a:pt x="1611" y="670"/>
                </a:cubicBezTo>
                <a:cubicBezTo>
                  <a:pt x="1760" y="549"/>
                  <a:pt x="1760" y="549"/>
                  <a:pt x="1760" y="549"/>
                </a:cubicBezTo>
                <a:cubicBezTo>
                  <a:pt x="1668" y="385"/>
                  <a:pt x="1668" y="385"/>
                  <a:pt x="1668" y="385"/>
                </a:cubicBezTo>
                <a:cubicBezTo>
                  <a:pt x="1491" y="454"/>
                  <a:pt x="1491" y="454"/>
                  <a:pt x="1491" y="454"/>
                </a:cubicBezTo>
                <a:cubicBezTo>
                  <a:pt x="1462" y="418"/>
                  <a:pt x="1429" y="385"/>
                  <a:pt x="1394" y="355"/>
                </a:cubicBezTo>
                <a:cubicBezTo>
                  <a:pt x="1462" y="174"/>
                  <a:pt x="1462" y="174"/>
                  <a:pt x="1462" y="174"/>
                </a:cubicBezTo>
                <a:cubicBezTo>
                  <a:pt x="1298" y="82"/>
                  <a:pt x="1298" y="82"/>
                  <a:pt x="1298" y="82"/>
                </a:cubicBezTo>
                <a:cubicBezTo>
                  <a:pt x="1184" y="228"/>
                  <a:pt x="1184" y="228"/>
                  <a:pt x="1184" y="228"/>
                </a:cubicBezTo>
                <a:cubicBezTo>
                  <a:pt x="1141" y="211"/>
                  <a:pt x="1095" y="198"/>
                  <a:pt x="1048" y="190"/>
                </a:cubicBezTo>
                <a:cubicBezTo>
                  <a:pt x="1016" y="0"/>
                  <a:pt x="1016" y="0"/>
                  <a:pt x="1016" y="0"/>
                </a:cubicBezTo>
                <a:cubicBezTo>
                  <a:pt x="831" y="0"/>
                  <a:pt x="831" y="0"/>
                  <a:pt x="831" y="0"/>
                </a:cubicBezTo>
                <a:cubicBezTo>
                  <a:pt x="803" y="188"/>
                  <a:pt x="803" y="188"/>
                  <a:pt x="803" y="188"/>
                </a:cubicBezTo>
                <a:cubicBezTo>
                  <a:pt x="757" y="195"/>
                  <a:pt x="713" y="206"/>
                  <a:pt x="670" y="221"/>
                </a:cubicBezTo>
                <a:cubicBezTo>
                  <a:pt x="549" y="72"/>
                  <a:pt x="549" y="72"/>
                  <a:pt x="549" y="72"/>
                </a:cubicBezTo>
                <a:cubicBezTo>
                  <a:pt x="385" y="164"/>
                  <a:pt x="385" y="164"/>
                  <a:pt x="385" y="164"/>
                </a:cubicBezTo>
                <a:cubicBezTo>
                  <a:pt x="455" y="341"/>
                  <a:pt x="455" y="341"/>
                  <a:pt x="455" y="341"/>
                </a:cubicBezTo>
                <a:cubicBezTo>
                  <a:pt x="419" y="370"/>
                  <a:pt x="386" y="402"/>
                  <a:pt x="356" y="438"/>
                </a:cubicBezTo>
                <a:cubicBezTo>
                  <a:pt x="175" y="369"/>
                  <a:pt x="175" y="369"/>
                  <a:pt x="175" y="369"/>
                </a:cubicBezTo>
                <a:cubicBezTo>
                  <a:pt x="83" y="533"/>
                  <a:pt x="83" y="533"/>
                  <a:pt x="83" y="533"/>
                </a:cubicBezTo>
                <a:cubicBezTo>
                  <a:pt x="230" y="648"/>
                  <a:pt x="230" y="648"/>
                  <a:pt x="230" y="648"/>
                </a:cubicBezTo>
                <a:cubicBezTo>
                  <a:pt x="213" y="691"/>
                  <a:pt x="200" y="737"/>
                  <a:pt x="191" y="784"/>
                </a:cubicBezTo>
                <a:cubicBezTo>
                  <a:pt x="0" y="815"/>
                  <a:pt x="0" y="815"/>
                  <a:pt x="0" y="815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188" y="1029"/>
                  <a:pt x="188" y="1029"/>
                  <a:pt x="188" y="1029"/>
                </a:cubicBezTo>
                <a:cubicBezTo>
                  <a:pt x="195" y="1075"/>
                  <a:pt x="206" y="1119"/>
                  <a:pt x="221" y="1162"/>
                </a:cubicBezTo>
                <a:cubicBezTo>
                  <a:pt x="72" y="1282"/>
                  <a:pt x="72" y="1282"/>
                  <a:pt x="72" y="1282"/>
                </a:cubicBezTo>
                <a:cubicBezTo>
                  <a:pt x="165" y="1446"/>
                  <a:pt x="165" y="1446"/>
                  <a:pt x="165" y="1446"/>
                </a:cubicBezTo>
                <a:cubicBezTo>
                  <a:pt x="341" y="1377"/>
                  <a:pt x="341" y="1377"/>
                  <a:pt x="341" y="1377"/>
                </a:cubicBezTo>
                <a:cubicBezTo>
                  <a:pt x="370" y="1413"/>
                  <a:pt x="403" y="1446"/>
                  <a:pt x="438" y="1476"/>
                </a:cubicBezTo>
                <a:cubicBezTo>
                  <a:pt x="370" y="1657"/>
                  <a:pt x="370" y="1657"/>
                  <a:pt x="370" y="1657"/>
                </a:cubicBezTo>
                <a:cubicBezTo>
                  <a:pt x="534" y="1749"/>
                  <a:pt x="534" y="1749"/>
                  <a:pt x="534" y="1749"/>
                </a:cubicBezTo>
                <a:cubicBezTo>
                  <a:pt x="648" y="1602"/>
                  <a:pt x="648" y="1602"/>
                  <a:pt x="648" y="1602"/>
                </a:cubicBezTo>
                <a:cubicBezTo>
                  <a:pt x="692" y="1619"/>
                  <a:pt x="737" y="1632"/>
                  <a:pt x="784" y="1640"/>
                </a:cubicBezTo>
                <a:cubicBezTo>
                  <a:pt x="816" y="1831"/>
                  <a:pt x="816" y="1831"/>
                  <a:pt x="816" y="1831"/>
                </a:cubicBezTo>
                <a:cubicBezTo>
                  <a:pt x="1001" y="1831"/>
                  <a:pt x="1001" y="1831"/>
                  <a:pt x="1001" y="1831"/>
                </a:cubicBezTo>
                <a:cubicBezTo>
                  <a:pt x="1029" y="1644"/>
                  <a:pt x="1029" y="1644"/>
                  <a:pt x="1029" y="1644"/>
                </a:cubicBezTo>
                <a:cubicBezTo>
                  <a:pt x="1075" y="1637"/>
                  <a:pt x="1120" y="1626"/>
                  <a:pt x="1162" y="1611"/>
                </a:cubicBezTo>
                <a:cubicBezTo>
                  <a:pt x="1283" y="1759"/>
                  <a:pt x="1283" y="1759"/>
                  <a:pt x="1283" y="1759"/>
                </a:cubicBezTo>
                <a:cubicBezTo>
                  <a:pt x="1447" y="1667"/>
                  <a:pt x="1447" y="1667"/>
                  <a:pt x="1447" y="1667"/>
                </a:cubicBezTo>
                <a:cubicBezTo>
                  <a:pt x="1377" y="1491"/>
                  <a:pt x="1377" y="1491"/>
                  <a:pt x="1377" y="1491"/>
                </a:cubicBezTo>
                <a:cubicBezTo>
                  <a:pt x="1414" y="1462"/>
                  <a:pt x="1447" y="1429"/>
                  <a:pt x="1477" y="1394"/>
                </a:cubicBezTo>
                <a:cubicBezTo>
                  <a:pt x="1657" y="1462"/>
                  <a:pt x="1657" y="1462"/>
                  <a:pt x="1657" y="1462"/>
                </a:cubicBezTo>
                <a:cubicBezTo>
                  <a:pt x="1750" y="1298"/>
                  <a:pt x="1750" y="1298"/>
                  <a:pt x="1750" y="1298"/>
                </a:cubicBezTo>
                <a:cubicBezTo>
                  <a:pt x="1603" y="1184"/>
                  <a:pt x="1603" y="1184"/>
                  <a:pt x="1603" y="1184"/>
                </a:cubicBezTo>
                <a:cubicBezTo>
                  <a:pt x="1620" y="1140"/>
                  <a:pt x="1633" y="1094"/>
                  <a:pt x="1642" y="1047"/>
                </a:cubicBezTo>
                <a:lnTo>
                  <a:pt x="1832" y="1016"/>
                </a:lnTo>
                <a:close/>
                <a:moveTo>
                  <a:pt x="919" y="1331"/>
                </a:moveTo>
                <a:cubicBezTo>
                  <a:pt x="690" y="1331"/>
                  <a:pt x="501" y="1142"/>
                  <a:pt x="501" y="918"/>
                </a:cubicBezTo>
                <a:cubicBezTo>
                  <a:pt x="501" y="689"/>
                  <a:pt x="690" y="500"/>
                  <a:pt x="919" y="500"/>
                </a:cubicBezTo>
                <a:cubicBezTo>
                  <a:pt x="1142" y="500"/>
                  <a:pt x="1331" y="689"/>
                  <a:pt x="1331" y="918"/>
                </a:cubicBezTo>
                <a:cubicBezTo>
                  <a:pt x="1331" y="1142"/>
                  <a:pt x="1142" y="1331"/>
                  <a:pt x="919" y="133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1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4891088" y="1946275"/>
            <a:ext cx="2884487" cy="2882900"/>
            <a:chOff x="4867828" y="2004017"/>
            <a:chExt cx="2884972" cy="2883092"/>
          </a:xfrm>
        </p:grpSpPr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7828" y="2004017"/>
              <a:ext cx="2884972" cy="2883092"/>
            </a:xfrm>
            <a:custGeom>
              <a:avLst/>
              <a:gdLst>
                <a:gd name="T0" fmla="*/ 5615 w 5615"/>
                <a:gd name="T1" fmla="*/ 3114 h 5615"/>
                <a:gd name="T2" fmla="*/ 5615 w 5615"/>
                <a:gd name="T3" fmla="*/ 2548 h 5615"/>
                <a:gd name="T4" fmla="*/ 4956 w 5615"/>
                <a:gd name="T5" fmla="*/ 2448 h 5615"/>
                <a:gd name="T6" fmla="*/ 4870 w 5615"/>
                <a:gd name="T7" fmla="*/ 2109 h 5615"/>
                <a:gd name="T8" fmla="*/ 5395 w 5615"/>
                <a:gd name="T9" fmla="*/ 1683 h 5615"/>
                <a:gd name="T10" fmla="*/ 5112 w 5615"/>
                <a:gd name="T11" fmla="*/ 1180 h 5615"/>
                <a:gd name="T12" fmla="*/ 4491 w 5615"/>
                <a:gd name="T13" fmla="*/ 1425 h 5615"/>
                <a:gd name="T14" fmla="*/ 4244 w 5615"/>
                <a:gd name="T15" fmla="*/ 1169 h 5615"/>
                <a:gd name="T16" fmla="*/ 4483 w 5615"/>
                <a:gd name="T17" fmla="*/ 535 h 5615"/>
                <a:gd name="T18" fmla="*/ 3980 w 5615"/>
                <a:gd name="T19" fmla="*/ 252 h 5615"/>
                <a:gd name="T20" fmla="*/ 3578 w 5615"/>
                <a:gd name="T21" fmla="*/ 768 h 5615"/>
                <a:gd name="T22" fmla="*/ 3226 w 5615"/>
                <a:gd name="T23" fmla="*/ 668 h 5615"/>
                <a:gd name="T24" fmla="*/ 3115 w 5615"/>
                <a:gd name="T25" fmla="*/ 0 h 5615"/>
                <a:gd name="T26" fmla="*/ 2548 w 5615"/>
                <a:gd name="T27" fmla="*/ 0 h 5615"/>
                <a:gd name="T28" fmla="*/ 2448 w 5615"/>
                <a:gd name="T29" fmla="*/ 660 h 5615"/>
                <a:gd name="T30" fmla="*/ 2109 w 5615"/>
                <a:gd name="T31" fmla="*/ 745 h 5615"/>
                <a:gd name="T32" fmla="*/ 1683 w 5615"/>
                <a:gd name="T33" fmla="*/ 220 h 5615"/>
                <a:gd name="T34" fmla="*/ 1180 w 5615"/>
                <a:gd name="T35" fmla="*/ 503 h 5615"/>
                <a:gd name="T36" fmla="*/ 1426 w 5615"/>
                <a:gd name="T37" fmla="*/ 1125 h 5615"/>
                <a:gd name="T38" fmla="*/ 1171 w 5615"/>
                <a:gd name="T39" fmla="*/ 1373 h 5615"/>
                <a:gd name="T40" fmla="*/ 535 w 5615"/>
                <a:gd name="T41" fmla="*/ 1133 h 5615"/>
                <a:gd name="T42" fmla="*/ 252 w 5615"/>
                <a:gd name="T43" fmla="*/ 1636 h 5615"/>
                <a:gd name="T44" fmla="*/ 770 w 5615"/>
                <a:gd name="T45" fmla="*/ 2039 h 5615"/>
                <a:gd name="T46" fmla="*/ 671 w 5615"/>
                <a:gd name="T47" fmla="*/ 2389 h 5615"/>
                <a:gd name="T48" fmla="*/ 0 w 5615"/>
                <a:gd name="T49" fmla="*/ 2501 h 5615"/>
                <a:gd name="T50" fmla="*/ 0 w 5615"/>
                <a:gd name="T51" fmla="*/ 3067 h 5615"/>
                <a:gd name="T52" fmla="*/ 658 w 5615"/>
                <a:gd name="T53" fmla="*/ 3167 h 5615"/>
                <a:gd name="T54" fmla="*/ 743 w 5615"/>
                <a:gd name="T55" fmla="*/ 3508 h 5615"/>
                <a:gd name="T56" fmla="*/ 221 w 5615"/>
                <a:gd name="T57" fmla="*/ 3932 h 5615"/>
                <a:gd name="T58" fmla="*/ 504 w 5615"/>
                <a:gd name="T59" fmla="*/ 4436 h 5615"/>
                <a:gd name="T60" fmla="*/ 1124 w 5615"/>
                <a:gd name="T61" fmla="*/ 4190 h 5615"/>
                <a:gd name="T62" fmla="*/ 1372 w 5615"/>
                <a:gd name="T63" fmla="*/ 4446 h 5615"/>
                <a:gd name="T64" fmla="*/ 1133 w 5615"/>
                <a:gd name="T65" fmla="*/ 5081 h 5615"/>
                <a:gd name="T66" fmla="*/ 1636 w 5615"/>
                <a:gd name="T67" fmla="*/ 5364 h 5615"/>
                <a:gd name="T68" fmla="*/ 2039 w 5615"/>
                <a:gd name="T69" fmla="*/ 4845 h 5615"/>
                <a:gd name="T70" fmla="*/ 2389 w 5615"/>
                <a:gd name="T71" fmla="*/ 4945 h 5615"/>
                <a:gd name="T72" fmla="*/ 2501 w 5615"/>
                <a:gd name="T73" fmla="*/ 5615 h 5615"/>
                <a:gd name="T74" fmla="*/ 3067 w 5615"/>
                <a:gd name="T75" fmla="*/ 5615 h 5615"/>
                <a:gd name="T76" fmla="*/ 3168 w 5615"/>
                <a:gd name="T77" fmla="*/ 4958 h 5615"/>
                <a:gd name="T78" fmla="*/ 3509 w 5615"/>
                <a:gd name="T79" fmla="*/ 4872 h 5615"/>
                <a:gd name="T80" fmla="*/ 3932 w 5615"/>
                <a:gd name="T81" fmla="*/ 5395 h 5615"/>
                <a:gd name="T82" fmla="*/ 4436 w 5615"/>
                <a:gd name="T83" fmla="*/ 5112 h 5615"/>
                <a:gd name="T84" fmla="*/ 4191 w 5615"/>
                <a:gd name="T85" fmla="*/ 4493 h 5615"/>
                <a:gd name="T86" fmla="*/ 4448 w 5615"/>
                <a:gd name="T87" fmla="*/ 4244 h 5615"/>
                <a:gd name="T88" fmla="*/ 5081 w 5615"/>
                <a:gd name="T89" fmla="*/ 4483 h 5615"/>
                <a:gd name="T90" fmla="*/ 5364 w 5615"/>
                <a:gd name="T91" fmla="*/ 3980 h 5615"/>
                <a:gd name="T92" fmla="*/ 4848 w 5615"/>
                <a:gd name="T93" fmla="*/ 3578 h 5615"/>
                <a:gd name="T94" fmla="*/ 4947 w 5615"/>
                <a:gd name="T95" fmla="*/ 3226 h 5615"/>
                <a:gd name="T96" fmla="*/ 5615 w 5615"/>
                <a:gd name="T97" fmla="*/ 3114 h 5615"/>
                <a:gd name="T98" fmla="*/ 2818 w 5615"/>
                <a:gd name="T99" fmla="*/ 4520 h 5615"/>
                <a:gd name="T100" fmla="*/ 1095 w 5615"/>
                <a:gd name="T101" fmla="*/ 2818 h 5615"/>
                <a:gd name="T102" fmla="*/ 2818 w 5615"/>
                <a:gd name="T103" fmla="*/ 1095 h 5615"/>
                <a:gd name="T104" fmla="*/ 4521 w 5615"/>
                <a:gd name="T105" fmla="*/ 2818 h 5615"/>
                <a:gd name="T106" fmla="*/ 2818 w 5615"/>
                <a:gd name="T107" fmla="*/ 4520 h 5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15" h="5615">
                  <a:moveTo>
                    <a:pt x="5615" y="3114"/>
                  </a:moveTo>
                  <a:cubicBezTo>
                    <a:pt x="5615" y="2548"/>
                    <a:pt x="5615" y="2548"/>
                    <a:pt x="5615" y="2548"/>
                  </a:cubicBezTo>
                  <a:cubicBezTo>
                    <a:pt x="4956" y="2448"/>
                    <a:pt x="4956" y="2448"/>
                    <a:pt x="4956" y="2448"/>
                  </a:cubicBezTo>
                  <a:cubicBezTo>
                    <a:pt x="4936" y="2331"/>
                    <a:pt x="4907" y="2218"/>
                    <a:pt x="4870" y="2109"/>
                  </a:cubicBezTo>
                  <a:cubicBezTo>
                    <a:pt x="5395" y="1683"/>
                    <a:pt x="5395" y="1683"/>
                    <a:pt x="5395" y="1683"/>
                  </a:cubicBezTo>
                  <a:cubicBezTo>
                    <a:pt x="5112" y="1180"/>
                    <a:pt x="5112" y="1180"/>
                    <a:pt x="5112" y="1180"/>
                  </a:cubicBezTo>
                  <a:cubicBezTo>
                    <a:pt x="4491" y="1425"/>
                    <a:pt x="4491" y="1425"/>
                    <a:pt x="4491" y="1425"/>
                  </a:cubicBezTo>
                  <a:cubicBezTo>
                    <a:pt x="4416" y="1333"/>
                    <a:pt x="4333" y="1247"/>
                    <a:pt x="4244" y="1169"/>
                  </a:cubicBezTo>
                  <a:cubicBezTo>
                    <a:pt x="4483" y="535"/>
                    <a:pt x="4483" y="535"/>
                    <a:pt x="4483" y="535"/>
                  </a:cubicBezTo>
                  <a:cubicBezTo>
                    <a:pt x="3980" y="252"/>
                    <a:pt x="3980" y="252"/>
                    <a:pt x="3980" y="252"/>
                  </a:cubicBezTo>
                  <a:cubicBezTo>
                    <a:pt x="3578" y="768"/>
                    <a:pt x="3578" y="768"/>
                    <a:pt x="3578" y="768"/>
                  </a:cubicBezTo>
                  <a:cubicBezTo>
                    <a:pt x="3465" y="725"/>
                    <a:pt x="3347" y="692"/>
                    <a:pt x="3226" y="668"/>
                  </a:cubicBezTo>
                  <a:cubicBezTo>
                    <a:pt x="3115" y="0"/>
                    <a:pt x="3115" y="0"/>
                    <a:pt x="3115" y="0"/>
                  </a:cubicBezTo>
                  <a:cubicBezTo>
                    <a:pt x="2548" y="0"/>
                    <a:pt x="2548" y="0"/>
                    <a:pt x="2548" y="0"/>
                  </a:cubicBezTo>
                  <a:cubicBezTo>
                    <a:pt x="2448" y="660"/>
                    <a:pt x="2448" y="660"/>
                    <a:pt x="2448" y="660"/>
                  </a:cubicBezTo>
                  <a:cubicBezTo>
                    <a:pt x="2332" y="679"/>
                    <a:pt x="2218" y="708"/>
                    <a:pt x="2109" y="745"/>
                  </a:cubicBezTo>
                  <a:cubicBezTo>
                    <a:pt x="1683" y="220"/>
                    <a:pt x="1683" y="220"/>
                    <a:pt x="1683" y="220"/>
                  </a:cubicBezTo>
                  <a:cubicBezTo>
                    <a:pt x="1180" y="503"/>
                    <a:pt x="1180" y="503"/>
                    <a:pt x="1180" y="503"/>
                  </a:cubicBezTo>
                  <a:cubicBezTo>
                    <a:pt x="1426" y="1125"/>
                    <a:pt x="1426" y="1125"/>
                    <a:pt x="1426" y="1125"/>
                  </a:cubicBezTo>
                  <a:cubicBezTo>
                    <a:pt x="1334" y="1201"/>
                    <a:pt x="1249" y="1284"/>
                    <a:pt x="1171" y="1373"/>
                  </a:cubicBezTo>
                  <a:cubicBezTo>
                    <a:pt x="535" y="1133"/>
                    <a:pt x="535" y="1133"/>
                    <a:pt x="535" y="1133"/>
                  </a:cubicBezTo>
                  <a:cubicBezTo>
                    <a:pt x="252" y="1636"/>
                    <a:pt x="252" y="1636"/>
                    <a:pt x="252" y="1636"/>
                  </a:cubicBezTo>
                  <a:cubicBezTo>
                    <a:pt x="770" y="2039"/>
                    <a:pt x="770" y="2039"/>
                    <a:pt x="770" y="2039"/>
                  </a:cubicBezTo>
                  <a:cubicBezTo>
                    <a:pt x="728" y="2152"/>
                    <a:pt x="694" y="2269"/>
                    <a:pt x="671" y="2389"/>
                  </a:cubicBezTo>
                  <a:cubicBezTo>
                    <a:pt x="0" y="2501"/>
                    <a:pt x="0" y="2501"/>
                    <a:pt x="0" y="2501"/>
                  </a:cubicBezTo>
                  <a:cubicBezTo>
                    <a:pt x="0" y="3067"/>
                    <a:pt x="0" y="3067"/>
                    <a:pt x="0" y="3067"/>
                  </a:cubicBezTo>
                  <a:cubicBezTo>
                    <a:pt x="658" y="3167"/>
                    <a:pt x="658" y="3167"/>
                    <a:pt x="658" y="3167"/>
                  </a:cubicBezTo>
                  <a:cubicBezTo>
                    <a:pt x="677" y="3284"/>
                    <a:pt x="706" y="3398"/>
                    <a:pt x="743" y="3508"/>
                  </a:cubicBezTo>
                  <a:cubicBezTo>
                    <a:pt x="221" y="3932"/>
                    <a:pt x="221" y="3932"/>
                    <a:pt x="221" y="3932"/>
                  </a:cubicBezTo>
                  <a:cubicBezTo>
                    <a:pt x="504" y="4436"/>
                    <a:pt x="504" y="4436"/>
                    <a:pt x="504" y="4436"/>
                  </a:cubicBezTo>
                  <a:cubicBezTo>
                    <a:pt x="1124" y="4190"/>
                    <a:pt x="1124" y="4190"/>
                    <a:pt x="1124" y="4190"/>
                  </a:cubicBezTo>
                  <a:cubicBezTo>
                    <a:pt x="1200" y="4282"/>
                    <a:pt x="1283" y="4368"/>
                    <a:pt x="1372" y="4446"/>
                  </a:cubicBezTo>
                  <a:cubicBezTo>
                    <a:pt x="1133" y="5081"/>
                    <a:pt x="1133" y="5081"/>
                    <a:pt x="1133" y="5081"/>
                  </a:cubicBezTo>
                  <a:cubicBezTo>
                    <a:pt x="1636" y="5364"/>
                    <a:pt x="1636" y="5364"/>
                    <a:pt x="1636" y="5364"/>
                  </a:cubicBezTo>
                  <a:cubicBezTo>
                    <a:pt x="2039" y="4845"/>
                    <a:pt x="2039" y="4845"/>
                    <a:pt x="2039" y="4845"/>
                  </a:cubicBezTo>
                  <a:cubicBezTo>
                    <a:pt x="2152" y="4888"/>
                    <a:pt x="2269" y="4921"/>
                    <a:pt x="2389" y="4945"/>
                  </a:cubicBezTo>
                  <a:cubicBezTo>
                    <a:pt x="2501" y="5615"/>
                    <a:pt x="2501" y="5615"/>
                    <a:pt x="2501" y="5615"/>
                  </a:cubicBezTo>
                  <a:cubicBezTo>
                    <a:pt x="3067" y="5615"/>
                    <a:pt x="3067" y="5615"/>
                    <a:pt x="3067" y="5615"/>
                  </a:cubicBezTo>
                  <a:cubicBezTo>
                    <a:pt x="3168" y="4958"/>
                    <a:pt x="3168" y="4958"/>
                    <a:pt x="3168" y="4958"/>
                  </a:cubicBezTo>
                  <a:cubicBezTo>
                    <a:pt x="3285" y="4938"/>
                    <a:pt x="3399" y="4910"/>
                    <a:pt x="3509" y="4872"/>
                  </a:cubicBezTo>
                  <a:cubicBezTo>
                    <a:pt x="3932" y="5395"/>
                    <a:pt x="3932" y="5395"/>
                    <a:pt x="3932" y="5395"/>
                  </a:cubicBezTo>
                  <a:cubicBezTo>
                    <a:pt x="4436" y="5112"/>
                    <a:pt x="4436" y="5112"/>
                    <a:pt x="4436" y="5112"/>
                  </a:cubicBezTo>
                  <a:cubicBezTo>
                    <a:pt x="4191" y="4493"/>
                    <a:pt x="4191" y="4493"/>
                    <a:pt x="4191" y="4493"/>
                  </a:cubicBezTo>
                  <a:cubicBezTo>
                    <a:pt x="4283" y="4417"/>
                    <a:pt x="4369" y="4334"/>
                    <a:pt x="4448" y="4244"/>
                  </a:cubicBezTo>
                  <a:cubicBezTo>
                    <a:pt x="5081" y="4483"/>
                    <a:pt x="5081" y="4483"/>
                    <a:pt x="5081" y="4483"/>
                  </a:cubicBezTo>
                  <a:cubicBezTo>
                    <a:pt x="5364" y="3980"/>
                    <a:pt x="5364" y="3980"/>
                    <a:pt x="5364" y="3980"/>
                  </a:cubicBezTo>
                  <a:cubicBezTo>
                    <a:pt x="4848" y="3578"/>
                    <a:pt x="4848" y="3578"/>
                    <a:pt x="4848" y="3578"/>
                  </a:cubicBezTo>
                  <a:cubicBezTo>
                    <a:pt x="4890" y="3465"/>
                    <a:pt x="4924" y="3347"/>
                    <a:pt x="4947" y="3226"/>
                  </a:cubicBezTo>
                  <a:lnTo>
                    <a:pt x="5615" y="3114"/>
                  </a:lnTo>
                  <a:close/>
                  <a:moveTo>
                    <a:pt x="2818" y="4520"/>
                  </a:moveTo>
                  <a:cubicBezTo>
                    <a:pt x="1875" y="4520"/>
                    <a:pt x="1095" y="3741"/>
                    <a:pt x="1095" y="2818"/>
                  </a:cubicBezTo>
                  <a:cubicBezTo>
                    <a:pt x="1095" y="1875"/>
                    <a:pt x="1875" y="1095"/>
                    <a:pt x="2818" y="1095"/>
                  </a:cubicBezTo>
                  <a:cubicBezTo>
                    <a:pt x="3741" y="1095"/>
                    <a:pt x="4521" y="1875"/>
                    <a:pt x="4521" y="2818"/>
                  </a:cubicBezTo>
                  <a:cubicBezTo>
                    <a:pt x="4521" y="3741"/>
                    <a:pt x="3741" y="4520"/>
                    <a:pt x="2818" y="452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959849" y="3037455"/>
              <a:ext cx="700930" cy="816216"/>
              <a:chOff x="8816976" y="3130550"/>
              <a:chExt cx="241300" cy="280988"/>
            </a:xfrm>
            <a:solidFill>
              <a:srgbClr val="A8BF12"/>
            </a:solidFill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65 w 74"/>
                  <a:gd name="T1" fmla="*/ 111 h 113"/>
                  <a:gd name="T2" fmla="*/ 62 w 74"/>
                  <a:gd name="T3" fmla="*/ 113 h 113"/>
                  <a:gd name="T4" fmla="*/ 61 w 74"/>
                  <a:gd name="T5" fmla="*/ 113 h 113"/>
                  <a:gd name="T6" fmla="*/ 58 w 74"/>
                  <a:gd name="T7" fmla="*/ 113 h 113"/>
                  <a:gd name="T8" fmla="*/ 3 w 74"/>
                  <a:gd name="T9" fmla="*/ 75 h 113"/>
                  <a:gd name="T10" fmla="*/ 1 w 74"/>
                  <a:gd name="T11" fmla="*/ 74 h 113"/>
                  <a:gd name="T12" fmla="*/ 0 w 74"/>
                  <a:gd name="T13" fmla="*/ 71 h 113"/>
                  <a:gd name="T14" fmla="*/ 0 w 74"/>
                  <a:gd name="T15" fmla="*/ 5 h 113"/>
                  <a:gd name="T16" fmla="*/ 1 w 74"/>
                  <a:gd name="T17" fmla="*/ 1 h 113"/>
                  <a:gd name="T18" fmla="*/ 5 w 74"/>
                  <a:gd name="T19" fmla="*/ 0 h 113"/>
                  <a:gd name="T20" fmla="*/ 18 w 74"/>
                  <a:gd name="T21" fmla="*/ 0 h 113"/>
                  <a:gd name="T22" fmla="*/ 22 w 74"/>
                  <a:gd name="T23" fmla="*/ 1 h 113"/>
                  <a:gd name="T24" fmla="*/ 23 w 74"/>
                  <a:gd name="T25" fmla="*/ 5 h 113"/>
                  <a:gd name="T26" fmla="*/ 23 w 74"/>
                  <a:gd name="T27" fmla="*/ 61 h 113"/>
                  <a:gd name="T28" fmla="*/ 71 w 74"/>
                  <a:gd name="T29" fmla="*/ 93 h 113"/>
                  <a:gd name="T30" fmla="*/ 72 w 74"/>
                  <a:gd name="T31" fmla="*/ 100 h 113"/>
                  <a:gd name="T32" fmla="*/ 65 w 74"/>
                  <a:gd name="T33" fmla="*/ 11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65" y="111"/>
                    </a:moveTo>
                    <a:cubicBezTo>
                      <a:pt x="65" y="112"/>
                      <a:pt x="64" y="113"/>
                      <a:pt x="62" y="113"/>
                    </a:cubicBezTo>
                    <a:cubicBezTo>
                      <a:pt x="62" y="113"/>
                      <a:pt x="62" y="113"/>
                      <a:pt x="61" y="113"/>
                    </a:cubicBezTo>
                    <a:cubicBezTo>
                      <a:pt x="60" y="113"/>
                      <a:pt x="59" y="113"/>
                      <a:pt x="58" y="113"/>
                    </a:cubicBezTo>
                    <a:cubicBezTo>
                      <a:pt x="3" y="75"/>
                      <a:pt x="3" y="75"/>
                      <a:pt x="3" y="75"/>
                    </a:cubicBezTo>
                    <a:cubicBezTo>
                      <a:pt x="2" y="75"/>
                      <a:pt x="2" y="75"/>
                      <a:pt x="1" y="74"/>
                    </a:cubicBezTo>
                    <a:cubicBezTo>
                      <a:pt x="0" y="73"/>
                      <a:pt x="0" y="72"/>
                      <a:pt x="0" y="7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9" y="0"/>
                      <a:pt x="21" y="0"/>
                      <a:pt x="22" y="1"/>
                    </a:cubicBezTo>
                    <a:cubicBezTo>
                      <a:pt x="23" y="2"/>
                      <a:pt x="23" y="3"/>
                      <a:pt x="23" y="5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3" y="94"/>
                      <a:pt x="74" y="98"/>
                      <a:pt x="72" y="100"/>
                    </a:cubicBezTo>
                    <a:lnTo>
                      <a:pt x="65" y="111"/>
                    </a:ln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16976" y="3130550"/>
                <a:ext cx="107950" cy="87312"/>
              </a:xfrm>
              <a:custGeom>
                <a:avLst/>
                <a:gdLst>
                  <a:gd name="T0" fmla="*/ 113 w 113"/>
                  <a:gd name="T1" fmla="*/ 38 h 90"/>
                  <a:gd name="T2" fmla="*/ 100 w 113"/>
                  <a:gd name="T3" fmla="*/ 15 h 90"/>
                  <a:gd name="T4" fmla="*/ 40 w 113"/>
                  <a:gd name="T5" fmla="*/ 18 h 90"/>
                  <a:gd name="T6" fmla="*/ 7 w 113"/>
                  <a:gd name="T7" fmla="*/ 69 h 90"/>
                  <a:gd name="T8" fmla="*/ 19 w 113"/>
                  <a:gd name="T9" fmla="*/ 90 h 90"/>
                  <a:gd name="T10" fmla="*/ 113 w 113"/>
                  <a:gd name="T11" fmla="*/ 3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90">
                    <a:moveTo>
                      <a:pt x="113" y="38"/>
                    </a:moveTo>
                    <a:cubicBezTo>
                      <a:pt x="100" y="15"/>
                      <a:pt x="100" y="15"/>
                      <a:pt x="100" y="15"/>
                    </a:cubicBezTo>
                    <a:cubicBezTo>
                      <a:pt x="92" y="2"/>
                      <a:pt x="71" y="0"/>
                      <a:pt x="40" y="18"/>
                    </a:cubicBezTo>
                    <a:cubicBezTo>
                      <a:pt x="9" y="36"/>
                      <a:pt x="0" y="56"/>
                      <a:pt x="7" y="69"/>
                    </a:cubicBezTo>
                    <a:cubicBezTo>
                      <a:pt x="19" y="90"/>
                      <a:pt x="19" y="90"/>
                      <a:pt x="19" y="90"/>
                    </a:cubicBezTo>
                    <a:cubicBezTo>
                      <a:pt x="41" y="61"/>
                      <a:pt x="75" y="42"/>
                      <a:pt x="113" y="38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50326" y="3130550"/>
                <a:ext cx="107950" cy="85725"/>
              </a:xfrm>
              <a:custGeom>
                <a:avLst/>
                <a:gdLst>
                  <a:gd name="T0" fmla="*/ 94 w 113"/>
                  <a:gd name="T1" fmla="*/ 89 h 89"/>
                  <a:gd name="T2" fmla="*/ 106 w 113"/>
                  <a:gd name="T3" fmla="*/ 69 h 89"/>
                  <a:gd name="T4" fmla="*/ 73 w 113"/>
                  <a:gd name="T5" fmla="*/ 18 h 89"/>
                  <a:gd name="T6" fmla="*/ 13 w 113"/>
                  <a:gd name="T7" fmla="*/ 15 h 89"/>
                  <a:gd name="T8" fmla="*/ 0 w 113"/>
                  <a:gd name="T9" fmla="*/ 38 h 89"/>
                  <a:gd name="T10" fmla="*/ 94 w 113"/>
                  <a:gd name="T11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3" h="89">
                    <a:moveTo>
                      <a:pt x="94" y="89"/>
                    </a:moveTo>
                    <a:cubicBezTo>
                      <a:pt x="106" y="69"/>
                      <a:pt x="106" y="69"/>
                      <a:pt x="106" y="69"/>
                    </a:cubicBezTo>
                    <a:cubicBezTo>
                      <a:pt x="113" y="56"/>
                      <a:pt x="104" y="36"/>
                      <a:pt x="73" y="18"/>
                    </a:cubicBezTo>
                    <a:cubicBezTo>
                      <a:pt x="42" y="0"/>
                      <a:pt x="21" y="2"/>
                      <a:pt x="13" y="15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38" y="41"/>
                      <a:pt x="71" y="61"/>
                      <a:pt x="94" y="89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821738" y="3179763"/>
                <a:ext cx="231775" cy="231775"/>
              </a:xfrm>
              <a:custGeom>
                <a:avLst/>
                <a:gdLst>
                  <a:gd name="T0" fmla="*/ 121 w 242"/>
                  <a:gd name="T1" fmla="*/ 0 h 242"/>
                  <a:gd name="T2" fmla="*/ 0 w 242"/>
                  <a:gd name="T3" fmla="*/ 121 h 242"/>
                  <a:gd name="T4" fmla="*/ 121 w 242"/>
                  <a:gd name="T5" fmla="*/ 242 h 242"/>
                  <a:gd name="T6" fmla="*/ 242 w 242"/>
                  <a:gd name="T7" fmla="*/ 121 h 242"/>
                  <a:gd name="T8" fmla="*/ 121 w 242"/>
                  <a:gd name="T9" fmla="*/ 0 h 242"/>
                  <a:gd name="T10" fmla="*/ 121 w 242"/>
                  <a:gd name="T11" fmla="*/ 212 h 242"/>
                  <a:gd name="T12" fmla="*/ 30 w 242"/>
                  <a:gd name="T13" fmla="*/ 121 h 242"/>
                  <a:gd name="T14" fmla="*/ 121 w 242"/>
                  <a:gd name="T15" fmla="*/ 30 h 242"/>
                  <a:gd name="T16" fmla="*/ 212 w 242"/>
                  <a:gd name="T17" fmla="*/ 121 h 242"/>
                  <a:gd name="T18" fmla="*/ 121 w 242"/>
                  <a:gd name="T19" fmla="*/ 21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242">
                    <a:moveTo>
                      <a:pt x="121" y="0"/>
                    </a:moveTo>
                    <a:cubicBezTo>
                      <a:pt x="54" y="0"/>
                      <a:pt x="0" y="54"/>
                      <a:pt x="0" y="121"/>
                    </a:cubicBezTo>
                    <a:cubicBezTo>
                      <a:pt x="0" y="188"/>
                      <a:pt x="54" y="242"/>
                      <a:pt x="121" y="242"/>
                    </a:cubicBezTo>
                    <a:cubicBezTo>
                      <a:pt x="188" y="242"/>
                      <a:pt x="242" y="188"/>
                      <a:pt x="242" y="121"/>
                    </a:cubicBezTo>
                    <a:cubicBezTo>
                      <a:pt x="242" y="54"/>
                      <a:pt x="188" y="0"/>
                      <a:pt x="121" y="0"/>
                    </a:cubicBezTo>
                    <a:close/>
                    <a:moveTo>
                      <a:pt x="121" y="212"/>
                    </a:moveTo>
                    <a:cubicBezTo>
                      <a:pt x="71" y="212"/>
                      <a:pt x="30" y="171"/>
                      <a:pt x="30" y="121"/>
                    </a:cubicBezTo>
                    <a:cubicBezTo>
                      <a:pt x="30" y="71"/>
                      <a:pt x="71" y="30"/>
                      <a:pt x="121" y="30"/>
                    </a:cubicBezTo>
                    <a:cubicBezTo>
                      <a:pt x="171" y="30"/>
                      <a:pt x="212" y="71"/>
                      <a:pt x="212" y="121"/>
                    </a:cubicBezTo>
                    <a:cubicBezTo>
                      <a:pt x="212" y="171"/>
                      <a:pt x="171" y="212"/>
                      <a:pt x="121" y="212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26513" y="3232150"/>
                <a:ext cx="71438" cy="107950"/>
              </a:xfrm>
              <a:custGeom>
                <a:avLst/>
                <a:gdLst>
                  <a:gd name="T0" fmla="*/ 71 w 74"/>
                  <a:gd name="T1" fmla="*/ 93 h 113"/>
                  <a:gd name="T2" fmla="*/ 23 w 74"/>
                  <a:gd name="T3" fmla="*/ 61 h 113"/>
                  <a:gd name="T4" fmla="*/ 23 w 74"/>
                  <a:gd name="T5" fmla="*/ 5 h 113"/>
                  <a:gd name="T6" fmla="*/ 22 w 74"/>
                  <a:gd name="T7" fmla="*/ 1 h 113"/>
                  <a:gd name="T8" fmla="*/ 18 w 74"/>
                  <a:gd name="T9" fmla="*/ 0 h 113"/>
                  <a:gd name="T10" fmla="*/ 5 w 74"/>
                  <a:gd name="T11" fmla="*/ 0 h 113"/>
                  <a:gd name="T12" fmla="*/ 1 w 74"/>
                  <a:gd name="T13" fmla="*/ 1 h 113"/>
                  <a:gd name="T14" fmla="*/ 0 w 74"/>
                  <a:gd name="T15" fmla="*/ 5 h 113"/>
                  <a:gd name="T16" fmla="*/ 0 w 74"/>
                  <a:gd name="T17" fmla="*/ 71 h 113"/>
                  <a:gd name="T18" fmla="*/ 1 w 74"/>
                  <a:gd name="T19" fmla="*/ 74 h 113"/>
                  <a:gd name="T20" fmla="*/ 3 w 74"/>
                  <a:gd name="T21" fmla="*/ 75 h 113"/>
                  <a:gd name="T22" fmla="*/ 58 w 74"/>
                  <a:gd name="T23" fmla="*/ 113 h 113"/>
                  <a:gd name="T24" fmla="*/ 61 w 74"/>
                  <a:gd name="T25" fmla="*/ 113 h 113"/>
                  <a:gd name="T26" fmla="*/ 62 w 74"/>
                  <a:gd name="T27" fmla="*/ 113 h 113"/>
                  <a:gd name="T28" fmla="*/ 65 w 74"/>
                  <a:gd name="T29" fmla="*/ 111 h 113"/>
                  <a:gd name="T30" fmla="*/ 72 w 74"/>
                  <a:gd name="T31" fmla="*/ 100 h 113"/>
                  <a:gd name="T32" fmla="*/ 71 w 74"/>
                  <a:gd name="T33" fmla="*/ 9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3">
                    <a:moveTo>
                      <a:pt x="71" y="93"/>
                    </a:moveTo>
                    <a:cubicBezTo>
                      <a:pt x="23" y="61"/>
                      <a:pt x="23" y="61"/>
                      <a:pt x="23" y="61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3"/>
                      <a:pt x="23" y="2"/>
                      <a:pt x="22" y="1"/>
                    </a:cubicBezTo>
                    <a:cubicBezTo>
                      <a:pt x="21" y="0"/>
                      <a:pt x="19" y="0"/>
                      <a:pt x="1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0" y="5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2"/>
                      <a:pt x="0" y="73"/>
                      <a:pt x="1" y="74"/>
                    </a:cubicBezTo>
                    <a:cubicBezTo>
                      <a:pt x="2" y="75"/>
                      <a:pt x="2" y="75"/>
                      <a:pt x="3" y="75"/>
                    </a:cubicBezTo>
                    <a:cubicBezTo>
                      <a:pt x="58" y="113"/>
                      <a:pt x="58" y="113"/>
                      <a:pt x="58" y="113"/>
                    </a:cubicBezTo>
                    <a:cubicBezTo>
                      <a:pt x="59" y="113"/>
                      <a:pt x="60" y="113"/>
                      <a:pt x="61" y="113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4" y="113"/>
                      <a:pt x="65" y="112"/>
                      <a:pt x="65" y="111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4" y="98"/>
                      <a:pt x="73" y="94"/>
                      <a:pt x="71" y="93"/>
                    </a:cubicBezTo>
                    <a:close/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19" name="组合 28出自【趣你的PPT】(微信:qunideppt)：最优质的PPT资源库"/>
          <p:cNvGrpSpPr>
            <a:grpSpLocks/>
          </p:cNvGrpSpPr>
          <p:nvPr/>
        </p:nvGrpSpPr>
        <p:grpSpPr bwMode="auto">
          <a:xfrm>
            <a:off x="685800" y="2314574"/>
            <a:ext cx="2239963" cy="854080"/>
            <a:chOff x="475488" y="2935071"/>
            <a:chExt cx="2239157" cy="853820"/>
          </a:xfrm>
        </p:grpSpPr>
        <p:sp>
          <p:nvSpPr>
            <p:cNvPr id="2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75488" y="2935071"/>
              <a:ext cx="20220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添加您的标题</a:t>
              </a: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5488" y="3308906"/>
              <a:ext cx="2239157" cy="47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2" name="组合 31出自【趣你的PPT】(微信:qunideppt)：最优质的PPT资源库"/>
          <p:cNvGrpSpPr>
            <a:grpSpLocks/>
          </p:cNvGrpSpPr>
          <p:nvPr/>
        </p:nvGrpSpPr>
        <p:grpSpPr bwMode="auto">
          <a:xfrm>
            <a:off x="9161463" y="2314576"/>
            <a:ext cx="2238375" cy="853547"/>
            <a:chOff x="475488" y="2935071"/>
            <a:chExt cx="2239157" cy="854506"/>
          </a:xfrm>
        </p:grpSpPr>
        <p:sp>
          <p:nvSpPr>
            <p:cNvPr id="2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75488" y="2935071"/>
              <a:ext cx="20220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添加您的标题</a:t>
              </a: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5488" y="3308906"/>
              <a:ext cx="2239157" cy="4806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81100" y="5286375"/>
            <a:ext cx="1000283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26286619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4921250" y="4924425"/>
            <a:ext cx="1149350" cy="11493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5153025" y="5129213"/>
            <a:ext cx="685800" cy="739775"/>
          </a:xfrm>
          <a:custGeom>
            <a:avLst/>
            <a:gdLst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904 w 5342334"/>
              <a:gd name="connsiteY6" fmla="*/ 2942083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" fmla="*/ 1441667 w 5342334"/>
              <a:gd name="connsiteY0" fmla="*/ 293441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441667 w 5342334"/>
              <a:gd name="connsiteY4" fmla="*/ 2934412 h 5785910"/>
              <a:gd name="connsiteX5" fmla="*/ 1354605 w 5342334"/>
              <a:gd name="connsiteY5" fmla="*/ 2912708 h 5785910"/>
              <a:gd name="connsiteX6" fmla="*/ 1428080 w 5342334"/>
              <a:gd name="connsiteY6" fmla="*/ 2945087 h 5785910"/>
              <a:gd name="connsiteX7" fmla="*/ 1431050 w 5342334"/>
              <a:gd name="connsiteY7" fmla="*/ 3320849 h 5785910"/>
              <a:gd name="connsiteX8" fmla="*/ 2146318 w 5342334"/>
              <a:gd name="connsiteY8" fmla="*/ 5548257 h 5785910"/>
              <a:gd name="connsiteX9" fmla="*/ 2115204 w 5342334"/>
              <a:gd name="connsiteY9" fmla="*/ 5553206 h 5785910"/>
              <a:gd name="connsiteX10" fmla="*/ 1246460 w 5342334"/>
              <a:gd name="connsiteY10" fmla="*/ 5785910 h 5785910"/>
              <a:gd name="connsiteX11" fmla="*/ 0 w 5342334"/>
              <a:gd name="connsiteY11" fmla="*/ 3148605 h 5785910"/>
              <a:gd name="connsiteX12" fmla="*/ 1262428 w 5342334"/>
              <a:gd name="connsiteY12" fmla="*/ 2938106 h 5785910"/>
              <a:gd name="connsiteX13" fmla="*/ 1354605 w 5342334"/>
              <a:gd name="connsiteY13" fmla="*/ 2912708 h 5785910"/>
              <a:gd name="connsiteX14" fmla="*/ 3380735 w 5342334"/>
              <a:gd name="connsiteY14" fmla="*/ 118 h 5785910"/>
              <a:gd name="connsiteX15" fmla="*/ 3863622 w 5342334"/>
              <a:gd name="connsiteY15" fmla="*/ 912639 h 5785910"/>
              <a:gd name="connsiteX16" fmla="*/ 3674765 w 5342334"/>
              <a:gd name="connsiteY16" fmla="*/ 2045786 h 5785910"/>
              <a:gd name="connsiteX17" fmla="*/ 4585837 w 5342334"/>
              <a:gd name="connsiteY17" fmla="*/ 2046833 h 5785910"/>
              <a:gd name="connsiteX18" fmla="*/ 4775401 w 5342334"/>
              <a:gd name="connsiteY18" fmla="*/ 2003486 h 5785910"/>
              <a:gd name="connsiteX19" fmla="*/ 5203724 w 5342334"/>
              <a:gd name="connsiteY19" fmla="*/ 2381935 h 5785910"/>
              <a:gd name="connsiteX20" fmla="*/ 4980124 w 5342334"/>
              <a:gd name="connsiteY20" fmla="*/ 2705696 h 5785910"/>
              <a:gd name="connsiteX21" fmla="*/ 5342334 w 5342334"/>
              <a:gd name="connsiteY21" fmla="*/ 3258997 h 5785910"/>
              <a:gd name="connsiteX22" fmla="*/ 5107100 w 5342334"/>
              <a:gd name="connsiteY22" fmla="*/ 3754493 h 5785910"/>
              <a:gd name="connsiteX23" fmla="*/ 5342334 w 5342334"/>
              <a:gd name="connsiteY23" fmla="*/ 4140580 h 5785910"/>
              <a:gd name="connsiteX24" fmla="*/ 4844706 w 5342334"/>
              <a:gd name="connsiteY24" fmla="*/ 4606676 h 5785910"/>
              <a:gd name="connsiteX25" fmla="*/ 4790537 w 5342334"/>
              <a:gd name="connsiteY25" fmla="*/ 4596433 h 5785910"/>
              <a:gd name="connsiteX26" fmla="*/ 4802287 w 5342334"/>
              <a:gd name="connsiteY26" fmla="*/ 4606672 h 5785910"/>
              <a:gd name="connsiteX27" fmla="*/ 5191248 w 5342334"/>
              <a:gd name="connsiteY27" fmla="*/ 4997228 h 5785910"/>
              <a:gd name="connsiteX28" fmla="*/ 4866278 w 5342334"/>
              <a:gd name="connsiteY28" fmla="*/ 5435572 h 5785910"/>
              <a:gd name="connsiteX29" fmla="*/ 4581456 w 5342334"/>
              <a:gd name="connsiteY29" fmla="*/ 5443059 h 5785910"/>
              <a:gd name="connsiteX30" fmla="*/ 4593578 w 5342334"/>
              <a:gd name="connsiteY30" fmla="*/ 5444848 h 5785910"/>
              <a:gd name="connsiteX31" fmla="*/ 4581281 w 5342334"/>
              <a:gd name="connsiteY31" fmla="*/ 5445228 h 5785910"/>
              <a:gd name="connsiteX32" fmla="*/ 2168410 w 5342334"/>
              <a:gd name="connsiteY32" fmla="*/ 5525146 h 5785910"/>
              <a:gd name="connsiteX33" fmla="*/ 1445968 w 5342334"/>
              <a:gd name="connsiteY33" fmla="*/ 3310386 h 5785910"/>
              <a:gd name="connsiteX34" fmla="*/ 1441770 w 5342334"/>
              <a:gd name="connsiteY34" fmla="*/ 2943473 h 5785910"/>
              <a:gd name="connsiteX35" fmla="*/ 1514723 w 5342334"/>
              <a:gd name="connsiteY35" fmla="*/ 2929703 h 5785910"/>
              <a:gd name="connsiteX36" fmla="*/ 1975047 w 5342334"/>
              <a:gd name="connsiteY36" fmla="*/ 2725675 h 5785910"/>
              <a:gd name="connsiteX37" fmla="*/ 2654934 w 5342334"/>
              <a:gd name="connsiteY37" fmla="*/ 1630299 h 5785910"/>
              <a:gd name="connsiteX38" fmla="*/ 3108192 w 5342334"/>
              <a:gd name="connsiteY38" fmla="*/ 686009 h 5785910"/>
              <a:gd name="connsiteX39" fmla="*/ 3334821 w 5342334"/>
              <a:gd name="connsiteY39" fmla="*/ 6121 h 5785910"/>
              <a:gd name="connsiteX40" fmla="*/ 3380735 w 5342334"/>
              <a:gd name="connsiteY40" fmla="*/ 118 h 5785910"/>
              <a:gd name="connsiteX0" fmla="*/ 1437887 w 5342334"/>
              <a:gd name="connsiteY0" fmla="*/ 2937382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437887 w 5342334"/>
              <a:gd name="connsiteY3" fmla="*/ 2937382 h 5785910"/>
              <a:gd name="connsiteX4" fmla="*/ 1354605 w 5342334"/>
              <a:gd name="connsiteY4" fmla="*/ 2912708 h 5785910"/>
              <a:gd name="connsiteX5" fmla="*/ 1428080 w 5342334"/>
              <a:gd name="connsiteY5" fmla="*/ 2945087 h 5785910"/>
              <a:gd name="connsiteX6" fmla="*/ 1431050 w 5342334"/>
              <a:gd name="connsiteY6" fmla="*/ 3320849 h 5785910"/>
              <a:gd name="connsiteX7" fmla="*/ 2146318 w 5342334"/>
              <a:gd name="connsiteY7" fmla="*/ 5548257 h 5785910"/>
              <a:gd name="connsiteX8" fmla="*/ 2115204 w 5342334"/>
              <a:gd name="connsiteY8" fmla="*/ 5553206 h 5785910"/>
              <a:gd name="connsiteX9" fmla="*/ 1246460 w 5342334"/>
              <a:gd name="connsiteY9" fmla="*/ 5785910 h 5785910"/>
              <a:gd name="connsiteX10" fmla="*/ 0 w 5342334"/>
              <a:gd name="connsiteY10" fmla="*/ 3148605 h 5785910"/>
              <a:gd name="connsiteX11" fmla="*/ 1262428 w 5342334"/>
              <a:gd name="connsiteY11" fmla="*/ 2938106 h 5785910"/>
              <a:gd name="connsiteX12" fmla="*/ 1354605 w 5342334"/>
              <a:gd name="connsiteY12" fmla="*/ 2912708 h 5785910"/>
              <a:gd name="connsiteX13" fmla="*/ 3380735 w 5342334"/>
              <a:gd name="connsiteY13" fmla="*/ 118 h 5785910"/>
              <a:gd name="connsiteX14" fmla="*/ 3863622 w 5342334"/>
              <a:gd name="connsiteY14" fmla="*/ 912639 h 5785910"/>
              <a:gd name="connsiteX15" fmla="*/ 3674765 w 5342334"/>
              <a:gd name="connsiteY15" fmla="*/ 2045786 h 5785910"/>
              <a:gd name="connsiteX16" fmla="*/ 4585837 w 5342334"/>
              <a:gd name="connsiteY16" fmla="*/ 2046833 h 5785910"/>
              <a:gd name="connsiteX17" fmla="*/ 4775401 w 5342334"/>
              <a:gd name="connsiteY17" fmla="*/ 2003486 h 5785910"/>
              <a:gd name="connsiteX18" fmla="*/ 5203724 w 5342334"/>
              <a:gd name="connsiteY18" fmla="*/ 2381935 h 5785910"/>
              <a:gd name="connsiteX19" fmla="*/ 4980124 w 5342334"/>
              <a:gd name="connsiteY19" fmla="*/ 2705696 h 5785910"/>
              <a:gd name="connsiteX20" fmla="*/ 5342334 w 5342334"/>
              <a:gd name="connsiteY20" fmla="*/ 3258997 h 5785910"/>
              <a:gd name="connsiteX21" fmla="*/ 5107100 w 5342334"/>
              <a:gd name="connsiteY21" fmla="*/ 3754493 h 5785910"/>
              <a:gd name="connsiteX22" fmla="*/ 5342334 w 5342334"/>
              <a:gd name="connsiteY22" fmla="*/ 4140580 h 5785910"/>
              <a:gd name="connsiteX23" fmla="*/ 4844706 w 5342334"/>
              <a:gd name="connsiteY23" fmla="*/ 4606676 h 5785910"/>
              <a:gd name="connsiteX24" fmla="*/ 4790537 w 5342334"/>
              <a:gd name="connsiteY24" fmla="*/ 4596433 h 5785910"/>
              <a:gd name="connsiteX25" fmla="*/ 4802287 w 5342334"/>
              <a:gd name="connsiteY25" fmla="*/ 4606672 h 5785910"/>
              <a:gd name="connsiteX26" fmla="*/ 5191248 w 5342334"/>
              <a:gd name="connsiteY26" fmla="*/ 4997228 h 5785910"/>
              <a:gd name="connsiteX27" fmla="*/ 4866278 w 5342334"/>
              <a:gd name="connsiteY27" fmla="*/ 5435572 h 5785910"/>
              <a:gd name="connsiteX28" fmla="*/ 4581456 w 5342334"/>
              <a:gd name="connsiteY28" fmla="*/ 5443059 h 5785910"/>
              <a:gd name="connsiteX29" fmla="*/ 4593578 w 5342334"/>
              <a:gd name="connsiteY29" fmla="*/ 5444848 h 5785910"/>
              <a:gd name="connsiteX30" fmla="*/ 4581281 w 5342334"/>
              <a:gd name="connsiteY30" fmla="*/ 5445228 h 5785910"/>
              <a:gd name="connsiteX31" fmla="*/ 2168410 w 5342334"/>
              <a:gd name="connsiteY31" fmla="*/ 5525146 h 5785910"/>
              <a:gd name="connsiteX32" fmla="*/ 1445968 w 5342334"/>
              <a:gd name="connsiteY32" fmla="*/ 3310386 h 5785910"/>
              <a:gd name="connsiteX33" fmla="*/ 1441770 w 5342334"/>
              <a:gd name="connsiteY33" fmla="*/ 2943473 h 5785910"/>
              <a:gd name="connsiteX34" fmla="*/ 1514723 w 5342334"/>
              <a:gd name="connsiteY34" fmla="*/ 2929703 h 5785910"/>
              <a:gd name="connsiteX35" fmla="*/ 1975047 w 5342334"/>
              <a:gd name="connsiteY35" fmla="*/ 2725675 h 5785910"/>
              <a:gd name="connsiteX36" fmla="*/ 2654934 w 5342334"/>
              <a:gd name="connsiteY36" fmla="*/ 1630299 h 5785910"/>
              <a:gd name="connsiteX37" fmla="*/ 3108192 w 5342334"/>
              <a:gd name="connsiteY37" fmla="*/ 686009 h 5785910"/>
              <a:gd name="connsiteX38" fmla="*/ 3334821 w 5342334"/>
              <a:gd name="connsiteY38" fmla="*/ 6121 h 5785910"/>
              <a:gd name="connsiteX39" fmla="*/ 3380735 w 5342334"/>
              <a:gd name="connsiteY39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31050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31050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31050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31050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31050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8080 w 5342334"/>
              <a:gd name="connsiteY4" fmla="*/ 2945087 h 5785910"/>
              <a:gd name="connsiteX5" fmla="*/ 1423906 w 5342334"/>
              <a:gd name="connsiteY5" fmla="*/ 3323230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3906 w 5342334"/>
              <a:gd name="connsiteY5" fmla="*/ 3323230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3906 w 5342334"/>
              <a:gd name="connsiteY5" fmla="*/ 3323230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3906 w 5342334"/>
              <a:gd name="connsiteY5" fmla="*/ 3323230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1770 w 5342334"/>
              <a:gd name="connsiteY32" fmla="*/ 2943473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6532 w 5342334"/>
              <a:gd name="connsiteY32" fmla="*/ 2941092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5968 w 5342334"/>
              <a:gd name="connsiteY31" fmla="*/ 3310386 h 5785910"/>
              <a:gd name="connsiteX32" fmla="*/ 1446532 w 5342334"/>
              <a:gd name="connsiteY32" fmla="*/ 2941092 h 5785910"/>
              <a:gd name="connsiteX33" fmla="*/ 1514723 w 5342334"/>
              <a:gd name="connsiteY33" fmla="*/ 2929703 h 5785910"/>
              <a:gd name="connsiteX34" fmla="*/ 1975047 w 5342334"/>
              <a:gd name="connsiteY34" fmla="*/ 2725675 h 5785910"/>
              <a:gd name="connsiteX35" fmla="*/ 2654934 w 5342334"/>
              <a:gd name="connsiteY35" fmla="*/ 1630299 h 5785910"/>
              <a:gd name="connsiteX36" fmla="*/ 3108192 w 5342334"/>
              <a:gd name="connsiteY36" fmla="*/ 686009 h 5785910"/>
              <a:gd name="connsiteX37" fmla="*/ 3334821 w 5342334"/>
              <a:gd name="connsiteY37" fmla="*/ 6121 h 5785910"/>
              <a:gd name="connsiteX38" fmla="*/ 3380735 w 5342334"/>
              <a:gd name="connsiteY38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6532 w 5342334"/>
              <a:gd name="connsiteY31" fmla="*/ 2941092 h 5785910"/>
              <a:gd name="connsiteX32" fmla="*/ 1514723 w 5342334"/>
              <a:gd name="connsiteY32" fmla="*/ 2929703 h 5785910"/>
              <a:gd name="connsiteX33" fmla="*/ 1975047 w 5342334"/>
              <a:gd name="connsiteY33" fmla="*/ 2725675 h 5785910"/>
              <a:gd name="connsiteX34" fmla="*/ 2654934 w 5342334"/>
              <a:gd name="connsiteY34" fmla="*/ 1630299 h 5785910"/>
              <a:gd name="connsiteX35" fmla="*/ 3108192 w 5342334"/>
              <a:gd name="connsiteY35" fmla="*/ 686009 h 5785910"/>
              <a:gd name="connsiteX36" fmla="*/ 3334821 w 5342334"/>
              <a:gd name="connsiteY36" fmla="*/ 6121 h 5785910"/>
              <a:gd name="connsiteX37" fmla="*/ 3380735 w 5342334"/>
              <a:gd name="connsiteY37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446532 w 5342334"/>
              <a:gd name="connsiteY31" fmla="*/ 2941092 h 5785910"/>
              <a:gd name="connsiteX32" fmla="*/ 1514723 w 5342334"/>
              <a:gd name="connsiteY32" fmla="*/ 2929703 h 5785910"/>
              <a:gd name="connsiteX33" fmla="*/ 1975047 w 5342334"/>
              <a:gd name="connsiteY33" fmla="*/ 2725675 h 5785910"/>
              <a:gd name="connsiteX34" fmla="*/ 2654934 w 5342334"/>
              <a:gd name="connsiteY34" fmla="*/ 1630299 h 5785910"/>
              <a:gd name="connsiteX35" fmla="*/ 3108192 w 5342334"/>
              <a:gd name="connsiteY35" fmla="*/ 686009 h 5785910"/>
              <a:gd name="connsiteX36" fmla="*/ 3334821 w 5342334"/>
              <a:gd name="connsiteY36" fmla="*/ 6121 h 5785910"/>
              <a:gd name="connsiteX37" fmla="*/ 3380735 w 5342334"/>
              <a:gd name="connsiteY37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168410 w 5342334"/>
              <a:gd name="connsiteY30" fmla="*/ 5525146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01665 w 5342334"/>
              <a:gd name="connsiteY30" fmla="*/ 5541774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01665 w 5342334"/>
              <a:gd name="connsiteY30" fmla="*/ 5541774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01665 w 5342334"/>
              <a:gd name="connsiteY30" fmla="*/ 5541774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01665 w 5342334"/>
              <a:gd name="connsiteY30" fmla="*/ 5541774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33555 w 5342334"/>
              <a:gd name="connsiteY30" fmla="*/ 5541774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76075 w 5342334"/>
              <a:gd name="connsiteY30" fmla="*/ 5536459 h 5785910"/>
              <a:gd name="connsiteX31" fmla="*/ 1514723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76075 w 5342334"/>
              <a:gd name="connsiteY30" fmla="*/ 5536459 h 5785910"/>
              <a:gd name="connsiteX31" fmla="*/ 1551927 w 5342334"/>
              <a:gd name="connsiteY31" fmla="*/ 2929703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76075 w 5342334"/>
              <a:gd name="connsiteY30" fmla="*/ 5536459 h 5785910"/>
              <a:gd name="connsiteX31" fmla="*/ 1567871 w 5342334"/>
              <a:gd name="connsiteY31" fmla="*/ 2924388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  <a:gd name="connsiteX0" fmla="*/ 1438934 w 5342334"/>
              <a:gd name="connsiteY0" fmla="*/ 2944008 h 5785910"/>
              <a:gd name="connsiteX1" fmla="*/ 1441770 w 5342334"/>
              <a:gd name="connsiteY1" fmla="*/ 2943473 h 5785910"/>
              <a:gd name="connsiteX2" fmla="*/ 1438934 w 5342334"/>
              <a:gd name="connsiteY2" fmla="*/ 2944008 h 5785910"/>
              <a:gd name="connsiteX3" fmla="*/ 1354605 w 5342334"/>
              <a:gd name="connsiteY3" fmla="*/ 2912708 h 5785910"/>
              <a:gd name="connsiteX4" fmla="*/ 1423317 w 5342334"/>
              <a:gd name="connsiteY4" fmla="*/ 2947468 h 5785910"/>
              <a:gd name="connsiteX5" fmla="*/ 1421525 w 5342334"/>
              <a:gd name="connsiteY5" fmla="*/ 3320849 h 5785910"/>
              <a:gd name="connsiteX6" fmla="*/ 2146318 w 5342334"/>
              <a:gd name="connsiteY6" fmla="*/ 5548257 h 5785910"/>
              <a:gd name="connsiteX7" fmla="*/ 2115204 w 5342334"/>
              <a:gd name="connsiteY7" fmla="*/ 5553206 h 5785910"/>
              <a:gd name="connsiteX8" fmla="*/ 1246460 w 5342334"/>
              <a:gd name="connsiteY8" fmla="*/ 5785910 h 5785910"/>
              <a:gd name="connsiteX9" fmla="*/ 0 w 5342334"/>
              <a:gd name="connsiteY9" fmla="*/ 3148605 h 5785910"/>
              <a:gd name="connsiteX10" fmla="*/ 1262428 w 5342334"/>
              <a:gd name="connsiteY10" fmla="*/ 2938106 h 5785910"/>
              <a:gd name="connsiteX11" fmla="*/ 1354605 w 5342334"/>
              <a:gd name="connsiteY11" fmla="*/ 2912708 h 5785910"/>
              <a:gd name="connsiteX12" fmla="*/ 3380735 w 5342334"/>
              <a:gd name="connsiteY12" fmla="*/ 118 h 5785910"/>
              <a:gd name="connsiteX13" fmla="*/ 3863622 w 5342334"/>
              <a:gd name="connsiteY13" fmla="*/ 912639 h 5785910"/>
              <a:gd name="connsiteX14" fmla="*/ 3674765 w 5342334"/>
              <a:gd name="connsiteY14" fmla="*/ 2045786 h 5785910"/>
              <a:gd name="connsiteX15" fmla="*/ 4585837 w 5342334"/>
              <a:gd name="connsiteY15" fmla="*/ 2046833 h 5785910"/>
              <a:gd name="connsiteX16" fmla="*/ 4775401 w 5342334"/>
              <a:gd name="connsiteY16" fmla="*/ 2003486 h 5785910"/>
              <a:gd name="connsiteX17" fmla="*/ 5203724 w 5342334"/>
              <a:gd name="connsiteY17" fmla="*/ 2381935 h 5785910"/>
              <a:gd name="connsiteX18" fmla="*/ 4980124 w 5342334"/>
              <a:gd name="connsiteY18" fmla="*/ 2705696 h 5785910"/>
              <a:gd name="connsiteX19" fmla="*/ 5342334 w 5342334"/>
              <a:gd name="connsiteY19" fmla="*/ 3258997 h 5785910"/>
              <a:gd name="connsiteX20" fmla="*/ 5107100 w 5342334"/>
              <a:gd name="connsiteY20" fmla="*/ 3754493 h 5785910"/>
              <a:gd name="connsiteX21" fmla="*/ 5342334 w 5342334"/>
              <a:gd name="connsiteY21" fmla="*/ 4140580 h 5785910"/>
              <a:gd name="connsiteX22" fmla="*/ 4844706 w 5342334"/>
              <a:gd name="connsiteY22" fmla="*/ 4606676 h 5785910"/>
              <a:gd name="connsiteX23" fmla="*/ 4790537 w 5342334"/>
              <a:gd name="connsiteY23" fmla="*/ 4596433 h 5785910"/>
              <a:gd name="connsiteX24" fmla="*/ 4802287 w 5342334"/>
              <a:gd name="connsiteY24" fmla="*/ 4606672 h 5785910"/>
              <a:gd name="connsiteX25" fmla="*/ 5191248 w 5342334"/>
              <a:gd name="connsiteY25" fmla="*/ 4997228 h 5785910"/>
              <a:gd name="connsiteX26" fmla="*/ 4866278 w 5342334"/>
              <a:gd name="connsiteY26" fmla="*/ 5435572 h 5785910"/>
              <a:gd name="connsiteX27" fmla="*/ 4581456 w 5342334"/>
              <a:gd name="connsiteY27" fmla="*/ 5443059 h 5785910"/>
              <a:gd name="connsiteX28" fmla="*/ 4593578 w 5342334"/>
              <a:gd name="connsiteY28" fmla="*/ 5444848 h 5785910"/>
              <a:gd name="connsiteX29" fmla="*/ 4581281 w 5342334"/>
              <a:gd name="connsiteY29" fmla="*/ 5445228 h 5785910"/>
              <a:gd name="connsiteX30" fmla="*/ 2276075 w 5342334"/>
              <a:gd name="connsiteY30" fmla="*/ 5536459 h 5785910"/>
              <a:gd name="connsiteX31" fmla="*/ 1567871 w 5342334"/>
              <a:gd name="connsiteY31" fmla="*/ 2924388 h 5785910"/>
              <a:gd name="connsiteX32" fmla="*/ 1975047 w 5342334"/>
              <a:gd name="connsiteY32" fmla="*/ 2725675 h 5785910"/>
              <a:gd name="connsiteX33" fmla="*/ 2654934 w 5342334"/>
              <a:gd name="connsiteY33" fmla="*/ 1630299 h 5785910"/>
              <a:gd name="connsiteX34" fmla="*/ 3108192 w 5342334"/>
              <a:gd name="connsiteY34" fmla="*/ 686009 h 5785910"/>
              <a:gd name="connsiteX35" fmla="*/ 3334821 w 5342334"/>
              <a:gd name="connsiteY35" fmla="*/ 6121 h 5785910"/>
              <a:gd name="connsiteX36" fmla="*/ 3380735 w 5342334"/>
              <a:gd name="connsiteY36" fmla="*/ 118 h 578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42334" h="5785910">
                <a:moveTo>
                  <a:pt x="1438934" y="2944008"/>
                </a:moveTo>
                <a:lnTo>
                  <a:pt x="1441770" y="2943473"/>
                </a:lnTo>
                <a:lnTo>
                  <a:pt x="1438934" y="2944008"/>
                </a:lnTo>
                <a:close/>
                <a:moveTo>
                  <a:pt x="1354605" y="2912708"/>
                </a:moveTo>
                <a:cubicBezTo>
                  <a:pt x="1381420" y="2914268"/>
                  <a:pt x="1412164" y="2879445"/>
                  <a:pt x="1423317" y="2947468"/>
                </a:cubicBezTo>
                <a:cubicBezTo>
                  <a:pt x="1434470" y="3015491"/>
                  <a:pt x="1420535" y="3195595"/>
                  <a:pt x="1421525" y="3320849"/>
                </a:cubicBezTo>
                <a:cubicBezTo>
                  <a:pt x="1438368" y="4219980"/>
                  <a:pt x="1608134" y="5048330"/>
                  <a:pt x="2146318" y="5548257"/>
                </a:cubicBezTo>
                <a:cubicBezTo>
                  <a:pt x="2132082" y="5546972"/>
                  <a:pt x="2129659" y="5554867"/>
                  <a:pt x="2115204" y="5553206"/>
                </a:cubicBezTo>
                <a:lnTo>
                  <a:pt x="1246460" y="5785910"/>
                </a:lnTo>
                <a:cubicBezTo>
                  <a:pt x="37772" y="4518970"/>
                  <a:pt x="415487" y="4027706"/>
                  <a:pt x="0" y="3148605"/>
                </a:cubicBezTo>
                <a:cubicBezTo>
                  <a:pt x="396729" y="3102488"/>
                  <a:pt x="860213" y="3040376"/>
                  <a:pt x="1262428" y="2938106"/>
                </a:cubicBezTo>
                <a:lnTo>
                  <a:pt x="1354605" y="2912708"/>
                </a:lnTo>
                <a:close/>
                <a:moveTo>
                  <a:pt x="3380735" y="118"/>
                </a:moveTo>
                <a:cubicBezTo>
                  <a:pt x="3615010" y="9662"/>
                  <a:pt x="3910837" y="593941"/>
                  <a:pt x="3863622" y="912639"/>
                </a:cubicBezTo>
                <a:cubicBezTo>
                  <a:pt x="3800670" y="1290355"/>
                  <a:pt x="3548860" y="1856928"/>
                  <a:pt x="3674765" y="2045786"/>
                </a:cubicBezTo>
                <a:cubicBezTo>
                  <a:pt x="3797827" y="2230377"/>
                  <a:pt x="4501324" y="2071126"/>
                  <a:pt x="4585837" y="2046833"/>
                </a:cubicBezTo>
                <a:cubicBezTo>
                  <a:pt x="4670350" y="2022540"/>
                  <a:pt x="4615047" y="2013011"/>
                  <a:pt x="4775401" y="2003486"/>
                </a:cubicBezTo>
                <a:cubicBezTo>
                  <a:pt x="4935754" y="1993961"/>
                  <a:pt x="5203724" y="2172925"/>
                  <a:pt x="5203724" y="2381935"/>
                </a:cubicBezTo>
                <a:cubicBezTo>
                  <a:pt x="5203724" y="2524417"/>
                  <a:pt x="5114611" y="2648510"/>
                  <a:pt x="4980124" y="2705696"/>
                </a:cubicBezTo>
                <a:cubicBezTo>
                  <a:pt x="5186442" y="2738785"/>
                  <a:pt x="5342334" y="2974614"/>
                  <a:pt x="5342334" y="3258997"/>
                </a:cubicBezTo>
                <a:cubicBezTo>
                  <a:pt x="5342334" y="3478715"/>
                  <a:pt x="5249280" y="3669449"/>
                  <a:pt x="5107100" y="3754493"/>
                </a:cubicBezTo>
                <a:cubicBezTo>
                  <a:pt x="5250279" y="3829786"/>
                  <a:pt x="5342334" y="3975115"/>
                  <a:pt x="5342334" y="4140580"/>
                </a:cubicBezTo>
                <a:cubicBezTo>
                  <a:pt x="5342334" y="4397998"/>
                  <a:pt x="5119540" y="4606676"/>
                  <a:pt x="4844706" y="4606676"/>
                </a:cubicBezTo>
                <a:lnTo>
                  <a:pt x="4790537" y="4596433"/>
                </a:lnTo>
                <a:lnTo>
                  <a:pt x="4802287" y="4606672"/>
                </a:lnTo>
                <a:cubicBezTo>
                  <a:pt x="5095775" y="4623426"/>
                  <a:pt x="5180585" y="4859077"/>
                  <a:pt x="5191248" y="4997228"/>
                </a:cubicBezTo>
                <a:cubicBezTo>
                  <a:pt x="5201911" y="5135379"/>
                  <a:pt x="5088613" y="5385095"/>
                  <a:pt x="4866278" y="5435572"/>
                </a:cubicBezTo>
                <a:lnTo>
                  <a:pt x="4581456" y="5443059"/>
                </a:lnTo>
                <a:lnTo>
                  <a:pt x="4593578" y="5444848"/>
                </a:lnTo>
                <a:lnTo>
                  <a:pt x="4581281" y="5445228"/>
                </a:lnTo>
                <a:cubicBezTo>
                  <a:pt x="3769354" y="5470211"/>
                  <a:pt x="4031718" y="5729575"/>
                  <a:pt x="2276075" y="5536459"/>
                </a:cubicBezTo>
                <a:cubicBezTo>
                  <a:pt x="1740041" y="5125519"/>
                  <a:pt x="1434982" y="3948583"/>
                  <a:pt x="1567871" y="2924388"/>
                </a:cubicBezTo>
                <a:cubicBezTo>
                  <a:pt x="1736241" y="2898340"/>
                  <a:pt x="1793870" y="2941357"/>
                  <a:pt x="1975047" y="2725675"/>
                </a:cubicBezTo>
                <a:cubicBezTo>
                  <a:pt x="2156224" y="2509993"/>
                  <a:pt x="2466077" y="1970243"/>
                  <a:pt x="2654934" y="1630299"/>
                </a:cubicBezTo>
                <a:cubicBezTo>
                  <a:pt x="2843792" y="1290355"/>
                  <a:pt x="2994878" y="956704"/>
                  <a:pt x="3108192" y="686009"/>
                </a:cubicBezTo>
                <a:cubicBezTo>
                  <a:pt x="3221507" y="415315"/>
                  <a:pt x="3095602" y="81664"/>
                  <a:pt x="3334821" y="6121"/>
                </a:cubicBezTo>
                <a:cubicBezTo>
                  <a:pt x="3349773" y="1399"/>
                  <a:pt x="3365117" y="-519"/>
                  <a:pt x="3380735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3" name="出自【趣你的PPT】(微信:qunideppt)：最优质的PPT资源库"/>
          <p:cNvSpPr/>
          <p:nvPr/>
        </p:nvSpPr>
        <p:spPr bwMode="auto">
          <a:xfrm>
            <a:off x="4921250" y="3324225"/>
            <a:ext cx="1149350" cy="11493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5081588" y="3529013"/>
            <a:ext cx="727075" cy="739775"/>
          </a:xfrm>
          <a:custGeom>
            <a:avLst/>
            <a:gdLst>
              <a:gd name="connsiteX0" fmla="*/ 150612 w 405200"/>
              <a:gd name="connsiteY0" fmla="*/ 52389 h 413075"/>
              <a:gd name="connsiteX1" fmla="*/ 52389 w 405200"/>
              <a:gd name="connsiteY1" fmla="*/ 150612 h 413075"/>
              <a:gd name="connsiteX2" fmla="*/ 150612 w 405200"/>
              <a:gd name="connsiteY2" fmla="*/ 248836 h 413075"/>
              <a:gd name="connsiteX3" fmla="*/ 248836 w 405200"/>
              <a:gd name="connsiteY3" fmla="*/ 150612 h 413075"/>
              <a:gd name="connsiteX4" fmla="*/ 150612 w 405200"/>
              <a:gd name="connsiteY4" fmla="*/ 52389 h 413075"/>
              <a:gd name="connsiteX5" fmla="*/ 150612 w 405200"/>
              <a:gd name="connsiteY5" fmla="*/ 0 h 413075"/>
              <a:gd name="connsiteX6" fmla="*/ 301225 w 405200"/>
              <a:gd name="connsiteY6" fmla="*/ 150612 h 413075"/>
              <a:gd name="connsiteX7" fmla="*/ 276789 w 405200"/>
              <a:gd name="connsiteY7" fmla="*/ 232452 h 413075"/>
              <a:gd name="connsiteX8" fmla="*/ 279486 w 405200"/>
              <a:gd name="connsiteY8" fmla="*/ 234307 h 413075"/>
              <a:gd name="connsiteX9" fmla="*/ 395404 w 405200"/>
              <a:gd name="connsiteY9" fmla="*/ 354065 h 413075"/>
              <a:gd name="connsiteX10" fmla="*/ 394603 w 405200"/>
              <a:gd name="connsiteY10" fmla="*/ 403280 h 413075"/>
              <a:gd name="connsiteX11" fmla="*/ 345389 w 405200"/>
              <a:gd name="connsiteY11" fmla="*/ 402478 h 413075"/>
              <a:gd name="connsiteX12" fmla="*/ 229470 w 405200"/>
              <a:gd name="connsiteY12" fmla="*/ 282720 h 413075"/>
              <a:gd name="connsiteX13" fmla="*/ 227420 w 405200"/>
              <a:gd name="connsiteY13" fmla="*/ 279520 h 413075"/>
              <a:gd name="connsiteX14" fmla="*/ 150612 w 405200"/>
              <a:gd name="connsiteY14" fmla="*/ 301225 h 413075"/>
              <a:gd name="connsiteX15" fmla="*/ 0 w 405200"/>
              <a:gd name="connsiteY15" fmla="*/ 150612 h 413075"/>
              <a:gd name="connsiteX16" fmla="*/ 150612 w 405200"/>
              <a:gd name="connsiteY16" fmla="*/ 0 h 41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5200" h="413075">
                <a:moveTo>
                  <a:pt x="150612" y="52389"/>
                </a:moveTo>
                <a:cubicBezTo>
                  <a:pt x="96365" y="52389"/>
                  <a:pt x="52389" y="96365"/>
                  <a:pt x="52389" y="150612"/>
                </a:cubicBezTo>
                <a:cubicBezTo>
                  <a:pt x="52389" y="204860"/>
                  <a:pt x="96365" y="248836"/>
                  <a:pt x="150612" y="248836"/>
                </a:cubicBezTo>
                <a:cubicBezTo>
                  <a:pt x="204860" y="248836"/>
                  <a:pt x="248836" y="204860"/>
                  <a:pt x="248836" y="150612"/>
                </a:cubicBezTo>
                <a:cubicBezTo>
                  <a:pt x="248836" y="96365"/>
                  <a:pt x="204860" y="52389"/>
                  <a:pt x="150612" y="52389"/>
                </a:cubicBezTo>
                <a:close/>
                <a:moveTo>
                  <a:pt x="150612" y="0"/>
                </a:moveTo>
                <a:cubicBezTo>
                  <a:pt x="233793" y="0"/>
                  <a:pt x="301225" y="67431"/>
                  <a:pt x="301225" y="150612"/>
                </a:cubicBezTo>
                <a:cubicBezTo>
                  <a:pt x="301225" y="180842"/>
                  <a:pt x="292319" y="208992"/>
                  <a:pt x="276789" y="232452"/>
                </a:cubicBezTo>
                <a:cubicBezTo>
                  <a:pt x="277931" y="232774"/>
                  <a:pt x="278722" y="233519"/>
                  <a:pt x="279486" y="234307"/>
                </a:cubicBezTo>
                <a:lnTo>
                  <a:pt x="395404" y="354065"/>
                </a:lnTo>
                <a:cubicBezTo>
                  <a:pt x="408773" y="367877"/>
                  <a:pt x="408414" y="389911"/>
                  <a:pt x="394603" y="403280"/>
                </a:cubicBezTo>
                <a:cubicBezTo>
                  <a:pt x="380791" y="416648"/>
                  <a:pt x="358757" y="416289"/>
                  <a:pt x="345389" y="402478"/>
                </a:cubicBezTo>
                <a:lnTo>
                  <a:pt x="229470" y="282720"/>
                </a:lnTo>
                <a:lnTo>
                  <a:pt x="227420" y="279520"/>
                </a:lnTo>
                <a:cubicBezTo>
                  <a:pt x="205163" y="293486"/>
                  <a:pt x="178791" y="301225"/>
                  <a:pt x="150612" y="301225"/>
                </a:cubicBezTo>
                <a:cubicBezTo>
                  <a:pt x="67431" y="301225"/>
                  <a:pt x="0" y="233793"/>
                  <a:pt x="0" y="150612"/>
                </a:cubicBezTo>
                <a:cubicBezTo>
                  <a:pt x="0" y="67431"/>
                  <a:pt x="67431" y="0"/>
                  <a:pt x="1506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4921250" y="1724025"/>
            <a:ext cx="1149350" cy="11493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5237163" y="1928813"/>
            <a:ext cx="517525" cy="739775"/>
          </a:xfrm>
          <a:custGeom>
            <a:avLst/>
            <a:gdLst>
              <a:gd name="T0" fmla="*/ 2147483646 w 78"/>
              <a:gd name="T1" fmla="*/ 2147483646 h 112"/>
              <a:gd name="T2" fmla="*/ 2147483646 w 78"/>
              <a:gd name="T3" fmla="*/ 2147483646 h 112"/>
              <a:gd name="T4" fmla="*/ 2147483646 w 78"/>
              <a:gd name="T5" fmla="*/ 2147483646 h 112"/>
              <a:gd name="T6" fmla="*/ 2147483646 w 78"/>
              <a:gd name="T7" fmla="*/ 2147483646 h 112"/>
              <a:gd name="T8" fmla="*/ 2147483646 w 78"/>
              <a:gd name="T9" fmla="*/ 2147483646 h 112"/>
              <a:gd name="T10" fmla="*/ 2147483646 w 78"/>
              <a:gd name="T11" fmla="*/ 2147483646 h 112"/>
              <a:gd name="T12" fmla="*/ 2147483646 w 78"/>
              <a:gd name="T13" fmla="*/ 2147483646 h 112"/>
              <a:gd name="T14" fmla="*/ 2147483646 w 78"/>
              <a:gd name="T15" fmla="*/ 2147483646 h 112"/>
              <a:gd name="T16" fmla="*/ 2147483646 w 78"/>
              <a:gd name="T17" fmla="*/ 2147483646 h 112"/>
              <a:gd name="T18" fmla="*/ 2147483646 w 78"/>
              <a:gd name="T19" fmla="*/ 2147483646 h 112"/>
              <a:gd name="T20" fmla="*/ 2147483646 w 78"/>
              <a:gd name="T21" fmla="*/ 2147483646 h 112"/>
              <a:gd name="T22" fmla="*/ 2147483646 w 78"/>
              <a:gd name="T23" fmla="*/ 2147483646 h 112"/>
              <a:gd name="T24" fmla="*/ 2147483646 w 78"/>
              <a:gd name="T25" fmla="*/ 2147483646 h 112"/>
              <a:gd name="T26" fmla="*/ 2147483646 w 78"/>
              <a:gd name="T27" fmla="*/ 2147483646 h 112"/>
              <a:gd name="T28" fmla="*/ 2147483646 w 78"/>
              <a:gd name="T29" fmla="*/ 2147483646 h 112"/>
              <a:gd name="T30" fmla="*/ 2147483646 w 78"/>
              <a:gd name="T31" fmla="*/ 2147483646 h 112"/>
              <a:gd name="T32" fmla="*/ 2147483646 w 78"/>
              <a:gd name="T33" fmla="*/ 2147483646 h 112"/>
              <a:gd name="T34" fmla="*/ 2147483646 w 78"/>
              <a:gd name="T35" fmla="*/ 2147483646 h 112"/>
              <a:gd name="T36" fmla="*/ 2147483646 w 78"/>
              <a:gd name="T37" fmla="*/ 2147483646 h 112"/>
              <a:gd name="T38" fmla="*/ 2147483646 w 78"/>
              <a:gd name="T39" fmla="*/ 2147483646 h 112"/>
              <a:gd name="T40" fmla="*/ 2147483646 w 78"/>
              <a:gd name="T41" fmla="*/ 2147483646 h 112"/>
              <a:gd name="T42" fmla="*/ 2147483646 w 78"/>
              <a:gd name="T43" fmla="*/ 2147483646 h 112"/>
              <a:gd name="T44" fmla="*/ 2147483646 w 78"/>
              <a:gd name="T45" fmla="*/ 2147483646 h 112"/>
              <a:gd name="T46" fmla="*/ 2147483646 w 78"/>
              <a:gd name="T47" fmla="*/ 2147483646 h 112"/>
              <a:gd name="T48" fmla="*/ 2147483646 w 78"/>
              <a:gd name="T49" fmla="*/ 2147483646 h 112"/>
              <a:gd name="T50" fmla="*/ 2147483646 w 78"/>
              <a:gd name="T51" fmla="*/ 2147483646 h 112"/>
              <a:gd name="T52" fmla="*/ 2147483646 w 78"/>
              <a:gd name="T53" fmla="*/ 2147483646 h 112"/>
              <a:gd name="T54" fmla="*/ 2147483646 w 78"/>
              <a:gd name="T55" fmla="*/ 2147483646 h 112"/>
              <a:gd name="T56" fmla="*/ 2147483646 w 78"/>
              <a:gd name="T57" fmla="*/ 2147483646 h 112"/>
              <a:gd name="T58" fmla="*/ 2147483646 w 78"/>
              <a:gd name="T59" fmla="*/ 2147483646 h 112"/>
              <a:gd name="T60" fmla="*/ 2147483646 w 78"/>
              <a:gd name="T61" fmla="*/ 2147483646 h 112"/>
              <a:gd name="T62" fmla="*/ 2147483646 w 78"/>
              <a:gd name="T63" fmla="*/ 2147483646 h 112"/>
              <a:gd name="T64" fmla="*/ 2147483646 w 78"/>
              <a:gd name="T65" fmla="*/ 2147483646 h 112"/>
              <a:gd name="T66" fmla="*/ 2147483646 w 78"/>
              <a:gd name="T67" fmla="*/ 2147483646 h 112"/>
              <a:gd name="T68" fmla="*/ 2147483646 w 78"/>
              <a:gd name="T69" fmla="*/ 2147483646 h 112"/>
              <a:gd name="T70" fmla="*/ 2147483646 w 78"/>
              <a:gd name="T71" fmla="*/ 2147483646 h 112"/>
              <a:gd name="T72" fmla="*/ 2147483646 w 78"/>
              <a:gd name="T73" fmla="*/ 2147483646 h 112"/>
              <a:gd name="T74" fmla="*/ 2147483646 w 78"/>
              <a:gd name="T75" fmla="*/ 2147483646 h 112"/>
              <a:gd name="T76" fmla="*/ 2147483646 w 78"/>
              <a:gd name="T77" fmla="*/ 2147483646 h 11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 rot="16200000">
            <a:off x="3017044" y="2896394"/>
            <a:ext cx="1149350" cy="841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 rot="10800000">
            <a:off x="3554413" y="2278063"/>
            <a:ext cx="1149350" cy="8413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6273800" y="3770313"/>
            <a:ext cx="1149350" cy="8413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 rot="16200000">
            <a:off x="6891338" y="4308475"/>
            <a:ext cx="1150938" cy="8413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84513" y="3576638"/>
            <a:ext cx="18954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8663" y="3946525"/>
            <a:ext cx="2719387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75425" y="5051425"/>
            <a:ext cx="189230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</a:t>
            </a: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75425" y="5424488"/>
            <a:ext cx="2717800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64288" y="1795463"/>
            <a:ext cx="4341812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64288" y="1390650"/>
            <a:ext cx="3208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57868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175250" y="3659188"/>
            <a:ext cx="1820863" cy="3857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9788" y="4149725"/>
            <a:ext cx="1881187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36888" y="4149725"/>
            <a:ext cx="1881187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75250" y="4146550"/>
            <a:ext cx="18796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67588" y="4146550"/>
            <a:ext cx="18796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450388" y="4146550"/>
            <a:ext cx="1881187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900113" y="3662363"/>
            <a:ext cx="1820862" cy="3857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39813" y="3676650"/>
            <a:ext cx="170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点此输入小标题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036888" y="3659188"/>
            <a:ext cx="1820862" cy="3857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76588" y="3689350"/>
            <a:ext cx="17081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点此输入小标题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14950" y="3676650"/>
            <a:ext cx="1706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点此输入小标题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7313613" y="3659188"/>
            <a:ext cx="1820862" cy="3857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453313" y="3676650"/>
            <a:ext cx="170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点此输入小标题</a:t>
            </a: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9450388" y="3659188"/>
            <a:ext cx="1820862" cy="3857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90088" y="3689350"/>
            <a:ext cx="1706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点此输入小标题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976313" y="1954213"/>
            <a:ext cx="1550987" cy="1552575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492250" y="2470150"/>
            <a:ext cx="576263" cy="520700"/>
          </a:xfrm>
          <a:custGeom>
            <a:avLst/>
            <a:gdLst>
              <a:gd name="T0" fmla="*/ 1071424986 w 288"/>
              <a:gd name="T1" fmla="*/ 0 h 288"/>
              <a:gd name="T2" fmla="*/ 79956491 w 288"/>
              <a:gd name="T3" fmla="*/ 0 h 288"/>
              <a:gd name="T4" fmla="*/ 0 w 288"/>
              <a:gd name="T5" fmla="*/ 65279147 h 288"/>
              <a:gd name="T6" fmla="*/ 0 w 288"/>
              <a:gd name="T7" fmla="*/ 783351566 h 288"/>
              <a:gd name="T8" fmla="*/ 191897580 w 288"/>
              <a:gd name="T9" fmla="*/ 940020795 h 288"/>
              <a:gd name="T10" fmla="*/ 247867124 w 288"/>
              <a:gd name="T11" fmla="*/ 940020795 h 288"/>
              <a:gd name="T12" fmla="*/ 247867124 w 288"/>
              <a:gd name="T13" fmla="*/ 665848741 h 288"/>
              <a:gd name="T14" fmla="*/ 783579617 w 288"/>
              <a:gd name="T15" fmla="*/ 665848741 h 288"/>
              <a:gd name="T16" fmla="*/ 783579617 w 288"/>
              <a:gd name="T17" fmla="*/ 940020795 h 288"/>
              <a:gd name="T18" fmla="*/ 1071424986 w 288"/>
              <a:gd name="T19" fmla="*/ 940020795 h 288"/>
              <a:gd name="T20" fmla="*/ 1151381478 w 288"/>
              <a:gd name="T21" fmla="*/ 874741648 h 288"/>
              <a:gd name="T22" fmla="*/ 1151381478 w 288"/>
              <a:gd name="T23" fmla="*/ 65279147 h 288"/>
              <a:gd name="T24" fmla="*/ 1071424986 w 288"/>
              <a:gd name="T25" fmla="*/ 0 h 288"/>
              <a:gd name="T26" fmla="*/ 975475196 w 288"/>
              <a:gd name="T27" fmla="*/ 473274716 h 288"/>
              <a:gd name="T28" fmla="*/ 175906282 w 288"/>
              <a:gd name="T29" fmla="*/ 473274716 h 288"/>
              <a:gd name="T30" fmla="*/ 175906282 w 288"/>
              <a:gd name="T31" fmla="*/ 45695041 h 288"/>
              <a:gd name="T32" fmla="*/ 975475196 w 288"/>
              <a:gd name="T33" fmla="*/ 45695041 h 288"/>
              <a:gd name="T34" fmla="*/ 975475196 w 288"/>
              <a:gd name="T35" fmla="*/ 473274716 h 28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88" h="288">
                <a:moveTo>
                  <a:pt x="268" y="0"/>
                </a:moveTo>
                <a:cubicBezTo>
                  <a:pt x="20" y="0"/>
                  <a:pt x="20" y="0"/>
                  <a:pt x="20" y="0"/>
                </a:cubicBezTo>
                <a:cubicBezTo>
                  <a:pt x="5" y="0"/>
                  <a:pt x="0" y="5"/>
                  <a:pt x="0" y="20"/>
                </a:cubicBezTo>
                <a:cubicBezTo>
                  <a:pt x="0" y="240"/>
                  <a:pt x="0" y="240"/>
                  <a:pt x="0" y="240"/>
                </a:cubicBezTo>
                <a:cubicBezTo>
                  <a:pt x="48" y="288"/>
                  <a:pt x="48" y="288"/>
                  <a:pt x="48" y="288"/>
                </a:cubicBezTo>
                <a:cubicBezTo>
                  <a:pt x="62" y="288"/>
                  <a:pt x="62" y="288"/>
                  <a:pt x="62" y="288"/>
                </a:cubicBezTo>
                <a:cubicBezTo>
                  <a:pt x="62" y="204"/>
                  <a:pt x="62" y="204"/>
                  <a:pt x="62" y="204"/>
                </a:cubicBezTo>
                <a:cubicBezTo>
                  <a:pt x="196" y="204"/>
                  <a:pt x="196" y="204"/>
                  <a:pt x="196" y="204"/>
                </a:cubicBezTo>
                <a:cubicBezTo>
                  <a:pt x="196" y="288"/>
                  <a:pt x="196" y="288"/>
                  <a:pt x="196" y="288"/>
                </a:cubicBezTo>
                <a:cubicBezTo>
                  <a:pt x="268" y="288"/>
                  <a:pt x="268" y="288"/>
                  <a:pt x="268" y="288"/>
                </a:cubicBezTo>
                <a:cubicBezTo>
                  <a:pt x="284" y="288"/>
                  <a:pt x="288" y="284"/>
                  <a:pt x="288" y="268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8" y="5"/>
                  <a:pt x="284" y="0"/>
                  <a:pt x="268" y="0"/>
                </a:cubicBezTo>
                <a:close/>
                <a:moveTo>
                  <a:pt x="244" y="145"/>
                </a:moveTo>
                <a:cubicBezTo>
                  <a:pt x="44" y="145"/>
                  <a:pt x="44" y="145"/>
                  <a:pt x="44" y="145"/>
                </a:cubicBezTo>
                <a:cubicBezTo>
                  <a:pt x="44" y="14"/>
                  <a:pt x="44" y="14"/>
                  <a:pt x="44" y="14"/>
                </a:cubicBezTo>
                <a:cubicBezTo>
                  <a:pt x="244" y="14"/>
                  <a:pt x="244" y="14"/>
                  <a:pt x="244" y="14"/>
                </a:cubicBezTo>
                <a:lnTo>
                  <a:pt x="244" y="1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3106738" y="1954213"/>
            <a:ext cx="1550987" cy="155257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48063" y="2470150"/>
            <a:ext cx="669925" cy="488950"/>
          </a:xfrm>
          <a:custGeom>
            <a:avLst/>
            <a:gdLst>
              <a:gd name="T0" fmla="*/ 1505519196 w 288"/>
              <a:gd name="T1" fmla="*/ 130256280 h 210"/>
              <a:gd name="T2" fmla="*/ 693188611 w 288"/>
              <a:gd name="T3" fmla="*/ 130256280 h 210"/>
              <a:gd name="T4" fmla="*/ 693188611 w 288"/>
              <a:gd name="T5" fmla="*/ 130256280 h 210"/>
              <a:gd name="T6" fmla="*/ 639034014 w 288"/>
              <a:gd name="T7" fmla="*/ 43418760 h 210"/>
              <a:gd name="T8" fmla="*/ 563216182 w 288"/>
              <a:gd name="T9" fmla="*/ 0 h 210"/>
              <a:gd name="T10" fmla="*/ 330347461 w 288"/>
              <a:gd name="T11" fmla="*/ 0 h 210"/>
              <a:gd name="T12" fmla="*/ 254529630 w 288"/>
              <a:gd name="T13" fmla="*/ 43418760 h 210"/>
              <a:gd name="T14" fmla="*/ 200375033 w 288"/>
              <a:gd name="T15" fmla="*/ 130256280 h 210"/>
              <a:gd name="T16" fmla="*/ 200375033 w 288"/>
              <a:gd name="T17" fmla="*/ 130256280 h 210"/>
              <a:gd name="T18" fmla="*/ 54154597 w 288"/>
              <a:gd name="T19" fmla="*/ 130256280 h 210"/>
              <a:gd name="T20" fmla="*/ 0 w 288"/>
              <a:gd name="T21" fmla="*/ 184529730 h 210"/>
              <a:gd name="T22" fmla="*/ 0 w 288"/>
              <a:gd name="T23" fmla="*/ 1085462015 h 210"/>
              <a:gd name="T24" fmla="*/ 54154597 w 288"/>
              <a:gd name="T25" fmla="*/ 1139735465 h 210"/>
              <a:gd name="T26" fmla="*/ 1505519196 w 288"/>
              <a:gd name="T27" fmla="*/ 1139735465 h 210"/>
              <a:gd name="T28" fmla="*/ 1559673793 w 288"/>
              <a:gd name="T29" fmla="*/ 1085462015 h 210"/>
              <a:gd name="T30" fmla="*/ 1559673793 w 288"/>
              <a:gd name="T31" fmla="*/ 184529730 h 210"/>
              <a:gd name="T32" fmla="*/ 1505519196 w 288"/>
              <a:gd name="T33" fmla="*/ 130256280 h 210"/>
              <a:gd name="T34" fmla="*/ 227453494 w 288"/>
              <a:gd name="T35" fmla="*/ 1052897945 h 210"/>
              <a:gd name="T36" fmla="*/ 43324143 w 288"/>
              <a:gd name="T37" fmla="*/ 1052897945 h 210"/>
              <a:gd name="T38" fmla="*/ 43324143 w 288"/>
              <a:gd name="T39" fmla="*/ 222518817 h 210"/>
              <a:gd name="T40" fmla="*/ 227453494 w 288"/>
              <a:gd name="T41" fmla="*/ 222518817 h 210"/>
              <a:gd name="T42" fmla="*/ 227453494 w 288"/>
              <a:gd name="T43" fmla="*/ 1052897945 h 210"/>
              <a:gd name="T44" fmla="*/ 779836896 w 288"/>
              <a:gd name="T45" fmla="*/ 971487770 h 210"/>
              <a:gd name="T46" fmla="*/ 444074208 w 288"/>
              <a:gd name="T47" fmla="*/ 634994708 h 210"/>
              <a:gd name="T48" fmla="*/ 779836896 w 288"/>
              <a:gd name="T49" fmla="*/ 303928992 h 210"/>
              <a:gd name="T50" fmla="*/ 1110184358 w 288"/>
              <a:gd name="T51" fmla="*/ 634994708 h 210"/>
              <a:gd name="T52" fmla="*/ 779836896 w 288"/>
              <a:gd name="T53" fmla="*/ 971487770 h 210"/>
              <a:gd name="T54" fmla="*/ 1413453357 w 288"/>
              <a:gd name="T55" fmla="*/ 493886067 h 210"/>
              <a:gd name="T56" fmla="*/ 1218495878 w 288"/>
              <a:gd name="T57" fmla="*/ 493886067 h 210"/>
              <a:gd name="T58" fmla="*/ 1218495878 w 288"/>
              <a:gd name="T59" fmla="*/ 298501647 h 210"/>
              <a:gd name="T60" fmla="*/ 1413453357 w 288"/>
              <a:gd name="T61" fmla="*/ 298501647 h 210"/>
              <a:gd name="T62" fmla="*/ 1413453357 w 288"/>
              <a:gd name="T63" fmla="*/ 493886067 h 21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88" h="210">
                <a:moveTo>
                  <a:pt x="278" y="24"/>
                </a:moveTo>
                <a:cubicBezTo>
                  <a:pt x="128" y="24"/>
                  <a:pt x="128" y="24"/>
                  <a:pt x="128" y="24"/>
                </a:cubicBezTo>
                <a:cubicBezTo>
                  <a:pt x="128" y="24"/>
                  <a:pt x="128" y="24"/>
                  <a:pt x="128" y="24"/>
                </a:cubicBezTo>
                <a:cubicBezTo>
                  <a:pt x="118" y="8"/>
                  <a:pt x="118" y="8"/>
                  <a:pt x="118" y="8"/>
                </a:cubicBezTo>
                <a:cubicBezTo>
                  <a:pt x="116" y="4"/>
                  <a:pt x="109" y="0"/>
                  <a:pt x="10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56" y="0"/>
                  <a:pt x="49" y="4"/>
                  <a:pt x="47" y="8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5" y="24"/>
                  <a:pt x="0" y="28"/>
                  <a:pt x="0" y="34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06"/>
                  <a:pt x="5" y="210"/>
                  <a:pt x="10" y="210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84" y="210"/>
                  <a:pt x="288" y="206"/>
                  <a:pt x="288" y="200"/>
                </a:cubicBezTo>
                <a:cubicBezTo>
                  <a:pt x="288" y="34"/>
                  <a:pt x="288" y="34"/>
                  <a:pt x="288" y="34"/>
                </a:cubicBezTo>
                <a:cubicBezTo>
                  <a:pt x="288" y="28"/>
                  <a:pt x="284" y="24"/>
                  <a:pt x="278" y="24"/>
                </a:cubicBezTo>
                <a:close/>
                <a:moveTo>
                  <a:pt x="42" y="194"/>
                </a:moveTo>
                <a:cubicBezTo>
                  <a:pt x="8" y="194"/>
                  <a:pt x="8" y="194"/>
                  <a:pt x="8" y="194"/>
                </a:cubicBezTo>
                <a:cubicBezTo>
                  <a:pt x="8" y="41"/>
                  <a:pt x="8" y="41"/>
                  <a:pt x="8" y="41"/>
                </a:cubicBezTo>
                <a:cubicBezTo>
                  <a:pt x="42" y="41"/>
                  <a:pt x="42" y="41"/>
                  <a:pt x="42" y="41"/>
                </a:cubicBezTo>
                <a:lnTo>
                  <a:pt x="42" y="194"/>
                </a:lnTo>
                <a:close/>
                <a:moveTo>
                  <a:pt x="144" y="179"/>
                </a:moveTo>
                <a:cubicBezTo>
                  <a:pt x="110" y="179"/>
                  <a:pt x="82" y="151"/>
                  <a:pt x="82" y="117"/>
                </a:cubicBezTo>
                <a:cubicBezTo>
                  <a:pt x="82" y="83"/>
                  <a:pt x="110" y="56"/>
                  <a:pt x="144" y="56"/>
                </a:cubicBezTo>
                <a:cubicBezTo>
                  <a:pt x="178" y="56"/>
                  <a:pt x="205" y="83"/>
                  <a:pt x="205" y="117"/>
                </a:cubicBezTo>
                <a:cubicBezTo>
                  <a:pt x="205" y="151"/>
                  <a:pt x="178" y="179"/>
                  <a:pt x="144" y="179"/>
                </a:cubicBezTo>
                <a:close/>
                <a:moveTo>
                  <a:pt x="261" y="91"/>
                </a:moveTo>
                <a:cubicBezTo>
                  <a:pt x="225" y="91"/>
                  <a:pt x="225" y="91"/>
                  <a:pt x="225" y="91"/>
                </a:cubicBezTo>
                <a:cubicBezTo>
                  <a:pt x="225" y="55"/>
                  <a:pt x="225" y="55"/>
                  <a:pt x="225" y="55"/>
                </a:cubicBezTo>
                <a:cubicBezTo>
                  <a:pt x="261" y="55"/>
                  <a:pt x="261" y="55"/>
                  <a:pt x="261" y="55"/>
                </a:cubicBezTo>
                <a:lnTo>
                  <a:pt x="261" y="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5237163" y="1954213"/>
            <a:ext cx="1550987" cy="155257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40400" y="2470150"/>
            <a:ext cx="582613" cy="582613"/>
          </a:xfrm>
          <a:custGeom>
            <a:avLst/>
            <a:gdLst>
              <a:gd name="T0" fmla="*/ 987034491 w 172"/>
              <a:gd name="T1" fmla="*/ 0 h 172"/>
              <a:gd name="T2" fmla="*/ 0 w 172"/>
              <a:gd name="T3" fmla="*/ 987034491 h 172"/>
              <a:gd name="T4" fmla="*/ 987034491 w 172"/>
              <a:gd name="T5" fmla="*/ 1974065596 h 172"/>
              <a:gd name="T6" fmla="*/ 1974065596 w 172"/>
              <a:gd name="T7" fmla="*/ 987034491 h 172"/>
              <a:gd name="T8" fmla="*/ 987034491 w 172"/>
              <a:gd name="T9" fmla="*/ 0 h 172"/>
              <a:gd name="T10" fmla="*/ 723059993 w 172"/>
              <a:gd name="T11" fmla="*/ 665672613 h 172"/>
              <a:gd name="T12" fmla="*/ 447609374 w 172"/>
              <a:gd name="T13" fmla="*/ 1067374114 h 172"/>
              <a:gd name="T14" fmla="*/ 275450619 w 172"/>
              <a:gd name="T15" fmla="*/ 941123232 h 172"/>
              <a:gd name="T16" fmla="*/ 275450619 w 172"/>
              <a:gd name="T17" fmla="*/ 906691481 h 172"/>
              <a:gd name="T18" fmla="*/ 952602741 w 172"/>
              <a:gd name="T19" fmla="*/ 229542747 h 172"/>
              <a:gd name="T20" fmla="*/ 998510613 w 172"/>
              <a:gd name="T21" fmla="*/ 229542747 h 172"/>
              <a:gd name="T22" fmla="*/ 1113281986 w 172"/>
              <a:gd name="T23" fmla="*/ 390221993 h 172"/>
              <a:gd name="T24" fmla="*/ 723059993 w 172"/>
              <a:gd name="T25" fmla="*/ 665672613 h 172"/>
              <a:gd name="T26" fmla="*/ 1285437353 w 172"/>
              <a:gd name="T27" fmla="*/ 1469072229 h 172"/>
              <a:gd name="T28" fmla="*/ 1124758107 w 172"/>
              <a:gd name="T29" fmla="*/ 1308392983 h 172"/>
              <a:gd name="T30" fmla="*/ 1285437353 w 172"/>
              <a:gd name="T31" fmla="*/ 1147713737 h 172"/>
              <a:gd name="T32" fmla="*/ 1446116599 w 172"/>
              <a:gd name="T33" fmla="*/ 1308392983 h 172"/>
              <a:gd name="T34" fmla="*/ 1285437353 w 172"/>
              <a:gd name="T35" fmla="*/ 1469072229 h 17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72" h="172">
                <a:moveTo>
                  <a:pt x="86" y="0"/>
                </a:moveTo>
                <a:cubicBezTo>
                  <a:pt x="38" y="0"/>
                  <a:pt x="0" y="38"/>
                  <a:pt x="0" y="86"/>
                </a:cubicBezTo>
                <a:cubicBezTo>
                  <a:pt x="0" y="133"/>
                  <a:pt x="38" y="172"/>
                  <a:pt x="86" y="172"/>
                </a:cubicBezTo>
                <a:cubicBezTo>
                  <a:pt x="133" y="172"/>
                  <a:pt x="172" y="133"/>
                  <a:pt x="172" y="86"/>
                </a:cubicBezTo>
                <a:cubicBezTo>
                  <a:pt x="172" y="38"/>
                  <a:pt x="133" y="0"/>
                  <a:pt x="86" y="0"/>
                </a:cubicBezTo>
                <a:close/>
                <a:moveTo>
                  <a:pt x="63" y="58"/>
                </a:moveTo>
                <a:cubicBezTo>
                  <a:pt x="53" y="67"/>
                  <a:pt x="43" y="85"/>
                  <a:pt x="39" y="93"/>
                </a:cubicBezTo>
                <a:cubicBezTo>
                  <a:pt x="24" y="82"/>
                  <a:pt x="24" y="82"/>
                  <a:pt x="24" y="82"/>
                </a:cubicBezTo>
                <a:cubicBezTo>
                  <a:pt x="24" y="81"/>
                  <a:pt x="24" y="80"/>
                  <a:pt x="24" y="79"/>
                </a:cubicBezTo>
                <a:cubicBezTo>
                  <a:pt x="24" y="51"/>
                  <a:pt x="55" y="20"/>
                  <a:pt x="83" y="20"/>
                </a:cubicBezTo>
                <a:cubicBezTo>
                  <a:pt x="84" y="20"/>
                  <a:pt x="86" y="20"/>
                  <a:pt x="87" y="20"/>
                </a:cubicBezTo>
                <a:cubicBezTo>
                  <a:pt x="97" y="34"/>
                  <a:pt x="97" y="34"/>
                  <a:pt x="97" y="34"/>
                </a:cubicBezTo>
                <a:cubicBezTo>
                  <a:pt x="88" y="39"/>
                  <a:pt x="74" y="46"/>
                  <a:pt x="63" y="58"/>
                </a:cubicBezTo>
                <a:close/>
                <a:moveTo>
                  <a:pt x="112" y="128"/>
                </a:moveTo>
                <a:cubicBezTo>
                  <a:pt x="104" y="128"/>
                  <a:pt x="98" y="122"/>
                  <a:pt x="98" y="114"/>
                </a:cubicBezTo>
                <a:cubicBezTo>
                  <a:pt x="98" y="106"/>
                  <a:pt x="104" y="100"/>
                  <a:pt x="112" y="100"/>
                </a:cubicBezTo>
                <a:cubicBezTo>
                  <a:pt x="119" y="100"/>
                  <a:pt x="126" y="106"/>
                  <a:pt x="126" y="114"/>
                </a:cubicBezTo>
                <a:cubicBezTo>
                  <a:pt x="126" y="122"/>
                  <a:pt x="119" y="128"/>
                  <a:pt x="112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67588" y="1954213"/>
            <a:ext cx="1550987" cy="155257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7983538" y="2392363"/>
            <a:ext cx="306387" cy="606425"/>
          </a:xfrm>
          <a:custGeom>
            <a:avLst/>
            <a:gdLst>
              <a:gd name="T0" fmla="*/ 650285131 w 144"/>
              <a:gd name="T1" fmla="*/ 319813384 h 288"/>
              <a:gd name="T2" fmla="*/ 325142565 w 144"/>
              <a:gd name="T3" fmla="*/ 0 h 288"/>
              <a:gd name="T4" fmla="*/ 0 w 144"/>
              <a:gd name="T5" fmla="*/ 319813384 h 288"/>
              <a:gd name="T6" fmla="*/ 162572347 w 144"/>
              <a:gd name="T7" fmla="*/ 595208243 h 288"/>
              <a:gd name="T8" fmla="*/ 0 w 144"/>
              <a:gd name="T9" fmla="*/ 1279253538 h 288"/>
              <a:gd name="T10" fmla="*/ 650285131 w 144"/>
              <a:gd name="T11" fmla="*/ 1279253538 h 288"/>
              <a:gd name="T12" fmla="*/ 492229865 w 144"/>
              <a:gd name="T13" fmla="*/ 595208243 h 288"/>
              <a:gd name="T14" fmla="*/ 650285131 w 144"/>
              <a:gd name="T15" fmla="*/ 319813384 h 2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9498013" y="1954213"/>
            <a:ext cx="1550987" cy="1552575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9990138" y="2409825"/>
            <a:ext cx="566737" cy="571500"/>
          </a:xfrm>
          <a:custGeom>
            <a:avLst/>
            <a:gdLst>
              <a:gd name="T0" fmla="*/ 947244222 w 285"/>
              <a:gd name="T1" fmla="*/ 673964611 h 289"/>
              <a:gd name="T2" fmla="*/ 1022234464 w 285"/>
              <a:gd name="T3" fmla="*/ 744494434 h 289"/>
              <a:gd name="T4" fmla="*/ 1002500085 w 285"/>
              <a:gd name="T5" fmla="*/ 336981317 h 289"/>
              <a:gd name="T6" fmla="*/ 840677780 w 285"/>
              <a:gd name="T7" fmla="*/ 176328514 h 289"/>
              <a:gd name="T8" fmla="*/ 789369191 w 285"/>
              <a:gd name="T9" fmla="*/ 164572225 h 289"/>
              <a:gd name="T10" fmla="*/ 753847706 w 285"/>
              <a:gd name="T11" fmla="*/ 101879268 h 289"/>
              <a:gd name="T12" fmla="*/ 702539117 w 285"/>
              <a:gd name="T13" fmla="*/ 35264912 h 289"/>
              <a:gd name="T14" fmla="*/ 698591843 w 285"/>
              <a:gd name="T15" fmla="*/ 27428045 h 289"/>
              <a:gd name="T16" fmla="*/ 659123085 w 285"/>
              <a:gd name="T17" fmla="*/ 0 h 289"/>
              <a:gd name="T18" fmla="*/ 627548874 w 285"/>
              <a:gd name="T19" fmla="*/ 23510600 h 289"/>
              <a:gd name="T20" fmla="*/ 524931695 w 285"/>
              <a:gd name="T21" fmla="*/ 121470446 h 289"/>
              <a:gd name="T22" fmla="*/ 528876980 w 285"/>
              <a:gd name="T23" fmla="*/ 192002247 h 289"/>
              <a:gd name="T24" fmla="*/ 536771527 w 285"/>
              <a:gd name="T25" fmla="*/ 199839114 h 289"/>
              <a:gd name="T26" fmla="*/ 611761769 w 285"/>
              <a:gd name="T27" fmla="*/ 250777760 h 289"/>
              <a:gd name="T28" fmla="*/ 615709042 w 285"/>
              <a:gd name="T29" fmla="*/ 250777760 h 289"/>
              <a:gd name="T30" fmla="*/ 698591843 w 285"/>
              <a:gd name="T31" fmla="*/ 301716405 h 289"/>
              <a:gd name="T32" fmla="*/ 674910191 w 285"/>
              <a:gd name="T33" fmla="*/ 399676251 h 289"/>
              <a:gd name="T34" fmla="*/ 410472695 w 285"/>
              <a:gd name="T35" fmla="*/ 662208322 h 289"/>
              <a:gd name="T36" fmla="*/ 386791043 w 285"/>
              <a:gd name="T37" fmla="*/ 658290877 h 289"/>
              <a:gd name="T38" fmla="*/ 347322285 w 285"/>
              <a:gd name="T39" fmla="*/ 673964611 h 289"/>
              <a:gd name="T40" fmla="*/ 339429726 w 285"/>
              <a:gd name="T41" fmla="*/ 681801478 h 289"/>
              <a:gd name="T42" fmla="*/ 63150410 w 285"/>
              <a:gd name="T43" fmla="*/ 956087860 h 289"/>
              <a:gd name="T44" fmla="*/ 55255863 w 285"/>
              <a:gd name="T45" fmla="*/ 963924727 h 289"/>
              <a:gd name="T46" fmla="*/ 169714863 w 285"/>
              <a:gd name="T47" fmla="*/ 1132416374 h 289"/>
              <a:gd name="T48" fmla="*/ 209183621 w 285"/>
              <a:gd name="T49" fmla="*/ 1116742640 h 289"/>
              <a:gd name="T50" fmla="*/ 217076179 w 285"/>
              <a:gd name="T51" fmla="*/ 1108905773 h 289"/>
              <a:gd name="T52" fmla="*/ 493355496 w 285"/>
              <a:gd name="T53" fmla="*/ 834617413 h 289"/>
              <a:gd name="T54" fmla="*/ 501250043 w 285"/>
              <a:gd name="T55" fmla="*/ 826780547 h 289"/>
              <a:gd name="T56" fmla="*/ 513089874 w 285"/>
              <a:gd name="T57" fmla="*/ 764087590 h 289"/>
              <a:gd name="T58" fmla="*/ 809103569 w 285"/>
              <a:gd name="T59" fmla="*/ 470208052 h 289"/>
              <a:gd name="T60" fmla="*/ 856466874 w 285"/>
              <a:gd name="T61" fmla="*/ 438860585 h 289"/>
              <a:gd name="T62" fmla="*/ 860412159 w 285"/>
              <a:gd name="T63" fmla="*/ 438860585 h 289"/>
              <a:gd name="T64" fmla="*/ 947244222 w 285"/>
              <a:gd name="T65" fmla="*/ 673964611 h 28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85" h="289">
                <a:moveTo>
                  <a:pt x="240" y="172"/>
                </a:moveTo>
                <a:cubicBezTo>
                  <a:pt x="259" y="190"/>
                  <a:pt x="259" y="190"/>
                  <a:pt x="259" y="190"/>
                </a:cubicBezTo>
                <a:cubicBezTo>
                  <a:pt x="259" y="190"/>
                  <a:pt x="285" y="117"/>
                  <a:pt x="254" y="86"/>
                </a:cubicBezTo>
                <a:cubicBezTo>
                  <a:pt x="242" y="74"/>
                  <a:pt x="226" y="58"/>
                  <a:pt x="213" y="45"/>
                </a:cubicBezTo>
                <a:cubicBezTo>
                  <a:pt x="210" y="42"/>
                  <a:pt x="202" y="44"/>
                  <a:pt x="200" y="42"/>
                </a:cubicBezTo>
                <a:cubicBezTo>
                  <a:pt x="194" y="34"/>
                  <a:pt x="192" y="27"/>
                  <a:pt x="191" y="26"/>
                </a:cubicBezTo>
                <a:cubicBezTo>
                  <a:pt x="190" y="20"/>
                  <a:pt x="184" y="14"/>
                  <a:pt x="178" y="9"/>
                </a:cubicBezTo>
                <a:cubicBezTo>
                  <a:pt x="177" y="7"/>
                  <a:pt x="177" y="7"/>
                  <a:pt x="177" y="7"/>
                </a:cubicBezTo>
                <a:cubicBezTo>
                  <a:pt x="172" y="2"/>
                  <a:pt x="170" y="0"/>
                  <a:pt x="167" y="0"/>
                </a:cubicBezTo>
                <a:cubicBezTo>
                  <a:pt x="165" y="0"/>
                  <a:pt x="163" y="2"/>
                  <a:pt x="159" y="6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24" y="40"/>
                  <a:pt x="126" y="41"/>
                  <a:pt x="134" y="49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2" y="57"/>
                  <a:pt x="149" y="64"/>
                  <a:pt x="155" y="64"/>
                </a:cubicBezTo>
                <a:cubicBezTo>
                  <a:pt x="156" y="64"/>
                  <a:pt x="156" y="64"/>
                  <a:pt x="156" y="64"/>
                </a:cubicBezTo>
                <a:cubicBezTo>
                  <a:pt x="161" y="65"/>
                  <a:pt x="172" y="68"/>
                  <a:pt x="177" y="77"/>
                </a:cubicBezTo>
                <a:cubicBezTo>
                  <a:pt x="182" y="89"/>
                  <a:pt x="174" y="97"/>
                  <a:pt x="171" y="102"/>
                </a:cubicBezTo>
                <a:cubicBezTo>
                  <a:pt x="104" y="169"/>
                  <a:pt x="104" y="169"/>
                  <a:pt x="104" y="169"/>
                </a:cubicBezTo>
                <a:cubicBezTo>
                  <a:pt x="102" y="168"/>
                  <a:pt x="100" y="168"/>
                  <a:pt x="98" y="168"/>
                </a:cubicBezTo>
                <a:cubicBezTo>
                  <a:pt x="94" y="168"/>
                  <a:pt x="91" y="169"/>
                  <a:pt x="88" y="172"/>
                </a:cubicBezTo>
                <a:cubicBezTo>
                  <a:pt x="87" y="172"/>
                  <a:pt x="87" y="173"/>
                  <a:pt x="86" y="174"/>
                </a:cubicBezTo>
                <a:cubicBezTo>
                  <a:pt x="86" y="174"/>
                  <a:pt x="30" y="229"/>
                  <a:pt x="16" y="244"/>
                </a:cubicBezTo>
                <a:cubicBezTo>
                  <a:pt x="15" y="245"/>
                  <a:pt x="14" y="245"/>
                  <a:pt x="14" y="246"/>
                </a:cubicBezTo>
                <a:cubicBezTo>
                  <a:pt x="0" y="259"/>
                  <a:pt x="25" y="289"/>
                  <a:pt x="43" y="289"/>
                </a:cubicBezTo>
                <a:cubicBezTo>
                  <a:pt x="47" y="289"/>
                  <a:pt x="50" y="288"/>
                  <a:pt x="53" y="285"/>
                </a:cubicBezTo>
                <a:cubicBezTo>
                  <a:pt x="54" y="285"/>
                  <a:pt x="54" y="284"/>
                  <a:pt x="55" y="283"/>
                </a:cubicBezTo>
                <a:cubicBezTo>
                  <a:pt x="70" y="268"/>
                  <a:pt x="125" y="213"/>
                  <a:pt x="125" y="213"/>
                </a:cubicBezTo>
                <a:cubicBezTo>
                  <a:pt x="126" y="212"/>
                  <a:pt x="127" y="212"/>
                  <a:pt x="127" y="211"/>
                </a:cubicBezTo>
                <a:cubicBezTo>
                  <a:pt x="131" y="207"/>
                  <a:pt x="132" y="201"/>
                  <a:pt x="130" y="195"/>
                </a:cubicBezTo>
                <a:cubicBezTo>
                  <a:pt x="205" y="120"/>
                  <a:pt x="205" y="120"/>
                  <a:pt x="205" y="120"/>
                </a:cubicBezTo>
                <a:cubicBezTo>
                  <a:pt x="210" y="116"/>
                  <a:pt x="215" y="112"/>
                  <a:pt x="217" y="112"/>
                </a:cubicBezTo>
                <a:cubicBezTo>
                  <a:pt x="218" y="112"/>
                  <a:pt x="218" y="112"/>
                  <a:pt x="218" y="112"/>
                </a:cubicBezTo>
                <a:cubicBezTo>
                  <a:pt x="246" y="128"/>
                  <a:pt x="240" y="172"/>
                  <a:pt x="240" y="1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533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 bwMode="auto">
          <a:xfrm>
            <a:off x="1308100" y="3848100"/>
            <a:ext cx="1800225" cy="19240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08100" y="4314825"/>
            <a:ext cx="1816100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Opportunities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（机遇）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1316038" y="1735138"/>
            <a:ext cx="1800225" cy="19240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01775" y="2265363"/>
            <a:ext cx="14287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Strengths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（优势）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3302000" y="1735138"/>
            <a:ext cx="1800225" cy="19240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328988" y="2246313"/>
            <a:ext cx="174625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Weaknesses</a:t>
            </a: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（劣势）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3321050" y="3848100"/>
            <a:ext cx="1800225" cy="19240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616325" y="4322763"/>
            <a:ext cx="1211263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Threats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（威胁）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348288" y="1735138"/>
            <a:ext cx="5646737" cy="4037012"/>
          </a:xfrm>
          <a:prstGeom prst="rect">
            <a:avLst/>
          </a:prstGeom>
          <a:noFill/>
          <a:ln w="127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46725" y="2111375"/>
            <a:ext cx="8763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72213" y="2301875"/>
            <a:ext cx="48641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99100" y="3084513"/>
            <a:ext cx="1046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24588" y="3084513"/>
            <a:ext cx="4864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56250" y="3906838"/>
            <a:ext cx="1046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81738" y="3906838"/>
            <a:ext cx="48641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637213" y="4751388"/>
            <a:ext cx="1046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81738" y="4813300"/>
            <a:ext cx="4864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</a:p>
        </p:txBody>
      </p:sp>
    </p:spTree>
    <p:extLst>
      <p:ext uri="{BB962C8B-B14F-4D97-AF65-F5344CB8AC3E}">
        <p14:creationId xmlns:p14="http://schemas.microsoft.com/office/powerpoint/2010/main" val="982341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4303713" y="1931988"/>
            <a:ext cx="2338387" cy="909637"/>
          </a:xfrm>
          <a:custGeom>
            <a:avLst/>
            <a:gdLst>
              <a:gd name="connsiteX0" fmla="*/ 0 w 1655180"/>
              <a:gd name="connsiteY0" fmla="*/ 844952 h 844952"/>
              <a:gd name="connsiteX1" fmla="*/ 827590 w 1655180"/>
              <a:gd name="connsiteY1" fmla="*/ 0 h 844952"/>
              <a:gd name="connsiteX2" fmla="*/ 1655180 w 1655180"/>
              <a:gd name="connsiteY2" fmla="*/ 844952 h 844952"/>
              <a:gd name="connsiteX3" fmla="*/ 0 w 1655180"/>
              <a:gd name="connsiteY3" fmla="*/ 844952 h 844952"/>
              <a:gd name="connsiteX0" fmla="*/ 0 w 2318120"/>
              <a:gd name="connsiteY0" fmla="*/ 844952 h 1203092"/>
              <a:gd name="connsiteX1" fmla="*/ 827590 w 2318120"/>
              <a:gd name="connsiteY1" fmla="*/ 0 h 1203092"/>
              <a:gd name="connsiteX2" fmla="*/ 2318120 w 2318120"/>
              <a:gd name="connsiteY2" fmla="*/ 1203092 h 1203092"/>
              <a:gd name="connsiteX3" fmla="*/ 0 w 2318120"/>
              <a:gd name="connsiteY3" fmla="*/ 844952 h 1203092"/>
              <a:gd name="connsiteX0" fmla="*/ 0 w 2318120"/>
              <a:gd name="connsiteY0" fmla="*/ 715412 h 1073552"/>
              <a:gd name="connsiteX1" fmla="*/ 1703890 w 2318120"/>
              <a:gd name="connsiteY1" fmla="*/ 0 h 1073552"/>
              <a:gd name="connsiteX2" fmla="*/ 2318120 w 2318120"/>
              <a:gd name="connsiteY2" fmla="*/ 1073552 h 1073552"/>
              <a:gd name="connsiteX3" fmla="*/ 0 w 2318120"/>
              <a:gd name="connsiteY3" fmla="*/ 715412 h 1073552"/>
              <a:gd name="connsiteX0" fmla="*/ 0 w 2805800"/>
              <a:gd name="connsiteY0" fmla="*/ 1081172 h 1081172"/>
              <a:gd name="connsiteX1" fmla="*/ 2191570 w 2805800"/>
              <a:gd name="connsiteY1" fmla="*/ 0 h 1081172"/>
              <a:gd name="connsiteX2" fmla="*/ 2805800 w 2805800"/>
              <a:gd name="connsiteY2" fmla="*/ 1073552 h 1081172"/>
              <a:gd name="connsiteX3" fmla="*/ 0 w 2805800"/>
              <a:gd name="connsiteY3" fmla="*/ 1081172 h 1081172"/>
              <a:gd name="connsiteX0" fmla="*/ 0 w 2813420"/>
              <a:gd name="connsiteY0" fmla="*/ 1081172 h 1081172"/>
              <a:gd name="connsiteX1" fmla="*/ 219157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81172 h 1081172"/>
              <a:gd name="connsiteX1" fmla="*/ 219919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81172 h 1081172"/>
              <a:gd name="connsiteX1" fmla="*/ 219919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94303 h 1094303"/>
              <a:gd name="connsiteX1" fmla="*/ 2199190 w 2813420"/>
              <a:gd name="connsiteY1" fmla="*/ 13131 h 1094303"/>
              <a:gd name="connsiteX2" fmla="*/ 2813420 w 2813420"/>
              <a:gd name="connsiteY2" fmla="*/ 1094303 h 1094303"/>
              <a:gd name="connsiteX3" fmla="*/ 0 w 2813420"/>
              <a:gd name="connsiteY3" fmla="*/ 1094303 h 1094303"/>
              <a:gd name="connsiteX0" fmla="*/ 0 w 2813420"/>
              <a:gd name="connsiteY0" fmla="*/ 1094303 h 1094303"/>
              <a:gd name="connsiteX1" fmla="*/ 2206810 w 2813420"/>
              <a:gd name="connsiteY1" fmla="*/ 13131 h 1094303"/>
              <a:gd name="connsiteX2" fmla="*/ 2813420 w 2813420"/>
              <a:gd name="connsiteY2" fmla="*/ 1094303 h 1094303"/>
              <a:gd name="connsiteX3" fmla="*/ 0 w 2813420"/>
              <a:gd name="connsiteY3" fmla="*/ 1094303 h 109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3420" h="1094303">
                <a:moveTo>
                  <a:pt x="0" y="1094303"/>
                </a:moveTo>
                <a:cubicBezTo>
                  <a:pt x="253003" y="-287168"/>
                  <a:pt x="1633767" y="45862"/>
                  <a:pt x="2206810" y="13131"/>
                </a:cubicBezTo>
                <a:lnTo>
                  <a:pt x="2813420" y="1094303"/>
                </a:lnTo>
                <a:lnTo>
                  <a:pt x="0" y="109430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11763" y="1974850"/>
            <a:ext cx="522287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148388" y="1939925"/>
            <a:ext cx="1738312" cy="1822450"/>
          </a:xfrm>
          <a:custGeom>
            <a:avLst/>
            <a:gdLst>
              <a:gd name="connsiteX0" fmla="*/ 0 w 1303020"/>
              <a:gd name="connsiteY0" fmla="*/ 563360 h 563360"/>
              <a:gd name="connsiteX1" fmla="*/ 651510 w 1303020"/>
              <a:gd name="connsiteY1" fmla="*/ 0 h 563360"/>
              <a:gd name="connsiteX2" fmla="*/ 1303020 w 1303020"/>
              <a:gd name="connsiteY2" fmla="*/ 563360 h 563360"/>
              <a:gd name="connsiteX3" fmla="*/ 0 w 1303020"/>
              <a:gd name="connsiteY3" fmla="*/ 563360 h 563360"/>
              <a:gd name="connsiteX0" fmla="*/ 0 w 1661160"/>
              <a:gd name="connsiteY0" fmla="*/ 0 h 815340"/>
              <a:gd name="connsiteX1" fmla="*/ 1009650 w 1661160"/>
              <a:gd name="connsiteY1" fmla="*/ 251980 h 815340"/>
              <a:gd name="connsiteX2" fmla="*/ 1661160 w 1661160"/>
              <a:gd name="connsiteY2" fmla="*/ 815340 h 815340"/>
              <a:gd name="connsiteX3" fmla="*/ 0 w 1661160"/>
              <a:gd name="connsiteY3" fmla="*/ 0 h 815340"/>
              <a:gd name="connsiteX0" fmla="*/ 0 w 1242060"/>
              <a:gd name="connsiteY0" fmla="*/ 0 h 2179320"/>
              <a:gd name="connsiteX1" fmla="*/ 1009650 w 1242060"/>
              <a:gd name="connsiteY1" fmla="*/ 251980 h 2179320"/>
              <a:gd name="connsiteX2" fmla="*/ 1242060 w 1242060"/>
              <a:gd name="connsiteY2" fmla="*/ 2179320 h 2179320"/>
              <a:gd name="connsiteX3" fmla="*/ 0 w 124206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56460"/>
              <a:gd name="connsiteX1" fmla="*/ 2076450 w 2076450"/>
              <a:gd name="connsiteY1" fmla="*/ 754900 h 2156460"/>
              <a:gd name="connsiteX2" fmla="*/ 1242060 w 2076450"/>
              <a:gd name="connsiteY2" fmla="*/ 2156460 h 2156460"/>
              <a:gd name="connsiteX3" fmla="*/ 0 w 2076450"/>
              <a:gd name="connsiteY3" fmla="*/ 0 h 2156460"/>
              <a:gd name="connsiteX0" fmla="*/ 0 w 2076450"/>
              <a:gd name="connsiteY0" fmla="*/ 14318 h 2170778"/>
              <a:gd name="connsiteX1" fmla="*/ 2076450 w 2076450"/>
              <a:gd name="connsiteY1" fmla="*/ 769218 h 2170778"/>
              <a:gd name="connsiteX2" fmla="*/ 1242060 w 2076450"/>
              <a:gd name="connsiteY2" fmla="*/ 2170778 h 2170778"/>
              <a:gd name="connsiteX3" fmla="*/ 0 w 2076450"/>
              <a:gd name="connsiteY3" fmla="*/ 14318 h 2170778"/>
              <a:gd name="connsiteX0" fmla="*/ 0 w 2045970"/>
              <a:gd name="connsiteY0" fmla="*/ 24833 h 2150813"/>
              <a:gd name="connsiteX1" fmla="*/ 2045970 w 2045970"/>
              <a:gd name="connsiteY1" fmla="*/ 749253 h 2150813"/>
              <a:gd name="connsiteX2" fmla="*/ 1211580 w 2045970"/>
              <a:gd name="connsiteY2" fmla="*/ 2150813 h 2150813"/>
              <a:gd name="connsiteX3" fmla="*/ 0 w 2045970"/>
              <a:gd name="connsiteY3" fmla="*/ 24833 h 2150813"/>
              <a:gd name="connsiteX0" fmla="*/ 0 w 2053590"/>
              <a:gd name="connsiteY0" fmla="*/ 14318 h 2170778"/>
              <a:gd name="connsiteX1" fmla="*/ 2053590 w 2053590"/>
              <a:gd name="connsiteY1" fmla="*/ 769218 h 2170778"/>
              <a:gd name="connsiteX2" fmla="*/ 1219200 w 2053590"/>
              <a:gd name="connsiteY2" fmla="*/ 2170778 h 2170778"/>
              <a:gd name="connsiteX3" fmla="*/ 0 w 2053590"/>
              <a:gd name="connsiteY3" fmla="*/ 14318 h 2170778"/>
              <a:gd name="connsiteX0" fmla="*/ 0 w 2053590"/>
              <a:gd name="connsiteY0" fmla="*/ 16401 h 2172861"/>
              <a:gd name="connsiteX1" fmla="*/ 2053590 w 2053590"/>
              <a:gd name="connsiteY1" fmla="*/ 771301 h 2172861"/>
              <a:gd name="connsiteX2" fmla="*/ 1219200 w 2053590"/>
              <a:gd name="connsiteY2" fmla="*/ 2172861 h 2172861"/>
              <a:gd name="connsiteX3" fmla="*/ 0 w 2053590"/>
              <a:gd name="connsiteY3" fmla="*/ 16401 h 2172861"/>
              <a:gd name="connsiteX0" fmla="*/ 0 w 2053590"/>
              <a:gd name="connsiteY0" fmla="*/ 29720 h 2186180"/>
              <a:gd name="connsiteX1" fmla="*/ 2053590 w 2053590"/>
              <a:gd name="connsiteY1" fmla="*/ 784620 h 2186180"/>
              <a:gd name="connsiteX2" fmla="*/ 1219200 w 2053590"/>
              <a:gd name="connsiteY2" fmla="*/ 2186180 h 2186180"/>
              <a:gd name="connsiteX3" fmla="*/ 0 w 2053590"/>
              <a:gd name="connsiteY3" fmla="*/ 29720 h 2186180"/>
              <a:gd name="connsiteX0" fmla="*/ 0 w 2053590"/>
              <a:gd name="connsiteY0" fmla="*/ 22550 h 2201870"/>
              <a:gd name="connsiteX1" fmla="*/ 2053590 w 2053590"/>
              <a:gd name="connsiteY1" fmla="*/ 800310 h 2201870"/>
              <a:gd name="connsiteX2" fmla="*/ 1219200 w 2053590"/>
              <a:gd name="connsiteY2" fmla="*/ 2201870 h 2201870"/>
              <a:gd name="connsiteX3" fmla="*/ 0 w 2053590"/>
              <a:gd name="connsiteY3" fmla="*/ 22550 h 2201870"/>
              <a:gd name="connsiteX0" fmla="*/ 0 w 2053590"/>
              <a:gd name="connsiteY0" fmla="*/ 29285 h 2208605"/>
              <a:gd name="connsiteX1" fmla="*/ 2053590 w 2053590"/>
              <a:gd name="connsiteY1" fmla="*/ 807045 h 2208605"/>
              <a:gd name="connsiteX2" fmla="*/ 1219200 w 2053590"/>
              <a:gd name="connsiteY2" fmla="*/ 2208605 h 2208605"/>
              <a:gd name="connsiteX3" fmla="*/ 0 w 2053590"/>
              <a:gd name="connsiteY3" fmla="*/ 29285 h 2208605"/>
              <a:gd name="connsiteX0" fmla="*/ 0 w 2091690"/>
              <a:gd name="connsiteY0" fmla="*/ 29285 h 2208605"/>
              <a:gd name="connsiteX1" fmla="*/ 2091690 w 2091690"/>
              <a:gd name="connsiteY1" fmla="*/ 807045 h 2208605"/>
              <a:gd name="connsiteX2" fmla="*/ 1257300 w 2091690"/>
              <a:gd name="connsiteY2" fmla="*/ 2208605 h 2208605"/>
              <a:gd name="connsiteX3" fmla="*/ 0 w 2091690"/>
              <a:gd name="connsiteY3" fmla="*/ 29285 h 2208605"/>
              <a:gd name="connsiteX0" fmla="*/ 0 w 2091690"/>
              <a:gd name="connsiteY0" fmla="*/ 10549 h 2189869"/>
              <a:gd name="connsiteX1" fmla="*/ 2091690 w 2091690"/>
              <a:gd name="connsiteY1" fmla="*/ 788309 h 2189869"/>
              <a:gd name="connsiteX2" fmla="*/ 1257300 w 2091690"/>
              <a:gd name="connsiteY2" fmla="*/ 2189869 h 2189869"/>
              <a:gd name="connsiteX3" fmla="*/ 0 w 2091690"/>
              <a:gd name="connsiteY3" fmla="*/ 10549 h 2189869"/>
              <a:gd name="connsiteX0" fmla="*/ 0 w 2091690"/>
              <a:gd name="connsiteY0" fmla="*/ 2746 h 2182066"/>
              <a:gd name="connsiteX1" fmla="*/ 2091690 w 2091690"/>
              <a:gd name="connsiteY1" fmla="*/ 780506 h 2182066"/>
              <a:gd name="connsiteX2" fmla="*/ 1257300 w 2091690"/>
              <a:gd name="connsiteY2" fmla="*/ 2182066 h 2182066"/>
              <a:gd name="connsiteX3" fmla="*/ 0 w 2091690"/>
              <a:gd name="connsiteY3" fmla="*/ 2746 h 2182066"/>
              <a:gd name="connsiteX0" fmla="*/ 0 w 2062193"/>
              <a:gd name="connsiteY0" fmla="*/ 4437 h 2183757"/>
              <a:gd name="connsiteX1" fmla="*/ 2062193 w 2062193"/>
              <a:gd name="connsiteY1" fmla="*/ 772365 h 2183757"/>
              <a:gd name="connsiteX2" fmla="*/ 1257300 w 2062193"/>
              <a:gd name="connsiteY2" fmla="*/ 2183757 h 2183757"/>
              <a:gd name="connsiteX3" fmla="*/ 0 w 2062193"/>
              <a:gd name="connsiteY3" fmla="*/ 4437 h 2183757"/>
              <a:gd name="connsiteX0" fmla="*/ 0 w 2091690"/>
              <a:gd name="connsiteY0" fmla="*/ 2746 h 2182066"/>
              <a:gd name="connsiteX1" fmla="*/ 2091690 w 2091690"/>
              <a:gd name="connsiteY1" fmla="*/ 780506 h 2182066"/>
              <a:gd name="connsiteX2" fmla="*/ 1257300 w 2091690"/>
              <a:gd name="connsiteY2" fmla="*/ 2182066 h 2182066"/>
              <a:gd name="connsiteX3" fmla="*/ 0 w 2091690"/>
              <a:gd name="connsiteY3" fmla="*/ 2746 h 2182066"/>
              <a:gd name="connsiteX0" fmla="*/ 0 w 2091690"/>
              <a:gd name="connsiteY0" fmla="*/ 2746 h 2191898"/>
              <a:gd name="connsiteX1" fmla="*/ 2091690 w 2091690"/>
              <a:gd name="connsiteY1" fmla="*/ 780506 h 2191898"/>
              <a:gd name="connsiteX2" fmla="*/ 1276965 w 2091690"/>
              <a:gd name="connsiteY2" fmla="*/ 2191898 h 2191898"/>
              <a:gd name="connsiteX3" fmla="*/ 0 w 2091690"/>
              <a:gd name="connsiteY3" fmla="*/ 2746 h 219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1690" h="2191898">
                <a:moveTo>
                  <a:pt x="0" y="2746"/>
                </a:moveTo>
                <a:cubicBezTo>
                  <a:pt x="600710" y="25779"/>
                  <a:pt x="1727200" y="-172167"/>
                  <a:pt x="2091690" y="780506"/>
                </a:cubicBezTo>
                <a:lnTo>
                  <a:pt x="1276965" y="2191898"/>
                </a:lnTo>
                <a:lnTo>
                  <a:pt x="0" y="274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26250" y="2057400"/>
            <a:ext cx="5207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rot="10800000">
            <a:off x="4410075" y="3795713"/>
            <a:ext cx="1738313" cy="1812925"/>
          </a:xfrm>
          <a:custGeom>
            <a:avLst/>
            <a:gdLst>
              <a:gd name="connsiteX0" fmla="*/ 0 w 1303020"/>
              <a:gd name="connsiteY0" fmla="*/ 563360 h 563360"/>
              <a:gd name="connsiteX1" fmla="*/ 651510 w 1303020"/>
              <a:gd name="connsiteY1" fmla="*/ 0 h 563360"/>
              <a:gd name="connsiteX2" fmla="*/ 1303020 w 1303020"/>
              <a:gd name="connsiteY2" fmla="*/ 563360 h 563360"/>
              <a:gd name="connsiteX3" fmla="*/ 0 w 1303020"/>
              <a:gd name="connsiteY3" fmla="*/ 563360 h 563360"/>
              <a:gd name="connsiteX0" fmla="*/ 0 w 1661160"/>
              <a:gd name="connsiteY0" fmla="*/ 0 h 815340"/>
              <a:gd name="connsiteX1" fmla="*/ 1009650 w 1661160"/>
              <a:gd name="connsiteY1" fmla="*/ 251980 h 815340"/>
              <a:gd name="connsiteX2" fmla="*/ 1661160 w 1661160"/>
              <a:gd name="connsiteY2" fmla="*/ 815340 h 815340"/>
              <a:gd name="connsiteX3" fmla="*/ 0 w 1661160"/>
              <a:gd name="connsiteY3" fmla="*/ 0 h 815340"/>
              <a:gd name="connsiteX0" fmla="*/ 0 w 1242060"/>
              <a:gd name="connsiteY0" fmla="*/ 0 h 2179320"/>
              <a:gd name="connsiteX1" fmla="*/ 1009650 w 1242060"/>
              <a:gd name="connsiteY1" fmla="*/ 251980 h 2179320"/>
              <a:gd name="connsiteX2" fmla="*/ 1242060 w 1242060"/>
              <a:gd name="connsiteY2" fmla="*/ 2179320 h 2179320"/>
              <a:gd name="connsiteX3" fmla="*/ 0 w 124206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79320"/>
              <a:gd name="connsiteX1" fmla="*/ 2076450 w 2076450"/>
              <a:gd name="connsiteY1" fmla="*/ 777760 h 2179320"/>
              <a:gd name="connsiteX2" fmla="*/ 1242060 w 2076450"/>
              <a:gd name="connsiteY2" fmla="*/ 2179320 h 2179320"/>
              <a:gd name="connsiteX3" fmla="*/ 0 w 2076450"/>
              <a:gd name="connsiteY3" fmla="*/ 0 h 2179320"/>
              <a:gd name="connsiteX0" fmla="*/ 0 w 2076450"/>
              <a:gd name="connsiteY0" fmla="*/ 0 h 2156460"/>
              <a:gd name="connsiteX1" fmla="*/ 2076450 w 2076450"/>
              <a:gd name="connsiteY1" fmla="*/ 754900 h 2156460"/>
              <a:gd name="connsiteX2" fmla="*/ 1242060 w 2076450"/>
              <a:gd name="connsiteY2" fmla="*/ 2156460 h 2156460"/>
              <a:gd name="connsiteX3" fmla="*/ 0 w 2076450"/>
              <a:gd name="connsiteY3" fmla="*/ 0 h 2156460"/>
              <a:gd name="connsiteX0" fmla="*/ 0 w 2076450"/>
              <a:gd name="connsiteY0" fmla="*/ 14318 h 2170778"/>
              <a:gd name="connsiteX1" fmla="*/ 2076450 w 2076450"/>
              <a:gd name="connsiteY1" fmla="*/ 769218 h 2170778"/>
              <a:gd name="connsiteX2" fmla="*/ 1242060 w 2076450"/>
              <a:gd name="connsiteY2" fmla="*/ 2170778 h 2170778"/>
              <a:gd name="connsiteX3" fmla="*/ 0 w 2076450"/>
              <a:gd name="connsiteY3" fmla="*/ 14318 h 2170778"/>
              <a:gd name="connsiteX0" fmla="*/ 0 w 2045970"/>
              <a:gd name="connsiteY0" fmla="*/ 24833 h 2150813"/>
              <a:gd name="connsiteX1" fmla="*/ 2045970 w 2045970"/>
              <a:gd name="connsiteY1" fmla="*/ 749253 h 2150813"/>
              <a:gd name="connsiteX2" fmla="*/ 1211580 w 2045970"/>
              <a:gd name="connsiteY2" fmla="*/ 2150813 h 2150813"/>
              <a:gd name="connsiteX3" fmla="*/ 0 w 2045970"/>
              <a:gd name="connsiteY3" fmla="*/ 24833 h 2150813"/>
              <a:gd name="connsiteX0" fmla="*/ 0 w 2053590"/>
              <a:gd name="connsiteY0" fmla="*/ 14318 h 2170778"/>
              <a:gd name="connsiteX1" fmla="*/ 2053590 w 2053590"/>
              <a:gd name="connsiteY1" fmla="*/ 769218 h 2170778"/>
              <a:gd name="connsiteX2" fmla="*/ 1219200 w 2053590"/>
              <a:gd name="connsiteY2" fmla="*/ 2170778 h 2170778"/>
              <a:gd name="connsiteX3" fmla="*/ 0 w 2053590"/>
              <a:gd name="connsiteY3" fmla="*/ 14318 h 2170778"/>
              <a:gd name="connsiteX0" fmla="*/ 0 w 2053590"/>
              <a:gd name="connsiteY0" fmla="*/ 16401 h 2172861"/>
              <a:gd name="connsiteX1" fmla="*/ 2053590 w 2053590"/>
              <a:gd name="connsiteY1" fmla="*/ 771301 h 2172861"/>
              <a:gd name="connsiteX2" fmla="*/ 1219200 w 2053590"/>
              <a:gd name="connsiteY2" fmla="*/ 2172861 h 2172861"/>
              <a:gd name="connsiteX3" fmla="*/ 0 w 2053590"/>
              <a:gd name="connsiteY3" fmla="*/ 16401 h 2172861"/>
              <a:gd name="connsiteX0" fmla="*/ 0 w 2053590"/>
              <a:gd name="connsiteY0" fmla="*/ 29720 h 2186180"/>
              <a:gd name="connsiteX1" fmla="*/ 2053590 w 2053590"/>
              <a:gd name="connsiteY1" fmla="*/ 784620 h 2186180"/>
              <a:gd name="connsiteX2" fmla="*/ 1219200 w 2053590"/>
              <a:gd name="connsiteY2" fmla="*/ 2186180 h 2186180"/>
              <a:gd name="connsiteX3" fmla="*/ 0 w 2053590"/>
              <a:gd name="connsiteY3" fmla="*/ 29720 h 2186180"/>
              <a:gd name="connsiteX0" fmla="*/ 0 w 2053590"/>
              <a:gd name="connsiteY0" fmla="*/ 22550 h 2201870"/>
              <a:gd name="connsiteX1" fmla="*/ 2053590 w 2053590"/>
              <a:gd name="connsiteY1" fmla="*/ 800310 h 2201870"/>
              <a:gd name="connsiteX2" fmla="*/ 1219200 w 2053590"/>
              <a:gd name="connsiteY2" fmla="*/ 2201870 h 2201870"/>
              <a:gd name="connsiteX3" fmla="*/ 0 w 2053590"/>
              <a:gd name="connsiteY3" fmla="*/ 22550 h 2201870"/>
              <a:gd name="connsiteX0" fmla="*/ 0 w 2053590"/>
              <a:gd name="connsiteY0" fmla="*/ 29285 h 2208605"/>
              <a:gd name="connsiteX1" fmla="*/ 2053590 w 2053590"/>
              <a:gd name="connsiteY1" fmla="*/ 807045 h 2208605"/>
              <a:gd name="connsiteX2" fmla="*/ 1219200 w 2053590"/>
              <a:gd name="connsiteY2" fmla="*/ 2208605 h 2208605"/>
              <a:gd name="connsiteX3" fmla="*/ 0 w 2053590"/>
              <a:gd name="connsiteY3" fmla="*/ 29285 h 2208605"/>
              <a:gd name="connsiteX0" fmla="*/ 0 w 2091690"/>
              <a:gd name="connsiteY0" fmla="*/ 29285 h 2208605"/>
              <a:gd name="connsiteX1" fmla="*/ 2091690 w 2091690"/>
              <a:gd name="connsiteY1" fmla="*/ 807045 h 2208605"/>
              <a:gd name="connsiteX2" fmla="*/ 1257300 w 2091690"/>
              <a:gd name="connsiteY2" fmla="*/ 2208605 h 2208605"/>
              <a:gd name="connsiteX3" fmla="*/ 0 w 2091690"/>
              <a:gd name="connsiteY3" fmla="*/ 29285 h 2208605"/>
              <a:gd name="connsiteX0" fmla="*/ 0 w 2091690"/>
              <a:gd name="connsiteY0" fmla="*/ 10549 h 2189869"/>
              <a:gd name="connsiteX1" fmla="*/ 2091690 w 2091690"/>
              <a:gd name="connsiteY1" fmla="*/ 788309 h 2189869"/>
              <a:gd name="connsiteX2" fmla="*/ 1257300 w 2091690"/>
              <a:gd name="connsiteY2" fmla="*/ 2189869 h 2189869"/>
              <a:gd name="connsiteX3" fmla="*/ 0 w 2091690"/>
              <a:gd name="connsiteY3" fmla="*/ 10549 h 2189869"/>
              <a:gd name="connsiteX0" fmla="*/ 0 w 2091690"/>
              <a:gd name="connsiteY0" fmla="*/ 2746 h 2182066"/>
              <a:gd name="connsiteX1" fmla="*/ 2091690 w 2091690"/>
              <a:gd name="connsiteY1" fmla="*/ 780506 h 2182066"/>
              <a:gd name="connsiteX2" fmla="*/ 1257300 w 2091690"/>
              <a:gd name="connsiteY2" fmla="*/ 2182066 h 2182066"/>
              <a:gd name="connsiteX3" fmla="*/ 0 w 2091690"/>
              <a:gd name="connsiteY3" fmla="*/ 2746 h 2182066"/>
              <a:gd name="connsiteX0" fmla="*/ 0 w 2091690"/>
              <a:gd name="connsiteY0" fmla="*/ 2746 h 2182066"/>
              <a:gd name="connsiteX1" fmla="*/ 2091690 w 2091690"/>
              <a:gd name="connsiteY1" fmla="*/ 780506 h 2182066"/>
              <a:gd name="connsiteX2" fmla="*/ 1276964 w 2091690"/>
              <a:gd name="connsiteY2" fmla="*/ 2182066 h 2182066"/>
              <a:gd name="connsiteX3" fmla="*/ 0 w 2091690"/>
              <a:gd name="connsiteY3" fmla="*/ 2746 h 218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1690" h="2182066">
                <a:moveTo>
                  <a:pt x="0" y="2746"/>
                </a:moveTo>
                <a:cubicBezTo>
                  <a:pt x="600710" y="25779"/>
                  <a:pt x="1727200" y="-172167"/>
                  <a:pt x="2091690" y="780506"/>
                </a:cubicBezTo>
                <a:lnTo>
                  <a:pt x="1276964" y="2182066"/>
                </a:lnTo>
                <a:lnTo>
                  <a:pt x="0" y="274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24450" y="4692650"/>
            <a:ext cx="520700" cy="79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10800000">
            <a:off x="5645150" y="4708525"/>
            <a:ext cx="2362200" cy="909638"/>
          </a:xfrm>
          <a:custGeom>
            <a:avLst/>
            <a:gdLst>
              <a:gd name="connsiteX0" fmla="*/ 0 w 1655180"/>
              <a:gd name="connsiteY0" fmla="*/ 844952 h 844952"/>
              <a:gd name="connsiteX1" fmla="*/ 827590 w 1655180"/>
              <a:gd name="connsiteY1" fmla="*/ 0 h 844952"/>
              <a:gd name="connsiteX2" fmla="*/ 1655180 w 1655180"/>
              <a:gd name="connsiteY2" fmla="*/ 844952 h 844952"/>
              <a:gd name="connsiteX3" fmla="*/ 0 w 1655180"/>
              <a:gd name="connsiteY3" fmla="*/ 844952 h 844952"/>
              <a:gd name="connsiteX0" fmla="*/ 0 w 2318120"/>
              <a:gd name="connsiteY0" fmla="*/ 844952 h 1203092"/>
              <a:gd name="connsiteX1" fmla="*/ 827590 w 2318120"/>
              <a:gd name="connsiteY1" fmla="*/ 0 h 1203092"/>
              <a:gd name="connsiteX2" fmla="*/ 2318120 w 2318120"/>
              <a:gd name="connsiteY2" fmla="*/ 1203092 h 1203092"/>
              <a:gd name="connsiteX3" fmla="*/ 0 w 2318120"/>
              <a:gd name="connsiteY3" fmla="*/ 844952 h 1203092"/>
              <a:gd name="connsiteX0" fmla="*/ 0 w 2318120"/>
              <a:gd name="connsiteY0" fmla="*/ 715412 h 1073552"/>
              <a:gd name="connsiteX1" fmla="*/ 1703890 w 2318120"/>
              <a:gd name="connsiteY1" fmla="*/ 0 h 1073552"/>
              <a:gd name="connsiteX2" fmla="*/ 2318120 w 2318120"/>
              <a:gd name="connsiteY2" fmla="*/ 1073552 h 1073552"/>
              <a:gd name="connsiteX3" fmla="*/ 0 w 2318120"/>
              <a:gd name="connsiteY3" fmla="*/ 715412 h 1073552"/>
              <a:gd name="connsiteX0" fmla="*/ 0 w 2805800"/>
              <a:gd name="connsiteY0" fmla="*/ 1081172 h 1081172"/>
              <a:gd name="connsiteX1" fmla="*/ 2191570 w 2805800"/>
              <a:gd name="connsiteY1" fmla="*/ 0 h 1081172"/>
              <a:gd name="connsiteX2" fmla="*/ 2805800 w 2805800"/>
              <a:gd name="connsiteY2" fmla="*/ 1073552 h 1081172"/>
              <a:gd name="connsiteX3" fmla="*/ 0 w 2805800"/>
              <a:gd name="connsiteY3" fmla="*/ 1081172 h 1081172"/>
              <a:gd name="connsiteX0" fmla="*/ 0 w 2813420"/>
              <a:gd name="connsiteY0" fmla="*/ 1081172 h 1081172"/>
              <a:gd name="connsiteX1" fmla="*/ 219157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81172 h 1081172"/>
              <a:gd name="connsiteX1" fmla="*/ 219919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81172 h 1081172"/>
              <a:gd name="connsiteX1" fmla="*/ 2199190 w 2813420"/>
              <a:gd name="connsiteY1" fmla="*/ 0 h 1081172"/>
              <a:gd name="connsiteX2" fmla="*/ 2813420 w 2813420"/>
              <a:gd name="connsiteY2" fmla="*/ 1081172 h 1081172"/>
              <a:gd name="connsiteX3" fmla="*/ 0 w 2813420"/>
              <a:gd name="connsiteY3" fmla="*/ 1081172 h 1081172"/>
              <a:gd name="connsiteX0" fmla="*/ 0 w 2813420"/>
              <a:gd name="connsiteY0" fmla="*/ 1094303 h 1094303"/>
              <a:gd name="connsiteX1" fmla="*/ 2199190 w 2813420"/>
              <a:gd name="connsiteY1" fmla="*/ 13131 h 1094303"/>
              <a:gd name="connsiteX2" fmla="*/ 2813420 w 2813420"/>
              <a:gd name="connsiteY2" fmla="*/ 1094303 h 1094303"/>
              <a:gd name="connsiteX3" fmla="*/ 0 w 2813420"/>
              <a:gd name="connsiteY3" fmla="*/ 1094303 h 1094303"/>
              <a:gd name="connsiteX0" fmla="*/ 0 w 2813420"/>
              <a:gd name="connsiteY0" fmla="*/ 1094303 h 1094303"/>
              <a:gd name="connsiteX1" fmla="*/ 2206810 w 2813420"/>
              <a:gd name="connsiteY1" fmla="*/ 13131 h 1094303"/>
              <a:gd name="connsiteX2" fmla="*/ 2813420 w 2813420"/>
              <a:gd name="connsiteY2" fmla="*/ 1094303 h 1094303"/>
              <a:gd name="connsiteX3" fmla="*/ 0 w 2813420"/>
              <a:gd name="connsiteY3" fmla="*/ 1094303 h 1094303"/>
              <a:gd name="connsiteX0" fmla="*/ 0 w 2842917"/>
              <a:gd name="connsiteY0" fmla="*/ 1094303 h 1094303"/>
              <a:gd name="connsiteX1" fmla="*/ 2206810 w 2842917"/>
              <a:gd name="connsiteY1" fmla="*/ 13131 h 1094303"/>
              <a:gd name="connsiteX2" fmla="*/ 2842917 w 2842917"/>
              <a:gd name="connsiteY2" fmla="*/ 1094303 h 1094303"/>
              <a:gd name="connsiteX3" fmla="*/ 0 w 2842917"/>
              <a:gd name="connsiteY3" fmla="*/ 1094303 h 109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2917" h="1094303">
                <a:moveTo>
                  <a:pt x="0" y="1094303"/>
                </a:moveTo>
                <a:cubicBezTo>
                  <a:pt x="253003" y="-287168"/>
                  <a:pt x="1633767" y="45862"/>
                  <a:pt x="2206810" y="13131"/>
                </a:cubicBezTo>
                <a:lnTo>
                  <a:pt x="2842917" y="1094303"/>
                </a:lnTo>
                <a:lnTo>
                  <a:pt x="0" y="109430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716713" y="4725988"/>
            <a:ext cx="522287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0800000" flipH="1">
            <a:off x="4308475" y="2857500"/>
            <a:ext cx="1295400" cy="2100263"/>
          </a:xfrm>
          <a:custGeom>
            <a:avLst/>
            <a:gdLst>
              <a:gd name="connsiteX0" fmla="*/ 0 w 1554479"/>
              <a:gd name="connsiteY0" fmla="*/ 2192593 h 2192593"/>
              <a:gd name="connsiteX1" fmla="*/ 0 w 1554479"/>
              <a:gd name="connsiteY1" fmla="*/ 0 h 2192593"/>
              <a:gd name="connsiteX2" fmla="*/ 1554479 w 1554479"/>
              <a:gd name="connsiteY2" fmla="*/ 2192593 h 2192593"/>
              <a:gd name="connsiteX3" fmla="*/ 0 w 1554479"/>
              <a:gd name="connsiteY3" fmla="*/ 2192593 h 2192593"/>
              <a:gd name="connsiteX0" fmla="*/ 0 w 1554479"/>
              <a:gd name="connsiteY0" fmla="*/ 2526889 h 2526889"/>
              <a:gd name="connsiteX1" fmla="*/ 88491 w 1554479"/>
              <a:gd name="connsiteY1" fmla="*/ 0 h 2526889"/>
              <a:gd name="connsiteX2" fmla="*/ 1554479 w 1554479"/>
              <a:gd name="connsiteY2" fmla="*/ 2526889 h 2526889"/>
              <a:gd name="connsiteX3" fmla="*/ 0 w 1554479"/>
              <a:gd name="connsiteY3" fmla="*/ 2526889 h 2526889"/>
              <a:gd name="connsiteX0" fmla="*/ 3754 w 1558233"/>
              <a:gd name="connsiteY0" fmla="*/ 2526889 h 2526889"/>
              <a:gd name="connsiteX1" fmla="*/ 92245 w 1558233"/>
              <a:gd name="connsiteY1" fmla="*/ 0 h 2526889"/>
              <a:gd name="connsiteX2" fmla="*/ 1558233 w 1558233"/>
              <a:gd name="connsiteY2" fmla="*/ 2526889 h 2526889"/>
              <a:gd name="connsiteX3" fmla="*/ 3754 w 1558233"/>
              <a:gd name="connsiteY3" fmla="*/ 2526889 h 25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8233" h="2526889">
                <a:moveTo>
                  <a:pt x="3754" y="2526889"/>
                </a:moveTo>
                <a:cubicBezTo>
                  <a:pt x="33251" y="1684593"/>
                  <a:pt x="-65071" y="104877"/>
                  <a:pt x="92245" y="0"/>
                </a:cubicBezTo>
                <a:lnTo>
                  <a:pt x="1558233" y="2526889"/>
                </a:lnTo>
                <a:lnTo>
                  <a:pt x="3754" y="25268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00550" y="3305175"/>
            <a:ext cx="52070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flipH="1">
            <a:off x="6704013" y="2592388"/>
            <a:ext cx="1295400" cy="2100262"/>
          </a:xfrm>
          <a:custGeom>
            <a:avLst/>
            <a:gdLst>
              <a:gd name="connsiteX0" fmla="*/ 0 w 1554479"/>
              <a:gd name="connsiteY0" fmla="*/ 2192593 h 2192593"/>
              <a:gd name="connsiteX1" fmla="*/ 0 w 1554479"/>
              <a:gd name="connsiteY1" fmla="*/ 0 h 2192593"/>
              <a:gd name="connsiteX2" fmla="*/ 1554479 w 1554479"/>
              <a:gd name="connsiteY2" fmla="*/ 2192593 h 2192593"/>
              <a:gd name="connsiteX3" fmla="*/ 0 w 1554479"/>
              <a:gd name="connsiteY3" fmla="*/ 2192593 h 2192593"/>
              <a:gd name="connsiteX0" fmla="*/ 0 w 1554479"/>
              <a:gd name="connsiteY0" fmla="*/ 2526889 h 2526889"/>
              <a:gd name="connsiteX1" fmla="*/ 88491 w 1554479"/>
              <a:gd name="connsiteY1" fmla="*/ 0 h 2526889"/>
              <a:gd name="connsiteX2" fmla="*/ 1554479 w 1554479"/>
              <a:gd name="connsiteY2" fmla="*/ 2526889 h 2526889"/>
              <a:gd name="connsiteX3" fmla="*/ 0 w 1554479"/>
              <a:gd name="connsiteY3" fmla="*/ 2526889 h 2526889"/>
              <a:gd name="connsiteX0" fmla="*/ 3754 w 1558233"/>
              <a:gd name="connsiteY0" fmla="*/ 2526889 h 2526889"/>
              <a:gd name="connsiteX1" fmla="*/ 92245 w 1558233"/>
              <a:gd name="connsiteY1" fmla="*/ 0 h 2526889"/>
              <a:gd name="connsiteX2" fmla="*/ 1558233 w 1558233"/>
              <a:gd name="connsiteY2" fmla="*/ 2526889 h 2526889"/>
              <a:gd name="connsiteX3" fmla="*/ 3754 w 1558233"/>
              <a:gd name="connsiteY3" fmla="*/ 2526889 h 252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8233" h="2526889">
                <a:moveTo>
                  <a:pt x="3754" y="2526889"/>
                </a:moveTo>
                <a:cubicBezTo>
                  <a:pt x="33251" y="1684593"/>
                  <a:pt x="-65071" y="104877"/>
                  <a:pt x="92245" y="0"/>
                </a:cubicBezTo>
                <a:lnTo>
                  <a:pt x="1558233" y="2526889"/>
                </a:lnTo>
                <a:lnTo>
                  <a:pt x="3754" y="2526889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413625" y="3357563"/>
            <a:ext cx="520700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590550" y="2473325"/>
            <a:ext cx="234950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5825" y="2405063"/>
            <a:ext cx="28924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590550" y="3473450"/>
            <a:ext cx="236538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5825" y="3405188"/>
            <a:ext cx="28924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590550" y="4473575"/>
            <a:ext cx="236538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5825" y="4405313"/>
            <a:ext cx="28924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8539163" y="2473325"/>
            <a:ext cx="236537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34438" y="2405063"/>
            <a:ext cx="28924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8539163" y="3473450"/>
            <a:ext cx="236537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34438" y="3405188"/>
            <a:ext cx="28924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540750" y="4473575"/>
            <a:ext cx="234950" cy="23653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34438" y="4405313"/>
            <a:ext cx="2894012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02199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2569436"/>
            <a:ext cx="63758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2084367" y="2677532"/>
            <a:ext cx="2169279" cy="1870755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336070" y="2132819"/>
            <a:ext cx="521866" cy="44889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857936" y="2468057"/>
            <a:ext cx="340539" cy="29410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361273" y="3360821"/>
            <a:ext cx="521866" cy="44889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85841" y="3756644"/>
            <a:ext cx="340539" cy="29410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1863238" y="4101606"/>
            <a:ext cx="185749" cy="16142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596752" y="2740244"/>
            <a:ext cx="102836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79979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060450" y="2181225"/>
            <a:ext cx="504825" cy="3168650"/>
          </a:xfrm>
          <a:custGeom>
            <a:avLst/>
            <a:gdLst/>
            <a:ahLst/>
            <a:cxnLst/>
            <a:rect l="l" t="t" r="r" b="b"/>
            <a:pathLst>
              <a:path w="504056" h="3168352">
                <a:moveTo>
                  <a:pt x="432048" y="0"/>
                </a:moveTo>
                <a:lnTo>
                  <a:pt x="504056" y="0"/>
                </a:lnTo>
                <a:lnTo>
                  <a:pt x="504056" y="1152128"/>
                </a:lnTo>
                <a:lnTo>
                  <a:pt x="504056" y="3168352"/>
                </a:lnTo>
                <a:lnTo>
                  <a:pt x="432048" y="3168352"/>
                </a:lnTo>
                <a:lnTo>
                  <a:pt x="0" y="3168352"/>
                </a:lnTo>
                <a:lnTo>
                  <a:pt x="0" y="1152128"/>
                </a:lnTo>
                <a:lnTo>
                  <a:pt x="432048" y="1152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93788" y="3592513"/>
            <a:ext cx="46196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15988" y="2109788"/>
            <a:ext cx="606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>
                <a:solidFill>
                  <a:schemeClr val="bg1"/>
                </a:solidFill>
                <a:latin typeface="Arial Narrow" panose="020B0606020202030204" pitchFamily="34" charset="0"/>
              </a:rPr>
              <a:t>1</a:t>
            </a:r>
            <a:endParaRPr lang="zh-CN" altLang="en-US" sz="72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90688" y="3119438"/>
            <a:ext cx="9445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381625" y="2181225"/>
            <a:ext cx="503238" cy="3168650"/>
          </a:xfrm>
          <a:custGeom>
            <a:avLst/>
            <a:gdLst/>
            <a:ahLst/>
            <a:cxnLst/>
            <a:rect l="l" t="t" r="r" b="b"/>
            <a:pathLst>
              <a:path w="504056" h="3168352">
                <a:moveTo>
                  <a:pt x="432048" y="0"/>
                </a:moveTo>
                <a:lnTo>
                  <a:pt x="504056" y="0"/>
                </a:lnTo>
                <a:lnTo>
                  <a:pt x="504056" y="1152128"/>
                </a:lnTo>
                <a:lnTo>
                  <a:pt x="504056" y="3168352"/>
                </a:lnTo>
                <a:lnTo>
                  <a:pt x="432048" y="3168352"/>
                </a:lnTo>
                <a:lnTo>
                  <a:pt x="0" y="3168352"/>
                </a:lnTo>
                <a:lnTo>
                  <a:pt x="0" y="1152128"/>
                </a:lnTo>
                <a:lnTo>
                  <a:pt x="432048" y="1152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02263" y="3590925"/>
            <a:ext cx="461962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237163" y="2109788"/>
            <a:ext cx="606425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7200">
                <a:solidFill>
                  <a:schemeClr val="accent3">
                    <a:lumMod val="75000"/>
                  </a:schemeClr>
                </a:solidFill>
                <a:latin typeface="Arial Narrow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kern="0" dirty="0">
                <a:solidFill>
                  <a:schemeClr val="bg1"/>
                </a:solidFill>
                <a:ea typeface="+mn-ea"/>
              </a:rPr>
              <a:t>3</a:t>
            </a:r>
            <a:endParaRPr lang="zh-CN" altLang="en-US" kern="0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95988" y="3119438"/>
            <a:ext cx="9445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3221038" y="2181225"/>
            <a:ext cx="503237" cy="3168650"/>
          </a:xfrm>
          <a:custGeom>
            <a:avLst/>
            <a:gdLst/>
            <a:ahLst/>
            <a:cxnLst/>
            <a:rect l="l" t="t" r="r" b="b"/>
            <a:pathLst>
              <a:path w="504056" h="3168352">
                <a:moveTo>
                  <a:pt x="432048" y="0"/>
                </a:moveTo>
                <a:lnTo>
                  <a:pt x="504056" y="0"/>
                </a:lnTo>
                <a:lnTo>
                  <a:pt x="504056" y="1152128"/>
                </a:lnTo>
                <a:lnTo>
                  <a:pt x="504056" y="3168352"/>
                </a:lnTo>
                <a:lnTo>
                  <a:pt x="432048" y="3168352"/>
                </a:lnTo>
                <a:lnTo>
                  <a:pt x="0" y="3168352"/>
                </a:lnTo>
                <a:lnTo>
                  <a:pt x="0" y="1152128"/>
                </a:lnTo>
                <a:lnTo>
                  <a:pt x="432048" y="1152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63900" y="3590925"/>
            <a:ext cx="4603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76575" y="2109788"/>
            <a:ext cx="606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>
                <a:solidFill>
                  <a:schemeClr val="bg1"/>
                </a:solidFill>
                <a:latin typeface="Arial Narrow" panose="020B0606020202030204" pitchFamily="34" charset="0"/>
              </a:rPr>
              <a:t>2</a:t>
            </a:r>
            <a:endParaRPr lang="zh-CN" altLang="en-US" sz="72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68738" y="3163888"/>
            <a:ext cx="9445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542213" y="2181225"/>
            <a:ext cx="503237" cy="3168650"/>
          </a:xfrm>
          <a:custGeom>
            <a:avLst/>
            <a:gdLst/>
            <a:ahLst/>
            <a:cxnLst/>
            <a:rect l="l" t="t" r="r" b="b"/>
            <a:pathLst>
              <a:path w="504056" h="3168352">
                <a:moveTo>
                  <a:pt x="432048" y="0"/>
                </a:moveTo>
                <a:lnTo>
                  <a:pt x="504056" y="0"/>
                </a:lnTo>
                <a:lnTo>
                  <a:pt x="504056" y="1152128"/>
                </a:lnTo>
                <a:lnTo>
                  <a:pt x="504056" y="3168352"/>
                </a:lnTo>
                <a:lnTo>
                  <a:pt x="432048" y="3168352"/>
                </a:lnTo>
                <a:lnTo>
                  <a:pt x="0" y="3168352"/>
                </a:lnTo>
                <a:lnTo>
                  <a:pt x="0" y="1152128"/>
                </a:lnTo>
                <a:lnTo>
                  <a:pt x="432048" y="1152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562850" y="3590925"/>
            <a:ext cx="4619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397750" y="2109788"/>
            <a:ext cx="606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>
                <a:solidFill>
                  <a:schemeClr val="bg1"/>
                </a:solidFill>
                <a:latin typeface="Arial Narrow" panose="020B0606020202030204" pitchFamily="34" charset="0"/>
              </a:rPr>
              <a:t>4</a:t>
            </a:r>
            <a:endParaRPr lang="zh-CN" altLang="en-US" sz="72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83563" y="3119438"/>
            <a:ext cx="9445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9715500" y="2181225"/>
            <a:ext cx="503238" cy="3168650"/>
          </a:xfrm>
          <a:custGeom>
            <a:avLst/>
            <a:gdLst/>
            <a:ahLst/>
            <a:cxnLst/>
            <a:rect l="l" t="t" r="r" b="b"/>
            <a:pathLst>
              <a:path w="504056" h="3168352">
                <a:moveTo>
                  <a:pt x="432048" y="0"/>
                </a:moveTo>
                <a:lnTo>
                  <a:pt x="504056" y="0"/>
                </a:lnTo>
                <a:lnTo>
                  <a:pt x="504056" y="1152128"/>
                </a:lnTo>
                <a:lnTo>
                  <a:pt x="504056" y="3168352"/>
                </a:lnTo>
                <a:lnTo>
                  <a:pt x="432048" y="3168352"/>
                </a:lnTo>
                <a:lnTo>
                  <a:pt x="0" y="3168352"/>
                </a:lnTo>
                <a:lnTo>
                  <a:pt x="0" y="1152128"/>
                </a:lnTo>
                <a:lnTo>
                  <a:pt x="432048" y="1152128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734550" y="3590925"/>
            <a:ext cx="4619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571038" y="2109788"/>
            <a:ext cx="6064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7200">
                <a:solidFill>
                  <a:schemeClr val="bg1"/>
                </a:solidFill>
                <a:latin typeface="Arial Narrow" panose="020B0606020202030204" pitchFamily="34" charset="0"/>
              </a:rPr>
              <a:t>5</a:t>
            </a:r>
            <a:endParaRPr lang="zh-CN" altLang="en-US" sz="720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317163" y="3119438"/>
            <a:ext cx="94456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4807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524250" y="2879725"/>
            <a:ext cx="1981200" cy="1709738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768975" y="2879725"/>
            <a:ext cx="1982788" cy="1709738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0800000">
            <a:off x="4646613" y="2890838"/>
            <a:ext cx="1982787" cy="1709737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10800000">
            <a:off x="6899275" y="2890838"/>
            <a:ext cx="1981200" cy="1709737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7" name="出自【趣你的PPT】(微信:qunideppt)：最优质的PPT资源库"/>
          <p:cNvCxnSpPr>
            <a:stCxn id="4" idx="0"/>
          </p:cNvCxnSpPr>
          <p:nvPr/>
        </p:nvCxnSpPr>
        <p:spPr>
          <a:xfrm flipV="1">
            <a:off x="6761163" y="2260600"/>
            <a:ext cx="0" cy="6191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6761163" y="2262188"/>
            <a:ext cx="1943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4508500" y="2273300"/>
            <a:ext cx="0" cy="6175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>
            <a:off x="3789363" y="2273300"/>
            <a:ext cx="7191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flipV="1">
            <a:off x="5630863" y="4508500"/>
            <a:ext cx="0" cy="844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>
            <a:off x="3789363" y="5341938"/>
            <a:ext cx="1847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1347788" y="1658938"/>
            <a:ext cx="2441575" cy="111918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335088" y="4794250"/>
            <a:ext cx="2441575" cy="1117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8631238" y="1616075"/>
            <a:ext cx="2441575" cy="1117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631238" y="4794250"/>
            <a:ext cx="2441575" cy="11176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7" name="出自【趣你的PPT】(微信:qunideppt)：最优质的PPT资源库"/>
          <p:cNvCxnSpPr/>
          <p:nvPr/>
        </p:nvCxnSpPr>
        <p:spPr>
          <a:xfrm flipV="1">
            <a:off x="7886700" y="4587875"/>
            <a:ext cx="0" cy="765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7875588" y="5340350"/>
            <a:ext cx="7191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09975"/>
            <a:ext cx="6223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363" y="3243263"/>
            <a:ext cx="6223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963" y="3248025"/>
            <a:ext cx="6223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659188"/>
            <a:ext cx="623887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66875" y="2174875"/>
            <a:ext cx="1655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62138" y="179228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92275" y="5305425"/>
            <a:ext cx="16557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87538" y="4922838"/>
            <a:ext cx="1265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59863" y="2111375"/>
            <a:ext cx="16541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53538" y="1728788"/>
            <a:ext cx="1265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85263" y="5240338"/>
            <a:ext cx="16557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80525" y="4857750"/>
            <a:ext cx="1265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</p:spTree>
    <p:extLst>
      <p:ext uri="{BB962C8B-B14F-4D97-AF65-F5344CB8AC3E}">
        <p14:creationId xmlns:p14="http://schemas.microsoft.com/office/powerpoint/2010/main" val="28011531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2806700" y="1579563"/>
            <a:ext cx="1516063" cy="2243137"/>
          </a:xfrm>
          <a:custGeom>
            <a:avLst/>
            <a:gdLst>
              <a:gd name="T0" fmla="*/ 83 w 83"/>
              <a:gd name="T1" fmla="*/ 41 h 123"/>
              <a:gd name="T2" fmla="*/ 41 w 83"/>
              <a:gd name="T3" fmla="*/ 0 h 123"/>
              <a:gd name="T4" fmla="*/ 0 w 83"/>
              <a:gd name="T5" fmla="*/ 41 h 123"/>
              <a:gd name="T6" fmla="*/ 6 w 83"/>
              <a:gd name="T7" fmla="*/ 62 h 123"/>
              <a:gd name="T8" fmla="*/ 6 w 83"/>
              <a:gd name="T9" fmla="*/ 62 h 123"/>
              <a:gd name="T10" fmla="*/ 41 w 83"/>
              <a:gd name="T11" fmla="*/ 123 h 123"/>
              <a:gd name="T12" fmla="*/ 77 w 83"/>
              <a:gd name="T13" fmla="*/ 62 h 123"/>
              <a:gd name="T14" fmla="*/ 77 w 83"/>
              <a:gd name="T15" fmla="*/ 62 h 123"/>
              <a:gd name="T16" fmla="*/ 83 w 83"/>
              <a:gd name="T17" fmla="*/ 41 h 123"/>
              <a:gd name="T18" fmla="*/ 41 w 83"/>
              <a:gd name="T19" fmla="*/ 75 h 123"/>
              <a:gd name="T20" fmla="*/ 7 w 83"/>
              <a:gd name="T21" fmla="*/ 41 h 123"/>
              <a:gd name="T22" fmla="*/ 41 w 83"/>
              <a:gd name="T23" fmla="*/ 7 h 123"/>
              <a:gd name="T24" fmla="*/ 76 w 83"/>
              <a:gd name="T25" fmla="*/ 41 h 123"/>
              <a:gd name="T26" fmla="*/ 41 w 83"/>
              <a:gd name="T27" fmla="*/ 7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3" h="123">
                <a:moveTo>
                  <a:pt x="83" y="41"/>
                </a:moveTo>
                <a:cubicBezTo>
                  <a:pt x="83" y="18"/>
                  <a:pt x="64" y="0"/>
                  <a:pt x="41" y="0"/>
                </a:cubicBezTo>
                <a:cubicBezTo>
                  <a:pt x="19" y="0"/>
                  <a:pt x="0" y="18"/>
                  <a:pt x="0" y="41"/>
                </a:cubicBezTo>
                <a:cubicBezTo>
                  <a:pt x="0" y="49"/>
                  <a:pt x="2" y="56"/>
                  <a:pt x="6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41" y="123"/>
                  <a:pt x="41" y="123"/>
                  <a:pt x="41" y="123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80" y="56"/>
                  <a:pt x="83" y="49"/>
                  <a:pt x="83" y="41"/>
                </a:cubicBezTo>
                <a:close/>
                <a:moveTo>
                  <a:pt x="41" y="75"/>
                </a:moveTo>
                <a:cubicBezTo>
                  <a:pt x="22" y="75"/>
                  <a:pt x="7" y="60"/>
                  <a:pt x="7" y="41"/>
                </a:cubicBezTo>
                <a:cubicBezTo>
                  <a:pt x="7" y="22"/>
                  <a:pt x="23" y="7"/>
                  <a:pt x="41" y="7"/>
                </a:cubicBezTo>
                <a:cubicBezTo>
                  <a:pt x="60" y="7"/>
                  <a:pt x="76" y="22"/>
                  <a:pt x="76" y="41"/>
                </a:cubicBezTo>
                <a:cubicBezTo>
                  <a:pt x="76" y="60"/>
                  <a:pt x="60" y="75"/>
                  <a:pt x="41" y="7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2851150" y="4059238"/>
            <a:ext cx="1497013" cy="2243137"/>
          </a:xfrm>
          <a:custGeom>
            <a:avLst/>
            <a:gdLst>
              <a:gd name="T0" fmla="*/ 0 w 82"/>
              <a:gd name="T1" fmla="*/ 82 h 123"/>
              <a:gd name="T2" fmla="*/ 41 w 82"/>
              <a:gd name="T3" fmla="*/ 123 h 123"/>
              <a:gd name="T4" fmla="*/ 82 w 82"/>
              <a:gd name="T5" fmla="*/ 82 h 123"/>
              <a:gd name="T6" fmla="*/ 77 w 82"/>
              <a:gd name="T7" fmla="*/ 61 h 123"/>
              <a:gd name="T8" fmla="*/ 77 w 82"/>
              <a:gd name="T9" fmla="*/ 61 h 123"/>
              <a:gd name="T10" fmla="*/ 41 w 82"/>
              <a:gd name="T11" fmla="*/ 0 h 123"/>
              <a:gd name="T12" fmla="*/ 6 w 82"/>
              <a:gd name="T13" fmla="*/ 61 h 123"/>
              <a:gd name="T14" fmla="*/ 6 w 82"/>
              <a:gd name="T15" fmla="*/ 61 h 123"/>
              <a:gd name="T16" fmla="*/ 0 w 82"/>
              <a:gd name="T17" fmla="*/ 82 h 123"/>
              <a:gd name="T18" fmla="*/ 41 w 82"/>
              <a:gd name="T19" fmla="*/ 48 h 123"/>
              <a:gd name="T20" fmla="*/ 76 w 82"/>
              <a:gd name="T21" fmla="*/ 82 h 123"/>
              <a:gd name="T22" fmla="*/ 41 w 82"/>
              <a:gd name="T23" fmla="*/ 116 h 123"/>
              <a:gd name="T24" fmla="*/ 7 w 82"/>
              <a:gd name="T25" fmla="*/ 82 h 123"/>
              <a:gd name="T26" fmla="*/ 41 w 82"/>
              <a:gd name="T27" fmla="*/ 4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2" h="123">
                <a:moveTo>
                  <a:pt x="0" y="82"/>
                </a:moveTo>
                <a:cubicBezTo>
                  <a:pt x="0" y="105"/>
                  <a:pt x="18" y="123"/>
                  <a:pt x="41" y="123"/>
                </a:cubicBezTo>
                <a:cubicBezTo>
                  <a:pt x="64" y="123"/>
                  <a:pt x="82" y="105"/>
                  <a:pt x="82" y="82"/>
                </a:cubicBezTo>
                <a:cubicBezTo>
                  <a:pt x="82" y="75"/>
                  <a:pt x="80" y="67"/>
                  <a:pt x="77" y="61"/>
                </a:cubicBezTo>
                <a:cubicBezTo>
                  <a:pt x="77" y="61"/>
                  <a:pt x="77" y="61"/>
                  <a:pt x="77" y="61"/>
                </a:cubicBezTo>
                <a:cubicBezTo>
                  <a:pt x="41" y="0"/>
                  <a:pt x="41" y="0"/>
                  <a:pt x="41" y="0"/>
                </a:cubicBezTo>
                <a:cubicBezTo>
                  <a:pt x="6" y="61"/>
                  <a:pt x="6" y="61"/>
                  <a:pt x="6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7"/>
                  <a:pt x="0" y="74"/>
                  <a:pt x="0" y="82"/>
                </a:cubicBezTo>
                <a:close/>
                <a:moveTo>
                  <a:pt x="41" y="48"/>
                </a:moveTo>
                <a:cubicBezTo>
                  <a:pt x="60" y="48"/>
                  <a:pt x="76" y="63"/>
                  <a:pt x="76" y="82"/>
                </a:cubicBezTo>
                <a:cubicBezTo>
                  <a:pt x="75" y="101"/>
                  <a:pt x="60" y="116"/>
                  <a:pt x="41" y="116"/>
                </a:cubicBezTo>
                <a:cubicBezTo>
                  <a:pt x="22" y="116"/>
                  <a:pt x="7" y="101"/>
                  <a:pt x="7" y="82"/>
                </a:cubicBezTo>
                <a:cubicBezTo>
                  <a:pt x="7" y="63"/>
                  <a:pt x="22" y="48"/>
                  <a:pt x="41" y="4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1317625" y="2292350"/>
            <a:ext cx="2154238" cy="1624013"/>
          </a:xfrm>
          <a:custGeom>
            <a:avLst/>
            <a:gdLst>
              <a:gd name="T0" fmla="*/ 67 w 118"/>
              <a:gd name="T1" fmla="*/ 12 h 89"/>
              <a:gd name="T2" fmla="*/ 11 w 118"/>
              <a:gd name="T3" fmla="*/ 27 h 89"/>
              <a:gd name="T4" fmla="*/ 26 w 118"/>
              <a:gd name="T5" fmla="*/ 83 h 89"/>
              <a:gd name="T6" fmla="*/ 47 w 118"/>
              <a:gd name="T7" fmla="*/ 88 h 89"/>
              <a:gd name="T8" fmla="*/ 47 w 118"/>
              <a:gd name="T9" fmla="*/ 88 h 89"/>
              <a:gd name="T10" fmla="*/ 118 w 118"/>
              <a:gd name="T11" fmla="*/ 89 h 89"/>
              <a:gd name="T12" fmla="*/ 82 w 118"/>
              <a:gd name="T13" fmla="*/ 27 h 89"/>
              <a:gd name="T14" fmla="*/ 82 w 118"/>
              <a:gd name="T15" fmla="*/ 27 h 89"/>
              <a:gd name="T16" fmla="*/ 67 w 118"/>
              <a:gd name="T17" fmla="*/ 12 h 89"/>
              <a:gd name="T18" fmla="*/ 76 w 118"/>
              <a:gd name="T19" fmla="*/ 64 h 89"/>
              <a:gd name="T20" fmla="*/ 30 w 118"/>
              <a:gd name="T21" fmla="*/ 77 h 89"/>
              <a:gd name="T22" fmla="*/ 17 w 118"/>
              <a:gd name="T23" fmla="*/ 30 h 89"/>
              <a:gd name="T24" fmla="*/ 64 w 118"/>
              <a:gd name="T25" fmla="*/ 18 h 89"/>
              <a:gd name="T26" fmla="*/ 76 w 118"/>
              <a:gd name="T27" fmla="*/ 6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8" h="89">
                <a:moveTo>
                  <a:pt x="67" y="12"/>
                </a:moveTo>
                <a:cubicBezTo>
                  <a:pt x="48" y="0"/>
                  <a:pt x="23" y="7"/>
                  <a:pt x="11" y="27"/>
                </a:cubicBezTo>
                <a:cubicBezTo>
                  <a:pt x="0" y="46"/>
                  <a:pt x="6" y="71"/>
                  <a:pt x="26" y="83"/>
                </a:cubicBezTo>
                <a:cubicBezTo>
                  <a:pt x="33" y="87"/>
                  <a:pt x="40" y="88"/>
                  <a:pt x="47" y="88"/>
                </a:cubicBezTo>
                <a:cubicBezTo>
                  <a:pt x="47" y="88"/>
                  <a:pt x="47" y="88"/>
                  <a:pt x="47" y="88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82" y="27"/>
                  <a:pt x="82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79" y="21"/>
                  <a:pt x="74" y="15"/>
                  <a:pt x="67" y="12"/>
                </a:cubicBezTo>
                <a:close/>
                <a:moveTo>
                  <a:pt x="76" y="64"/>
                </a:moveTo>
                <a:cubicBezTo>
                  <a:pt x="67" y="81"/>
                  <a:pt x="46" y="86"/>
                  <a:pt x="30" y="77"/>
                </a:cubicBezTo>
                <a:cubicBezTo>
                  <a:pt x="13" y="67"/>
                  <a:pt x="8" y="46"/>
                  <a:pt x="17" y="30"/>
                </a:cubicBezTo>
                <a:cubicBezTo>
                  <a:pt x="27" y="14"/>
                  <a:pt x="48" y="8"/>
                  <a:pt x="64" y="18"/>
                </a:cubicBezTo>
                <a:cubicBezTo>
                  <a:pt x="80" y="27"/>
                  <a:pt x="86" y="48"/>
                  <a:pt x="76" y="6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3702050" y="3965575"/>
            <a:ext cx="2154238" cy="1622425"/>
          </a:xfrm>
          <a:custGeom>
            <a:avLst/>
            <a:gdLst>
              <a:gd name="T0" fmla="*/ 50 w 118"/>
              <a:gd name="T1" fmla="*/ 77 h 89"/>
              <a:gd name="T2" fmla="*/ 106 w 118"/>
              <a:gd name="T3" fmla="*/ 62 h 89"/>
              <a:gd name="T4" fmla="*/ 92 w 118"/>
              <a:gd name="T5" fmla="*/ 6 h 89"/>
              <a:gd name="T6" fmla="*/ 71 w 118"/>
              <a:gd name="T7" fmla="*/ 1 h 89"/>
              <a:gd name="T8" fmla="*/ 71 w 118"/>
              <a:gd name="T9" fmla="*/ 1 h 89"/>
              <a:gd name="T10" fmla="*/ 0 w 118"/>
              <a:gd name="T11" fmla="*/ 0 h 89"/>
              <a:gd name="T12" fmla="*/ 35 w 118"/>
              <a:gd name="T13" fmla="*/ 62 h 89"/>
              <a:gd name="T14" fmla="*/ 35 w 118"/>
              <a:gd name="T15" fmla="*/ 62 h 89"/>
              <a:gd name="T16" fmla="*/ 50 w 118"/>
              <a:gd name="T17" fmla="*/ 77 h 89"/>
              <a:gd name="T18" fmla="*/ 41 w 118"/>
              <a:gd name="T19" fmla="*/ 25 h 89"/>
              <a:gd name="T20" fmla="*/ 88 w 118"/>
              <a:gd name="T21" fmla="*/ 12 h 89"/>
              <a:gd name="T22" fmla="*/ 100 w 118"/>
              <a:gd name="T23" fmla="*/ 59 h 89"/>
              <a:gd name="T24" fmla="*/ 54 w 118"/>
              <a:gd name="T25" fmla="*/ 71 h 89"/>
              <a:gd name="T26" fmla="*/ 41 w 118"/>
              <a:gd name="T27" fmla="*/ 2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8" h="89">
                <a:moveTo>
                  <a:pt x="50" y="77"/>
                </a:moveTo>
                <a:cubicBezTo>
                  <a:pt x="70" y="89"/>
                  <a:pt x="95" y="82"/>
                  <a:pt x="106" y="62"/>
                </a:cubicBezTo>
                <a:cubicBezTo>
                  <a:pt x="118" y="43"/>
                  <a:pt x="111" y="18"/>
                  <a:pt x="92" y="6"/>
                </a:cubicBezTo>
                <a:cubicBezTo>
                  <a:pt x="85" y="2"/>
                  <a:pt x="78" y="1"/>
                  <a:pt x="71" y="1"/>
                </a:cubicBezTo>
                <a:cubicBezTo>
                  <a:pt x="71" y="1"/>
                  <a:pt x="71" y="1"/>
                  <a:pt x="71" y="1"/>
                </a:cubicBezTo>
                <a:cubicBezTo>
                  <a:pt x="0" y="0"/>
                  <a:pt x="0" y="0"/>
                  <a:pt x="0" y="0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9" y="68"/>
                  <a:pt x="44" y="74"/>
                  <a:pt x="50" y="77"/>
                </a:cubicBezTo>
                <a:close/>
                <a:moveTo>
                  <a:pt x="41" y="25"/>
                </a:moveTo>
                <a:cubicBezTo>
                  <a:pt x="51" y="8"/>
                  <a:pt x="72" y="3"/>
                  <a:pt x="88" y="12"/>
                </a:cubicBezTo>
                <a:cubicBezTo>
                  <a:pt x="104" y="22"/>
                  <a:pt x="110" y="43"/>
                  <a:pt x="100" y="59"/>
                </a:cubicBezTo>
                <a:cubicBezTo>
                  <a:pt x="91" y="75"/>
                  <a:pt x="70" y="81"/>
                  <a:pt x="54" y="71"/>
                </a:cubicBezTo>
                <a:cubicBezTo>
                  <a:pt x="37" y="62"/>
                  <a:pt x="32" y="41"/>
                  <a:pt x="41" y="2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1328738" y="3987800"/>
            <a:ext cx="2171700" cy="1624013"/>
          </a:xfrm>
          <a:custGeom>
            <a:avLst/>
            <a:gdLst>
              <a:gd name="T0" fmla="*/ 27 w 119"/>
              <a:gd name="T1" fmla="*/ 6 h 89"/>
              <a:gd name="T2" fmla="*/ 11 w 119"/>
              <a:gd name="T3" fmla="*/ 62 h 89"/>
              <a:gd name="T4" fmla="*/ 67 w 119"/>
              <a:gd name="T5" fmla="*/ 78 h 89"/>
              <a:gd name="T6" fmla="*/ 82 w 119"/>
              <a:gd name="T7" fmla="*/ 63 h 89"/>
              <a:gd name="T8" fmla="*/ 82 w 119"/>
              <a:gd name="T9" fmla="*/ 63 h 89"/>
              <a:gd name="T10" fmla="*/ 119 w 119"/>
              <a:gd name="T11" fmla="*/ 2 h 89"/>
              <a:gd name="T12" fmla="*/ 48 w 119"/>
              <a:gd name="T13" fmla="*/ 0 h 89"/>
              <a:gd name="T14" fmla="*/ 48 w 119"/>
              <a:gd name="T15" fmla="*/ 0 h 89"/>
              <a:gd name="T16" fmla="*/ 27 w 119"/>
              <a:gd name="T17" fmla="*/ 6 h 89"/>
              <a:gd name="T18" fmla="*/ 77 w 119"/>
              <a:gd name="T19" fmla="*/ 25 h 89"/>
              <a:gd name="T20" fmla="*/ 64 w 119"/>
              <a:gd name="T21" fmla="*/ 72 h 89"/>
              <a:gd name="T22" fmla="*/ 17 w 119"/>
              <a:gd name="T23" fmla="*/ 58 h 89"/>
              <a:gd name="T24" fmla="*/ 30 w 119"/>
              <a:gd name="T25" fmla="*/ 12 h 89"/>
              <a:gd name="T26" fmla="*/ 77 w 119"/>
              <a:gd name="T27" fmla="*/ 25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9" h="89">
                <a:moveTo>
                  <a:pt x="27" y="6"/>
                </a:moveTo>
                <a:cubicBezTo>
                  <a:pt x="7" y="17"/>
                  <a:pt x="0" y="42"/>
                  <a:pt x="11" y="62"/>
                </a:cubicBezTo>
                <a:cubicBezTo>
                  <a:pt x="22" y="81"/>
                  <a:pt x="47" y="89"/>
                  <a:pt x="67" y="78"/>
                </a:cubicBezTo>
                <a:cubicBezTo>
                  <a:pt x="74" y="74"/>
                  <a:pt x="79" y="69"/>
                  <a:pt x="82" y="63"/>
                </a:cubicBezTo>
                <a:cubicBezTo>
                  <a:pt x="82" y="63"/>
                  <a:pt x="82" y="63"/>
                  <a:pt x="82" y="63"/>
                </a:cubicBezTo>
                <a:cubicBezTo>
                  <a:pt x="119" y="2"/>
                  <a:pt x="119" y="2"/>
                  <a:pt x="119" y="2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1" y="0"/>
                  <a:pt x="34" y="2"/>
                  <a:pt x="27" y="6"/>
                </a:cubicBezTo>
                <a:close/>
                <a:moveTo>
                  <a:pt x="77" y="25"/>
                </a:moveTo>
                <a:cubicBezTo>
                  <a:pt x="86" y="42"/>
                  <a:pt x="80" y="62"/>
                  <a:pt x="64" y="72"/>
                </a:cubicBezTo>
                <a:cubicBezTo>
                  <a:pt x="47" y="81"/>
                  <a:pt x="26" y="75"/>
                  <a:pt x="17" y="58"/>
                </a:cubicBezTo>
                <a:cubicBezTo>
                  <a:pt x="8" y="42"/>
                  <a:pt x="14" y="21"/>
                  <a:pt x="30" y="12"/>
                </a:cubicBezTo>
                <a:cubicBezTo>
                  <a:pt x="47" y="2"/>
                  <a:pt x="68" y="8"/>
                  <a:pt x="77" y="2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 rot="21540000">
            <a:off x="3671888" y="2268538"/>
            <a:ext cx="2173287" cy="1624012"/>
          </a:xfrm>
          <a:custGeom>
            <a:avLst/>
            <a:gdLst>
              <a:gd name="T0" fmla="*/ 92 w 119"/>
              <a:gd name="T1" fmla="*/ 83 h 89"/>
              <a:gd name="T2" fmla="*/ 108 w 119"/>
              <a:gd name="T3" fmla="*/ 27 h 89"/>
              <a:gd name="T4" fmla="*/ 52 w 119"/>
              <a:gd name="T5" fmla="*/ 11 h 89"/>
              <a:gd name="T6" fmla="*/ 36 w 119"/>
              <a:gd name="T7" fmla="*/ 26 h 89"/>
              <a:gd name="T8" fmla="*/ 36 w 119"/>
              <a:gd name="T9" fmla="*/ 26 h 89"/>
              <a:gd name="T10" fmla="*/ 0 w 119"/>
              <a:gd name="T11" fmla="*/ 87 h 89"/>
              <a:gd name="T12" fmla="*/ 71 w 119"/>
              <a:gd name="T13" fmla="*/ 89 h 89"/>
              <a:gd name="T14" fmla="*/ 71 w 119"/>
              <a:gd name="T15" fmla="*/ 89 h 89"/>
              <a:gd name="T16" fmla="*/ 92 w 119"/>
              <a:gd name="T17" fmla="*/ 83 h 89"/>
              <a:gd name="T18" fmla="*/ 42 w 119"/>
              <a:gd name="T19" fmla="*/ 64 h 89"/>
              <a:gd name="T20" fmla="*/ 55 w 119"/>
              <a:gd name="T21" fmla="*/ 17 h 89"/>
              <a:gd name="T22" fmla="*/ 102 w 119"/>
              <a:gd name="T23" fmla="*/ 31 h 89"/>
              <a:gd name="T24" fmla="*/ 88 w 119"/>
              <a:gd name="T25" fmla="*/ 77 h 89"/>
              <a:gd name="T26" fmla="*/ 42 w 119"/>
              <a:gd name="T27" fmla="*/ 6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9" h="89">
                <a:moveTo>
                  <a:pt x="92" y="83"/>
                </a:moveTo>
                <a:cubicBezTo>
                  <a:pt x="111" y="72"/>
                  <a:pt x="119" y="47"/>
                  <a:pt x="108" y="27"/>
                </a:cubicBezTo>
                <a:cubicBezTo>
                  <a:pt x="97" y="8"/>
                  <a:pt x="71" y="0"/>
                  <a:pt x="52" y="11"/>
                </a:cubicBezTo>
                <a:cubicBezTo>
                  <a:pt x="45" y="15"/>
                  <a:pt x="40" y="20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0" y="87"/>
                  <a:pt x="0" y="87"/>
                  <a:pt x="0" y="87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8" y="89"/>
                  <a:pt x="85" y="87"/>
                  <a:pt x="92" y="83"/>
                </a:cubicBezTo>
                <a:close/>
                <a:moveTo>
                  <a:pt x="42" y="64"/>
                </a:moveTo>
                <a:cubicBezTo>
                  <a:pt x="32" y="48"/>
                  <a:pt x="38" y="27"/>
                  <a:pt x="55" y="17"/>
                </a:cubicBezTo>
                <a:cubicBezTo>
                  <a:pt x="71" y="8"/>
                  <a:pt x="92" y="14"/>
                  <a:pt x="102" y="31"/>
                </a:cubicBezTo>
                <a:cubicBezTo>
                  <a:pt x="111" y="47"/>
                  <a:pt x="105" y="68"/>
                  <a:pt x="88" y="77"/>
                </a:cubicBezTo>
                <a:cubicBezTo>
                  <a:pt x="72" y="87"/>
                  <a:pt x="51" y="81"/>
                  <a:pt x="42" y="6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25800" y="2090738"/>
            <a:ext cx="655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01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49788" y="2892425"/>
            <a:ext cx="655637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06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60900" y="4481513"/>
            <a:ext cx="655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05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282950" y="5322888"/>
            <a:ext cx="655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04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57375" y="4516438"/>
            <a:ext cx="6556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03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46263" y="2925763"/>
            <a:ext cx="655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Broadway" panose="04040905080B02020502" pitchFamily="82" charset="0"/>
              </a:rPr>
              <a:t>02</a:t>
            </a:r>
            <a:endParaRPr lang="zh-CN" altLang="en-US">
              <a:solidFill>
                <a:schemeClr val="bg1"/>
              </a:solidFill>
              <a:latin typeface="Broadway" panose="04040905080B02020502" pitchFamily="82" charset="0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6708775" y="1668463"/>
            <a:ext cx="0" cy="464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7685088" y="2041525"/>
            <a:ext cx="469900" cy="4699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2106613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1976438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2232025"/>
            <a:ext cx="2711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7685088" y="2730500"/>
            <a:ext cx="469900" cy="4699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2795588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2665413"/>
            <a:ext cx="22828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2921000"/>
            <a:ext cx="2711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685088" y="3419475"/>
            <a:ext cx="469900" cy="4699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3484563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3354388"/>
            <a:ext cx="2282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3609975"/>
            <a:ext cx="2711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7685088" y="4106863"/>
            <a:ext cx="469900" cy="47148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4173538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4043363"/>
            <a:ext cx="2282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4298950"/>
            <a:ext cx="2711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7685088" y="4795838"/>
            <a:ext cx="469900" cy="4699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4862513"/>
            <a:ext cx="4810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4732338"/>
            <a:ext cx="2282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4987925"/>
            <a:ext cx="2711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7685088" y="5484813"/>
            <a:ext cx="469900" cy="4699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85088" y="5551488"/>
            <a:ext cx="481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72463" y="5421313"/>
            <a:ext cx="2282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0875" y="5675313"/>
            <a:ext cx="27114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增加对于标题的描述与阐释</a:t>
            </a:r>
          </a:p>
        </p:txBody>
      </p:sp>
    </p:spTree>
    <p:extLst>
      <p:ext uri="{BB962C8B-B14F-4D97-AF65-F5344CB8AC3E}">
        <p14:creationId xmlns:p14="http://schemas.microsoft.com/office/powerpoint/2010/main" val="195711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246188" y="1546225"/>
            <a:ext cx="2851150" cy="612775"/>
          </a:xfrm>
          <a:custGeom>
            <a:avLst/>
            <a:gdLst>
              <a:gd name="connsiteX0" fmla="*/ 306238 w 2851030"/>
              <a:gd name="connsiteY0" fmla="*/ 0 h 612476"/>
              <a:gd name="connsiteX1" fmla="*/ 522781 w 2851030"/>
              <a:gd name="connsiteY1" fmla="*/ 89695 h 612476"/>
              <a:gd name="connsiteX2" fmla="*/ 553863 w 2851030"/>
              <a:gd name="connsiteY2" fmla="*/ 127366 h 612476"/>
              <a:gd name="connsiteX3" fmla="*/ 2640483 w 2851030"/>
              <a:gd name="connsiteY3" fmla="*/ 127366 h 612476"/>
              <a:gd name="connsiteX4" fmla="*/ 2851030 w 2851030"/>
              <a:gd name="connsiteY4" fmla="*/ 286266 h 612476"/>
              <a:gd name="connsiteX5" fmla="*/ 2851030 w 2851030"/>
              <a:gd name="connsiteY5" fmla="*/ 485108 h 612476"/>
              <a:gd name="connsiteX6" fmla="*/ 553864 w 2851030"/>
              <a:gd name="connsiteY6" fmla="*/ 485108 h 612476"/>
              <a:gd name="connsiteX7" fmla="*/ 522781 w 2851030"/>
              <a:gd name="connsiteY7" fmla="*/ 522781 h 612476"/>
              <a:gd name="connsiteX8" fmla="*/ 306238 w 2851030"/>
              <a:gd name="connsiteY8" fmla="*/ 612476 h 612476"/>
              <a:gd name="connsiteX9" fmla="*/ 0 w 2851030"/>
              <a:gd name="connsiteY9" fmla="*/ 306238 h 612476"/>
              <a:gd name="connsiteX10" fmla="*/ 306238 w 2851030"/>
              <a:gd name="connsiteY10" fmla="*/ 0 h 61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030" h="612476">
                <a:moveTo>
                  <a:pt x="306238" y="0"/>
                </a:moveTo>
                <a:cubicBezTo>
                  <a:pt x="390804" y="0"/>
                  <a:pt x="467363" y="34277"/>
                  <a:pt x="522781" y="89695"/>
                </a:cubicBezTo>
                <a:lnTo>
                  <a:pt x="553863" y="127366"/>
                </a:lnTo>
                <a:lnTo>
                  <a:pt x="2640483" y="127366"/>
                </a:lnTo>
                <a:lnTo>
                  <a:pt x="2851030" y="286266"/>
                </a:lnTo>
                <a:lnTo>
                  <a:pt x="2851030" y="485108"/>
                </a:lnTo>
                <a:lnTo>
                  <a:pt x="553864" y="485108"/>
                </a:lnTo>
                <a:lnTo>
                  <a:pt x="522781" y="522781"/>
                </a:lnTo>
                <a:cubicBezTo>
                  <a:pt x="467363" y="578199"/>
                  <a:pt x="390804" y="612476"/>
                  <a:pt x="306238" y="612476"/>
                </a:cubicBezTo>
                <a:cubicBezTo>
                  <a:pt x="137107" y="612476"/>
                  <a:pt x="0" y="475369"/>
                  <a:pt x="0" y="306238"/>
                </a:cubicBezTo>
                <a:cubicBezTo>
                  <a:pt x="0" y="137107"/>
                  <a:pt x="137107" y="0"/>
                  <a:pt x="3062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373188" y="1676400"/>
            <a:ext cx="338137" cy="350838"/>
          </a:xfrm>
          <a:custGeom>
            <a:avLst/>
            <a:gdLst/>
            <a:ahLst/>
            <a:cxnLst/>
            <a:rect l="l" t="t" r="r" b="b"/>
            <a:pathLst>
              <a:path w="1119349" h="1157433">
                <a:moveTo>
                  <a:pt x="135620" y="818456"/>
                </a:moveTo>
                <a:cubicBezTo>
                  <a:pt x="71450" y="948523"/>
                  <a:pt x="57484" y="1054732"/>
                  <a:pt x="108323" y="1103729"/>
                </a:cubicBezTo>
                <a:cubicBezTo>
                  <a:pt x="164989" y="1158341"/>
                  <a:pt x="289713" y="1129874"/>
                  <a:pt x="437069" y="1040437"/>
                </a:cubicBezTo>
                <a:cubicBezTo>
                  <a:pt x="307239" y="1007168"/>
                  <a:pt x="198946" y="926245"/>
                  <a:pt x="135620" y="818456"/>
                </a:cubicBezTo>
                <a:close/>
                <a:moveTo>
                  <a:pt x="582086" y="345816"/>
                </a:moveTo>
                <a:cubicBezTo>
                  <a:pt x="490772" y="345817"/>
                  <a:pt x="434615" y="407693"/>
                  <a:pt x="413811" y="495363"/>
                </a:cubicBezTo>
                <a:lnTo>
                  <a:pt x="750361" y="495364"/>
                </a:lnTo>
                <a:cubicBezTo>
                  <a:pt x="729557" y="407692"/>
                  <a:pt x="673401" y="345816"/>
                  <a:pt x="582086" y="345816"/>
                </a:cubicBezTo>
                <a:close/>
                <a:moveTo>
                  <a:pt x="954622" y="129"/>
                </a:moveTo>
                <a:cubicBezTo>
                  <a:pt x="1007406" y="-1466"/>
                  <a:pt x="1051113" y="11645"/>
                  <a:pt x="1081775" y="41196"/>
                </a:cubicBezTo>
                <a:cubicBezTo>
                  <a:pt x="1101805" y="60500"/>
                  <a:pt x="1115030" y="85625"/>
                  <a:pt x="1119349" y="116033"/>
                </a:cubicBezTo>
                <a:cubicBezTo>
                  <a:pt x="1112931" y="103633"/>
                  <a:pt x="1104158" y="92219"/>
                  <a:pt x="1093494" y="81508"/>
                </a:cubicBezTo>
                <a:cubicBezTo>
                  <a:pt x="1010899" y="-1451"/>
                  <a:pt x="882017" y="28786"/>
                  <a:pt x="737350" y="130602"/>
                </a:cubicBezTo>
                <a:cubicBezTo>
                  <a:pt x="943277" y="190863"/>
                  <a:pt x="1091569" y="370605"/>
                  <a:pt x="1091569" y="582598"/>
                </a:cubicBezTo>
                <a:lnTo>
                  <a:pt x="1085273" y="640757"/>
                </a:lnTo>
                <a:lnTo>
                  <a:pt x="755888" y="640756"/>
                </a:lnTo>
                <a:lnTo>
                  <a:pt x="719073" y="640757"/>
                </a:lnTo>
                <a:lnTo>
                  <a:pt x="408284" y="640757"/>
                </a:lnTo>
                <a:cubicBezTo>
                  <a:pt x="424002" y="743453"/>
                  <a:pt x="484447" y="819382"/>
                  <a:pt x="582086" y="819383"/>
                </a:cubicBezTo>
                <a:cubicBezTo>
                  <a:pt x="648673" y="819382"/>
                  <a:pt x="697960" y="784070"/>
                  <a:pt x="725617" y="727992"/>
                </a:cubicBezTo>
                <a:lnTo>
                  <a:pt x="1064773" y="727992"/>
                </a:lnTo>
                <a:cubicBezTo>
                  <a:pt x="1000780" y="921122"/>
                  <a:pt x="807116" y="1060320"/>
                  <a:pt x="578539" y="1060320"/>
                </a:cubicBezTo>
                <a:cubicBezTo>
                  <a:pt x="541437" y="1060319"/>
                  <a:pt x="505255" y="1056652"/>
                  <a:pt x="470646" y="1048435"/>
                </a:cubicBezTo>
                <a:cubicBezTo>
                  <a:pt x="288189" y="1159820"/>
                  <a:pt x="124174" y="1191927"/>
                  <a:pt x="45670" y="1116267"/>
                </a:cubicBezTo>
                <a:cubicBezTo>
                  <a:pt x="-38972" y="1034693"/>
                  <a:pt x="-2092" y="849162"/>
                  <a:pt x="124297" y="645271"/>
                </a:cubicBezTo>
                <a:cubicBezTo>
                  <a:pt x="126384" y="641564"/>
                  <a:pt x="128546" y="637931"/>
                  <a:pt x="130887" y="634433"/>
                </a:cubicBezTo>
                <a:cubicBezTo>
                  <a:pt x="140131" y="616742"/>
                  <a:pt x="151256" y="599735"/>
                  <a:pt x="163296" y="582889"/>
                </a:cubicBezTo>
                <a:cubicBezTo>
                  <a:pt x="171413" y="570408"/>
                  <a:pt x="179765" y="558285"/>
                  <a:pt x="189707" y="547372"/>
                </a:cubicBezTo>
                <a:cubicBezTo>
                  <a:pt x="207410" y="520542"/>
                  <a:pt x="227598" y="494496"/>
                  <a:pt x="249351" y="468810"/>
                </a:cubicBezTo>
                <a:cubicBezTo>
                  <a:pt x="261501" y="453873"/>
                  <a:pt x="274484" y="439223"/>
                  <a:pt x="288439" y="424719"/>
                </a:cubicBezTo>
                <a:cubicBezTo>
                  <a:pt x="304701" y="403895"/>
                  <a:pt x="322841" y="384213"/>
                  <a:pt x="341644" y="364703"/>
                </a:cubicBezTo>
                <a:cubicBezTo>
                  <a:pt x="392793" y="311630"/>
                  <a:pt x="445389" y="263415"/>
                  <a:pt x="498166" y="220924"/>
                </a:cubicBezTo>
                <a:cubicBezTo>
                  <a:pt x="310657" y="309270"/>
                  <a:pt x="183697" y="431706"/>
                  <a:pt x="65845" y="579499"/>
                </a:cubicBezTo>
                <a:cubicBezTo>
                  <a:pt x="67312" y="317087"/>
                  <a:pt x="296312" y="104878"/>
                  <a:pt x="578538" y="104878"/>
                </a:cubicBezTo>
                <a:lnTo>
                  <a:pt x="651994" y="111773"/>
                </a:lnTo>
                <a:cubicBezTo>
                  <a:pt x="764896" y="41979"/>
                  <a:pt x="871117" y="2651"/>
                  <a:pt x="954622" y="129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43125" y="1676400"/>
            <a:ext cx="165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246188" y="2239963"/>
            <a:ext cx="2851150" cy="3592512"/>
          </a:xfrm>
          <a:prstGeom prst="roundRect">
            <a:avLst>
              <a:gd name="adj" fmla="val 2446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1373188" y="5626100"/>
            <a:ext cx="2520950" cy="0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81163" y="2889250"/>
            <a:ext cx="1905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4672013" y="2239963"/>
            <a:ext cx="2851150" cy="3592512"/>
          </a:xfrm>
          <a:prstGeom prst="roundRect">
            <a:avLst>
              <a:gd name="adj" fmla="val 2446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出自【趣你的PPT】(微信:qunideppt)：最优质的PPT资源库"/>
          <p:cNvCxnSpPr/>
          <p:nvPr/>
        </p:nvCxnSpPr>
        <p:spPr>
          <a:xfrm>
            <a:off x="4799013" y="5626100"/>
            <a:ext cx="2520950" cy="0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06988" y="2889250"/>
            <a:ext cx="1905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672013" y="1546225"/>
            <a:ext cx="2851150" cy="612775"/>
          </a:xfrm>
          <a:custGeom>
            <a:avLst/>
            <a:gdLst>
              <a:gd name="connsiteX0" fmla="*/ 306238 w 2851030"/>
              <a:gd name="connsiteY0" fmla="*/ 0 h 612476"/>
              <a:gd name="connsiteX1" fmla="*/ 522781 w 2851030"/>
              <a:gd name="connsiteY1" fmla="*/ 89695 h 612476"/>
              <a:gd name="connsiteX2" fmla="*/ 553863 w 2851030"/>
              <a:gd name="connsiteY2" fmla="*/ 127366 h 612476"/>
              <a:gd name="connsiteX3" fmla="*/ 2640483 w 2851030"/>
              <a:gd name="connsiteY3" fmla="*/ 127366 h 612476"/>
              <a:gd name="connsiteX4" fmla="*/ 2851030 w 2851030"/>
              <a:gd name="connsiteY4" fmla="*/ 286266 h 612476"/>
              <a:gd name="connsiteX5" fmla="*/ 2851030 w 2851030"/>
              <a:gd name="connsiteY5" fmla="*/ 485108 h 612476"/>
              <a:gd name="connsiteX6" fmla="*/ 553864 w 2851030"/>
              <a:gd name="connsiteY6" fmla="*/ 485108 h 612476"/>
              <a:gd name="connsiteX7" fmla="*/ 522781 w 2851030"/>
              <a:gd name="connsiteY7" fmla="*/ 522781 h 612476"/>
              <a:gd name="connsiteX8" fmla="*/ 306238 w 2851030"/>
              <a:gd name="connsiteY8" fmla="*/ 612476 h 612476"/>
              <a:gd name="connsiteX9" fmla="*/ 0 w 2851030"/>
              <a:gd name="connsiteY9" fmla="*/ 306238 h 612476"/>
              <a:gd name="connsiteX10" fmla="*/ 306238 w 2851030"/>
              <a:gd name="connsiteY10" fmla="*/ 0 h 61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030" h="612476">
                <a:moveTo>
                  <a:pt x="306238" y="0"/>
                </a:moveTo>
                <a:cubicBezTo>
                  <a:pt x="390804" y="0"/>
                  <a:pt x="467363" y="34277"/>
                  <a:pt x="522781" y="89695"/>
                </a:cubicBezTo>
                <a:lnTo>
                  <a:pt x="553863" y="127366"/>
                </a:lnTo>
                <a:lnTo>
                  <a:pt x="2640483" y="127366"/>
                </a:lnTo>
                <a:lnTo>
                  <a:pt x="2851030" y="286266"/>
                </a:lnTo>
                <a:lnTo>
                  <a:pt x="2851030" y="485108"/>
                </a:lnTo>
                <a:lnTo>
                  <a:pt x="553864" y="485108"/>
                </a:lnTo>
                <a:lnTo>
                  <a:pt x="522781" y="522781"/>
                </a:lnTo>
                <a:cubicBezTo>
                  <a:pt x="467363" y="578199"/>
                  <a:pt x="390804" y="612476"/>
                  <a:pt x="306238" y="612476"/>
                </a:cubicBezTo>
                <a:cubicBezTo>
                  <a:pt x="137107" y="612476"/>
                  <a:pt x="0" y="475369"/>
                  <a:pt x="0" y="306238"/>
                </a:cubicBezTo>
                <a:cubicBezTo>
                  <a:pt x="0" y="137107"/>
                  <a:pt x="137107" y="0"/>
                  <a:pt x="3062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68950" y="1676400"/>
            <a:ext cx="16573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887913" y="1674813"/>
            <a:ext cx="233362" cy="365125"/>
          </a:xfrm>
          <a:custGeom>
            <a:avLst/>
            <a:gdLst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48497 w 1978606"/>
              <a:gd name="connsiteY6" fmla="*/ 2016002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48497 w 1978606"/>
              <a:gd name="connsiteY6" fmla="*/ 2016002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26200 w 1978606"/>
              <a:gd name="connsiteY6" fmla="*/ 2010428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37349 w 1978606"/>
              <a:gd name="connsiteY6" fmla="*/ 2010428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37349 w 1978606"/>
              <a:gd name="connsiteY6" fmla="*/ 2010428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  <a:gd name="connsiteX0" fmla="*/ 608252 w 1978606"/>
              <a:gd name="connsiteY0" fmla="*/ 0 h 3092264"/>
              <a:gd name="connsiteX1" fmla="*/ 720410 w 1978606"/>
              <a:gd name="connsiteY1" fmla="*/ 112000 h 3092264"/>
              <a:gd name="connsiteX2" fmla="*/ 877432 w 1978606"/>
              <a:gd name="connsiteY2" fmla="*/ 672000 h 3092264"/>
              <a:gd name="connsiteX3" fmla="*/ 832568 w 1978606"/>
              <a:gd name="connsiteY3" fmla="*/ 828801 h 3092264"/>
              <a:gd name="connsiteX4" fmla="*/ 563388 w 1978606"/>
              <a:gd name="connsiteY4" fmla="*/ 985601 h 3092264"/>
              <a:gd name="connsiteX5" fmla="*/ 1079317 w 1978606"/>
              <a:gd name="connsiteY5" fmla="*/ 2172802 h 3092264"/>
              <a:gd name="connsiteX6" fmla="*/ 1337349 w 1978606"/>
              <a:gd name="connsiteY6" fmla="*/ 2010428 h 3092264"/>
              <a:gd name="connsiteX7" fmla="*/ 1505519 w 1978606"/>
              <a:gd name="connsiteY7" fmla="*/ 2038402 h 3092264"/>
              <a:gd name="connsiteX8" fmla="*/ 1931721 w 1978606"/>
              <a:gd name="connsiteY8" fmla="*/ 2464003 h 3092264"/>
              <a:gd name="connsiteX9" fmla="*/ 1954153 w 1978606"/>
              <a:gd name="connsiteY9" fmla="*/ 2620803 h 3092264"/>
              <a:gd name="connsiteX10" fmla="*/ 1707404 w 1978606"/>
              <a:gd name="connsiteY10" fmla="*/ 3001603 h 3092264"/>
              <a:gd name="connsiteX11" fmla="*/ 1483087 w 1978606"/>
              <a:gd name="connsiteY11" fmla="*/ 3046403 h 3092264"/>
              <a:gd name="connsiteX12" fmla="*/ 2596 w 1978606"/>
              <a:gd name="connsiteY12" fmla="*/ 179200 h 3092264"/>
              <a:gd name="connsiteX13" fmla="*/ 159618 w 1978606"/>
              <a:gd name="connsiteY13" fmla="*/ 44800 h 3092264"/>
              <a:gd name="connsiteX14" fmla="*/ 608252 w 1978606"/>
              <a:gd name="connsiteY14" fmla="*/ 0 h 309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78606" h="3092264">
                <a:moveTo>
                  <a:pt x="608252" y="0"/>
                </a:moveTo>
                <a:cubicBezTo>
                  <a:pt x="675547" y="0"/>
                  <a:pt x="697978" y="44800"/>
                  <a:pt x="720410" y="112000"/>
                </a:cubicBezTo>
                <a:cubicBezTo>
                  <a:pt x="787705" y="291200"/>
                  <a:pt x="832568" y="492800"/>
                  <a:pt x="877432" y="672000"/>
                </a:cubicBezTo>
                <a:cubicBezTo>
                  <a:pt x="899864" y="761601"/>
                  <a:pt x="877432" y="806401"/>
                  <a:pt x="832568" y="828801"/>
                </a:cubicBezTo>
                <a:cubicBezTo>
                  <a:pt x="742842" y="896001"/>
                  <a:pt x="653115" y="940801"/>
                  <a:pt x="563388" y="985601"/>
                </a:cubicBezTo>
                <a:cubicBezTo>
                  <a:pt x="563388" y="1388801"/>
                  <a:pt x="675547" y="1747202"/>
                  <a:pt x="1079317" y="2172802"/>
                </a:cubicBezTo>
                <a:cubicBezTo>
                  <a:pt x="1169044" y="2105602"/>
                  <a:pt x="1270188" y="2055228"/>
                  <a:pt x="1337349" y="2010428"/>
                </a:cubicBezTo>
                <a:cubicBezTo>
                  <a:pt x="1404510" y="1965628"/>
                  <a:pt x="1454947" y="1993602"/>
                  <a:pt x="1505519" y="2038402"/>
                </a:cubicBezTo>
                <a:cubicBezTo>
                  <a:pt x="1640109" y="2172802"/>
                  <a:pt x="1797131" y="2307202"/>
                  <a:pt x="1931721" y="2464003"/>
                </a:cubicBezTo>
                <a:cubicBezTo>
                  <a:pt x="1976584" y="2508803"/>
                  <a:pt x="1999016" y="2576003"/>
                  <a:pt x="1954153" y="2620803"/>
                </a:cubicBezTo>
                <a:cubicBezTo>
                  <a:pt x="1864426" y="2755203"/>
                  <a:pt x="1797131" y="2867203"/>
                  <a:pt x="1707404" y="3001603"/>
                </a:cubicBezTo>
                <a:cubicBezTo>
                  <a:pt x="1640109" y="3113603"/>
                  <a:pt x="1572814" y="3113603"/>
                  <a:pt x="1483087" y="3046403"/>
                </a:cubicBezTo>
                <a:cubicBezTo>
                  <a:pt x="496093" y="2329602"/>
                  <a:pt x="-42267" y="1568002"/>
                  <a:pt x="2596" y="179200"/>
                </a:cubicBezTo>
                <a:cubicBezTo>
                  <a:pt x="2596" y="89600"/>
                  <a:pt x="25028" y="44800"/>
                  <a:pt x="159618" y="44800"/>
                </a:cubicBezTo>
                <a:cubicBezTo>
                  <a:pt x="294208" y="22400"/>
                  <a:pt x="451230" y="0"/>
                  <a:pt x="608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8099425" y="2239963"/>
            <a:ext cx="2851150" cy="3592512"/>
          </a:xfrm>
          <a:prstGeom prst="roundRect">
            <a:avLst>
              <a:gd name="adj" fmla="val 2446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8226425" y="5626100"/>
            <a:ext cx="2522538" cy="0"/>
          </a:xfrm>
          <a:prstGeom prst="straightConnector1">
            <a:avLst/>
          </a:prstGeom>
          <a:ln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34400" y="2889250"/>
            <a:ext cx="1905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099425" y="1546225"/>
            <a:ext cx="2851150" cy="612775"/>
          </a:xfrm>
          <a:custGeom>
            <a:avLst/>
            <a:gdLst>
              <a:gd name="connsiteX0" fmla="*/ 306238 w 2851030"/>
              <a:gd name="connsiteY0" fmla="*/ 0 h 612476"/>
              <a:gd name="connsiteX1" fmla="*/ 522781 w 2851030"/>
              <a:gd name="connsiteY1" fmla="*/ 89695 h 612476"/>
              <a:gd name="connsiteX2" fmla="*/ 553863 w 2851030"/>
              <a:gd name="connsiteY2" fmla="*/ 127366 h 612476"/>
              <a:gd name="connsiteX3" fmla="*/ 2640483 w 2851030"/>
              <a:gd name="connsiteY3" fmla="*/ 127366 h 612476"/>
              <a:gd name="connsiteX4" fmla="*/ 2851030 w 2851030"/>
              <a:gd name="connsiteY4" fmla="*/ 286266 h 612476"/>
              <a:gd name="connsiteX5" fmla="*/ 2851030 w 2851030"/>
              <a:gd name="connsiteY5" fmla="*/ 485108 h 612476"/>
              <a:gd name="connsiteX6" fmla="*/ 553864 w 2851030"/>
              <a:gd name="connsiteY6" fmla="*/ 485108 h 612476"/>
              <a:gd name="connsiteX7" fmla="*/ 522781 w 2851030"/>
              <a:gd name="connsiteY7" fmla="*/ 522781 h 612476"/>
              <a:gd name="connsiteX8" fmla="*/ 306238 w 2851030"/>
              <a:gd name="connsiteY8" fmla="*/ 612476 h 612476"/>
              <a:gd name="connsiteX9" fmla="*/ 0 w 2851030"/>
              <a:gd name="connsiteY9" fmla="*/ 306238 h 612476"/>
              <a:gd name="connsiteX10" fmla="*/ 306238 w 2851030"/>
              <a:gd name="connsiteY10" fmla="*/ 0 h 612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1030" h="612476">
                <a:moveTo>
                  <a:pt x="306238" y="0"/>
                </a:moveTo>
                <a:cubicBezTo>
                  <a:pt x="390804" y="0"/>
                  <a:pt x="467363" y="34277"/>
                  <a:pt x="522781" y="89695"/>
                </a:cubicBezTo>
                <a:lnTo>
                  <a:pt x="553863" y="127366"/>
                </a:lnTo>
                <a:lnTo>
                  <a:pt x="2640483" y="127366"/>
                </a:lnTo>
                <a:lnTo>
                  <a:pt x="2851030" y="286266"/>
                </a:lnTo>
                <a:lnTo>
                  <a:pt x="2851030" y="485108"/>
                </a:lnTo>
                <a:lnTo>
                  <a:pt x="553864" y="485108"/>
                </a:lnTo>
                <a:lnTo>
                  <a:pt x="522781" y="522781"/>
                </a:lnTo>
                <a:cubicBezTo>
                  <a:pt x="467363" y="578199"/>
                  <a:pt x="390804" y="612476"/>
                  <a:pt x="306238" y="612476"/>
                </a:cubicBezTo>
                <a:cubicBezTo>
                  <a:pt x="137107" y="612476"/>
                  <a:pt x="0" y="475369"/>
                  <a:pt x="0" y="306238"/>
                </a:cubicBezTo>
                <a:cubicBezTo>
                  <a:pt x="0" y="137107"/>
                  <a:pt x="137107" y="0"/>
                  <a:pt x="306238" y="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997950" y="1676400"/>
            <a:ext cx="1655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8266113" y="1728788"/>
            <a:ext cx="241300" cy="285750"/>
          </a:xfrm>
          <a:custGeom>
            <a:avLst/>
            <a:gdLst>
              <a:gd name="connsiteX0" fmla="*/ 0 w 2171135"/>
              <a:gd name="connsiteY0" fmla="*/ 0 h 2277283"/>
              <a:gd name="connsiteX1" fmla="*/ 504915 w 2171135"/>
              <a:gd name="connsiteY1" fmla="*/ 0 h 2277283"/>
              <a:gd name="connsiteX2" fmla="*/ 1060322 w 2171135"/>
              <a:gd name="connsiteY2" fmla="*/ 860307 h 2277283"/>
              <a:gd name="connsiteX3" fmla="*/ 1615729 w 2171135"/>
              <a:gd name="connsiteY3" fmla="*/ 0 h 2277283"/>
              <a:gd name="connsiteX4" fmla="*/ 2171135 w 2171135"/>
              <a:gd name="connsiteY4" fmla="*/ 0 h 2277283"/>
              <a:gd name="connsiteX5" fmla="*/ 1464254 w 2171135"/>
              <a:gd name="connsiteY5" fmla="*/ 1062732 h 2277283"/>
              <a:gd name="connsiteX6" fmla="*/ 2120644 w 2171135"/>
              <a:gd name="connsiteY6" fmla="*/ 1062732 h 2277283"/>
              <a:gd name="connsiteX7" fmla="*/ 2120644 w 2171135"/>
              <a:gd name="connsiteY7" fmla="*/ 1265157 h 2277283"/>
              <a:gd name="connsiteX8" fmla="*/ 1363271 w 2171135"/>
              <a:gd name="connsiteY8" fmla="*/ 1265157 h 2277283"/>
              <a:gd name="connsiteX9" fmla="*/ 1363271 w 2171135"/>
              <a:gd name="connsiteY9" fmla="*/ 1467583 h 2277283"/>
              <a:gd name="connsiteX10" fmla="*/ 2120644 w 2171135"/>
              <a:gd name="connsiteY10" fmla="*/ 1467583 h 2277283"/>
              <a:gd name="connsiteX11" fmla="*/ 2120644 w 2171135"/>
              <a:gd name="connsiteY11" fmla="*/ 1670008 h 2277283"/>
              <a:gd name="connsiteX12" fmla="*/ 1363271 w 2171135"/>
              <a:gd name="connsiteY12" fmla="*/ 1670008 h 2277283"/>
              <a:gd name="connsiteX13" fmla="*/ 1363271 w 2171135"/>
              <a:gd name="connsiteY13" fmla="*/ 2277283 h 2277283"/>
              <a:gd name="connsiteX14" fmla="*/ 807864 w 2171135"/>
              <a:gd name="connsiteY14" fmla="*/ 2277283 h 2277283"/>
              <a:gd name="connsiteX15" fmla="*/ 807864 w 2171135"/>
              <a:gd name="connsiteY15" fmla="*/ 1670008 h 2277283"/>
              <a:gd name="connsiteX16" fmla="*/ 151475 w 2171135"/>
              <a:gd name="connsiteY16" fmla="*/ 1670008 h 2277283"/>
              <a:gd name="connsiteX17" fmla="*/ 151475 w 2171135"/>
              <a:gd name="connsiteY17" fmla="*/ 1467583 h 2277283"/>
              <a:gd name="connsiteX18" fmla="*/ 807864 w 2171135"/>
              <a:gd name="connsiteY18" fmla="*/ 1467583 h 2277283"/>
              <a:gd name="connsiteX19" fmla="*/ 807864 w 2171135"/>
              <a:gd name="connsiteY19" fmla="*/ 1265157 h 2277283"/>
              <a:gd name="connsiteX20" fmla="*/ 151475 w 2171135"/>
              <a:gd name="connsiteY20" fmla="*/ 1265157 h 2277283"/>
              <a:gd name="connsiteX21" fmla="*/ 151475 w 2171135"/>
              <a:gd name="connsiteY21" fmla="*/ 1062732 h 2277283"/>
              <a:gd name="connsiteX22" fmla="*/ 706881 w 2171135"/>
              <a:gd name="connsiteY22" fmla="*/ 1062732 h 2277283"/>
              <a:gd name="connsiteX23" fmla="*/ 0 w 2171135"/>
              <a:gd name="connsiteY23" fmla="*/ 0 h 227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71135" h="2277283">
                <a:moveTo>
                  <a:pt x="0" y="0"/>
                </a:moveTo>
                <a:cubicBezTo>
                  <a:pt x="504915" y="0"/>
                  <a:pt x="504915" y="0"/>
                  <a:pt x="504915" y="0"/>
                </a:cubicBezTo>
                <a:cubicBezTo>
                  <a:pt x="1060322" y="860307"/>
                  <a:pt x="1060322" y="860307"/>
                  <a:pt x="1060322" y="860307"/>
                </a:cubicBezTo>
                <a:cubicBezTo>
                  <a:pt x="1615729" y="0"/>
                  <a:pt x="1615729" y="0"/>
                  <a:pt x="1615729" y="0"/>
                </a:cubicBezTo>
                <a:cubicBezTo>
                  <a:pt x="2171135" y="0"/>
                  <a:pt x="2171135" y="0"/>
                  <a:pt x="2171135" y="0"/>
                </a:cubicBezTo>
                <a:cubicBezTo>
                  <a:pt x="1464254" y="1062732"/>
                  <a:pt x="1464254" y="1062732"/>
                  <a:pt x="1464254" y="1062732"/>
                </a:cubicBezTo>
                <a:cubicBezTo>
                  <a:pt x="2120644" y="1062732"/>
                  <a:pt x="2120644" y="1062732"/>
                  <a:pt x="2120644" y="1062732"/>
                </a:cubicBezTo>
                <a:cubicBezTo>
                  <a:pt x="2120644" y="1265157"/>
                  <a:pt x="2120644" y="1265157"/>
                  <a:pt x="2120644" y="1265157"/>
                </a:cubicBezTo>
                <a:cubicBezTo>
                  <a:pt x="1363271" y="1265157"/>
                  <a:pt x="1363271" y="1265157"/>
                  <a:pt x="1363271" y="1265157"/>
                </a:cubicBezTo>
                <a:cubicBezTo>
                  <a:pt x="1363271" y="1467583"/>
                  <a:pt x="1363271" y="1467583"/>
                  <a:pt x="1363271" y="1467583"/>
                </a:cubicBezTo>
                <a:cubicBezTo>
                  <a:pt x="2120644" y="1467583"/>
                  <a:pt x="2120644" y="1467583"/>
                  <a:pt x="2120644" y="1467583"/>
                </a:cubicBezTo>
                <a:cubicBezTo>
                  <a:pt x="2120644" y="1670008"/>
                  <a:pt x="2120644" y="1670008"/>
                  <a:pt x="2120644" y="1670008"/>
                </a:cubicBezTo>
                <a:cubicBezTo>
                  <a:pt x="1363271" y="1670008"/>
                  <a:pt x="1363271" y="1670008"/>
                  <a:pt x="1363271" y="1670008"/>
                </a:cubicBezTo>
                <a:cubicBezTo>
                  <a:pt x="1363271" y="2277283"/>
                  <a:pt x="1363271" y="2277283"/>
                  <a:pt x="1363271" y="2277283"/>
                </a:cubicBezTo>
                <a:cubicBezTo>
                  <a:pt x="807864" y="2277283"/>
                  <a:pt x="807864" y="2277283"/>
                  <a:pt x="807864" y="2277283"/>
                </a:cubicBezTo>
                <a:cubicBezTo>
                  <a:pt x="807864" y="1670008"/>
                  <a:pt x="807864" y="1670008"/>
                  <a:pt x="807864" y="1670008"/>
                </a:cubicBezTo>
                <a:cubicBezTo>
                  <a:pt x="151475" y="1670008"/>
                  <a:pt x="151475" y="1670008"/>
                  <a:pt x="151475" y="1670008"/>
                </a:cubicBezTo>
                <a:cubicBezTo>
                  <a:pt x="151475" y="1467583"/>
                  <a:pt x="151475" y="1467583"/>
                  <a:pt x="151475" y="1467583"/>
                </a:cubicBezTo>
                <a:cubicBezTo>
                  <a:pt x="807864" y="1467583"/>
                  <a:pt x="807864" y="1467583"/>
                  <a:pt x="807864" y="1467583"/>
                </a:cubicBezTo>
                <a:cubicBezTo>
                  <a:pt x="807864" y="1265157"/>
                  <a:pt x="807864" y="1265157"/>
                  <a:pt x="807864" y="1265157"/>
                </a:cubicBezTo>
                <a:cubicBezTo>
                  <a:pt x="151475" y="1265157"/>
                  <a:pt x="151475" y="1265157"/>
                  <a:pt x="151475" y="1265157"/>
                </a:cubicBezTo>
                <a:cubicBezTo>
                  <a:pt x="151475" y="1062732"/>
                  <a:pt x="151475" y="1062732"/>
                  <a:pt x="151475" y="1062732"/>
                </a:cubicBezTo>
                <a:cubicBezTo>
                  <a:pt x="706881" y="1062732"/>
                  <a:pt x="706881" y="1062732"/>
                  <a:pt x="706881" y="1062732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0918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4762" t="8968" b="-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860734" y="3417816"/>
            <a:ext cx="330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点击此处添加目录文字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2847649" y="2171062"/>
            <a:ext cx="1328741" cy="1145467"/>
            <a:chOff x="1655759" y="2010367"/>
            <a:chExt cx="1328741" cy="1145467"/>
          </a:xfrm>
        </p:grpSpPr>
        <p:grpSp>
          <p:nvGrpSpPr>
            <p:cNvPr id="3" name="组合 2"/>
            <p:cNvGrpSpPr/>
            <p:nvPr/>
          </p:nvGrpSpPr>
          <p:grpSpPr>
            <a:xfrm>
              <a:off x="1655759" y="2010367"/>
              <a:ext cx="1328741" cy="1145467"/>
              <a:chOff x="1160459" y="2231523"/>
              <a:chExt cx="2103441" cy="1813312"/>
            </a:xfrm>
          </p:grpSpPr>
          <p:sp>
            <p:nvSpPr>
              <p:cNvPr id="7" name="出自【趣你的PPT】(微信:qunideppt)：最优质的PPT资源库"/>
              <p:cNvSpPr/>
              <p:nvPr/>
            </p:nvSpPr>
            <p:spPr>
              <a:xfrm>
                <a:off x="1160459" y="2231523"/>
                <a:ext cx="2103441" cy="1813312"/>
              </a:xfrm>
              <a:prstGeom prst="hexagon">
                <a:avLst>
                  <a:gd name="adj" fmla="val 26953"/>
                  <a:gd name="vf" fmla="val 11547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1350958" y="2395747"/>
                <a:ext cx="1722442" cy="1484864"/>
              </a:xfrm>
              <a:prstGeom prst="hexagon">
                <a:avLst>
                  <a:gd name="adj" fmla="val 26953"/>
                  <a:gd name="vf" fmla="val 115470"/>
                </a:avLst>
              </a:prstGeom>
              <a:solidFill>
                <a:schemeClr val="bg1">
                  <a:alpha val="2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065585" y="2198379"/>
              <a:ext cx="509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出自【趣你的PPT】(微信:qunideppt)：最优质的PPT资源库"/>
          <p:cNvSpPr txBox="1"/>
          <p:nvPr/>
        </p:nvSpPr>
        <p:spPr>
          <a:xfrm>
            <a:off x="7028697" y="3417816"/>
            <a:ext cx="330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点击此处添加目录文字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8015612" y="2171062"/>
            <a:ext cx="1328741" cy="1145467"/>
            <a:chOff x="1655759" y="2010367"/>
            <a:chExt cx="1328741" cy="1145467"/>
          </a:xfrm>
        </p:grpSpPr>
        <p:grpSp>
          <p:nvGrpSpPr>
            <p:cNvPr id="20" name="组合 19"/>
            <p:cNvGrpSpPr/>
            <p:nvPr/>
          </p:nvGrpSpPr>
          <p:grpSpPr>
            <a:xfrm>
              <a:off x="1655759" y="2010367"/>
              <a:ext cx="1328741" cy="1145467"/>
              <a:chOff x="1160459" y="2231523"/>
              <a:chExt cx="2103441" cy="1813312"/>
            </a:xfrm>
          </p:grpSpPr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1160459" y="2231523"/>
                <a:ext cx="2103441" cy="1813312"/>
              </a:xfrm>
              <a:prstGeom prst="hexagon">
                <a:avLst>
                  <a:gd name="adj" fmla="val 26953"/>
                  <a:gd name="vf" fmla="val 11547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350958" y="2395747"/>
                <a:ext cx="1722442" cy="1484864"/>
              </a:xfrm>
              <a:prstGeom prst="hexagon">
                <a:avLst>
                  <a:gd name="adj" fmla="val 26953"/>
                  <a:gd name="vf" fmla="val 115470"/>
                </a:avLst>
              </a:prstGeom>
              <a:solidFill>
                <a:schemeClr val="bg1">
                  <a:alpha val="2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065585" y="2198379"/>
              <a:ext cx="509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860734" y="5612244"/>
            <a:ext cx="330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点击此处添加目录文字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2847649" y="4365490"/>
            <a:ext cx="1328741" cy="1145467"/>
            <a:chOff x="1655759" y="2010367"/>
            <a:chExt cx="1328741" cy="1145467"/>
          </a:xfrm>
        </p:grpSpPr>
        <p:grpSp>
          <p:nvGrpSpPr>
            <p:cNvPr id="27" name="组合 26"/>
            <p:cNvGrpSpPr/>
            <p:nvPr/>
          </p:nvGrpSpPr>
          <p:grpSpPr>
            <a:xfrm>
              <a:off x="1655759" y="2010367"/>
              <a:ext cx="1328741" cy="1145467"/>
              <a:chOff x="1160459" y="2231523"/>
              <a:chExt cx="2103441" cy="1813312"/>
            </a:xfrm>
          </p:grpSpPr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1160459" y="2231523"/>
                <a:ext cx="2103441" cy="1813312"/>
              </a:xfrm>
              <a:prstGeom prst="hexagon">
                <a:avLst>
                  <a:gd name="adj" fmla="val 26953"/>
                  <a:gd name="vf" fmla="val 11547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1350958" y="2395747"/>
                <a:ext cx="1722442" cy="1484864"/>
              </a:xfrm>
              <a:prstGeom prst="hexagon">
                <a:avLst>
                  <a:gd name="adj" fmla="val 26953"/>
                  <a:gd name="vf" fmla="val 115470"/>
                </a:avLst>
              </a:prstGeom>
              <a:solidFill>
                <a:schemeClr val="bg1">
                  <a:alpha val="2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2065585" y="2198379"/>
              <a:ext cx="509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出自【趣你的PPT】(微信:qunideppt)：最优质的PPT资源库"/>
          <p:cNvSpPr txBox="1"/>
          <p:nvPr/>
        </p:nvSpPr>
        <p:spPr>
          <a:xfrm>
            <a:off x="7028697" y="5612244"/>
            <a:ext cx="330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点击此处添加目录文字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8015612" y="4365490"/>
            <a:ext cx="1328741" cy="1145467"/>
            <a:chOff x="1655759" y="2010367"/>
            <a:chExt cx="1328741" cy="1145467"/>
          </a:xfrm>
        </p:grpSpPr>
        <p:grpSp>
          <p:nvGrpSpPr>
            <p:cNvPr id="34" name="组合 33"/>
            <p:cNvGrpSpPr/>
            <p:nvPr/>
          </p:nvGrpSpPr>
          <p:grpSpPr>
            <a:xfrm>
              <a:off x="1655759" y="2010367"/>
              <a:ext cx="1328741" cy="1145467"/>
              <a:chOff x="1160459" y="2231523"/>
              <a:chExt cx="2103441" cy="1813312"/>
            </a:xfrm>
          </p:grpSpPr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1160459" y="2231523"/>
                <a:ext cx="2103441" cy="1813312"/>
              </a:xfrm>
              <a:prstGeom prst="hexagon">
                <a:avLst>
                  <a:gd name="adj" fmla="val 26953"/>
                  <a:gd name="vf" fmla="val 115470"/>
                </a:avLst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1350958" y="2395747"/>
                <a:ext cx="1722442" cy="1484864"/>
              </a:xfrm>
              <a:prstGeom prst="hexagon">
                <a:avLst>
                  <a:gd name="adj" fmla="val 26953"/>
                  <a:gd name="vf" fmla="val 115470"/>
                </a:avLst>
              </a:prstGeom>
              <a:solidFill>
                <a:schemeClr val="bg1">
                  <a:alpha val="2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2065585" y="2198379"/>
              <a:ext cx="5090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3460926" y="-1789929"/>
            <a:ext cx="5270148" cy="3577851"/>
            <a:chOff x="1160459" y="2231523"/>
            <a:chExt cx="2103441" cy="1813312"/>
          </a:xfrm>
        </p:grpSpPr>
        <p:sp>
          <p:nvSpPr>
            <p:cNvPr id="45" name="出自【趣你的PPT】(微信:qunideppt)：最优质的PPT资源库"/>
            <p:cNvSpPr/>
            <p:nvPr/>
          </p:nvSpPr>
          <p:spPr>
            <a:xfrm>
              <a:off x="1160459" y="2231523"/>
              <a:ext cx="2103441" cy="1813312"/>
            </a:xfrm>
            <a:prstGeom prst="hexagon">
              <a:avLst>
                <a:gd name="adj" fmla="val 26953"/>
                <a:gd name="vf" fmla="val 11547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350958" y="2395747"/>
              <a:ext cx="1722442" cy="1484864"/>
            </a:xfrm>
            <a:prstGeom prst="hexagon">
              <a:avLst>
                <a:gd name="adj" fmla="val 26953"/>
                <a:gd name="vf" fmla="val 115470"/>
              </a:avLst>
            </a:prstGeom>
            <a:solidFill>
              <a:schemeClr val="bg1">
                <a:alpha val="2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4890455" y="55444"/>
            <a:ext cx="2411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 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767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>
            <a:grpSpLocks/>
          </p:cNvGrpSpPr>
          <p:nvPr/>
        </p:nvGrpSpPr>
        <p:grpSpPr bwMode="auto">
          <a:xfrm rot="-458002">
            <a:off x="4948238" y="3914775"/>
            <a:ext cx="684212" cy="1052513"/>
            <a:chOff x="3229448" y="3870336"/>
            <a:chExt cx="1247292" cy="1916347"/>
          </a:xfrm>
        </p:grpSpPr>
        <p:sp>
          <p:nvSpPr>
            <p:cNvPr id="4" name="出自【趣你的PPT】(微信:qunideppt)：最优质的PPT资源库"/>
            <p:cNvSpPr/>
            <p:nvPr/>
          </p:nvSpPr>
          <p:spPr>
            <a:xfrm rot="20475942">
              <a:off x="3227221" y="4114520"/>
              <a:ext cx="1125748" cy="1670661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 rot="20475942">
              <a:off x="3405513" y="3918829"/>
              <a:ext cx="208364" cy="213891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 rot="20475942">
              <a:off x="3581792" y="3867766"/>
              <a:ext cx="266243" cy="26013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rot="20475942">
              <a:off x="3784287" y="3903621"/>
              <a:ext cx="266243" cy="26013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 rot="20475942">
              <a:off x="3947591" y="4014905"/>
              <a:ext cx="292290" cy="30349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 rot="20475942">
              <a:off x="4108579" y="4132010"/>
              <a:ext cx="367531" cy="32950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>
            <a:grpSpLocks/>
          </p:cNvGrpSpPr>
          <p:nvPr/>
        </p:nvGrpSpPr>
        <p:grpSpPr bwMode="auto">
          <a:xfrm rot="762989" flipH="1">
            <a:off x="5645150" y="5118100"/>
            <a:ext cx="685800" cy="1052513"/>
            <a:chOff x="3229448" y="3870322"/>
            <a:chExt cx="1247293" cy="191633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20475942">
              <a:off x="3230182" y="4114453"/>
              <a:ext cx="1126028" cy="1670653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20475942">
              <a:off x="3406004" y="3919878"/>
              <a:ext cx="210770" cy="21389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20475942">
              <a:off x="3587425" y="3869533"/>
              <a:ext cx="262739" cy="26013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20475942">
              <a:off x="3787118" y="3902793"/>
              <a:ext cx="262739" cy="26013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 rot="20475942">
              <a:off x="3952028" y="4017604"/>
              <a:ext cx="288725" cy="30349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20475942">
              <a:off x="4110393" y="4133626"/>
              <a:ext cx="366682" cy="32950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7出自【趣你的PPT】(微信:qunideppt)：最优质的PPT资源库"/>
          <p:cNvGrpSpPr>
            <a:grpSpLocks/>
          </p:cNvGrpSpPr>
          <p:nvPr/>
        </p:nvGrpSpPr>
        <p:grpSpPr bwMode="auto">
          <a:xfrm rot="762989" flipH="1">
            <a:off x="5859463" y="2813050"/>
            <a:ext cx="684212" cy="1052513"/>
            <a:chOff x="3229448" y="3870322"/>
            <a:chExt cx="1247293" cy="1916338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 rot="20475942">
              <a:off x="3230183" y="4114453"/>
              <a:ext cx="1125747" cy="1670653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 rot="20475942">
              <a:off x="3407050" y="3917059"/>
              <a:ext cx="208365" cy="213890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 rot="20475942">
              <a:off x="3582539" y="3868897"/>
              <a:ext cx="266244" cy="26013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 rot="20475942">
              <a:off x="3785517" y="3902793"/>
              <a:ext cx="266244" cy="26013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 rot="20475942">
              <a:off x="3950810" y="4017604"/>
              <a:ext cx="292290" cy="30349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/>
            <p:nvPr/>
          </p:nvSpPr>
          <p:spPr>
            <a:xfrm rot="20475942">
              <a:off x="4109580" y="4133308"/>
              <a:ext cx="367531" cy="329506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组合 24出自【趣你的PPT】(微信:qunideppt)：最优质的PPT资源库"/>
          <p:cNvGrpSpPr>
            <a:grpSpLocks/>
          </p:cNvGrpSpPr>
          <p:nvPr/>
        </p:nvGrpSpPr>
        <p:grpSpPr bwMode="auto">
          <a:xfrm rot="-458002">
            <a:off x="5111750" y="1682750"/>
            <a:ext cx="684213" cy="1052513"/>
            <a:chOff x="3229448" y="3870336"/>
            <a:chExt cx="1247292" cy="1916347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20475942">
              <a:off x="3227223" y="4114520"/>
              <a:ext cx="1125744" cy="1670661"/>
            </a:xfrm>
            <a:custGeom>
              <a:avLst/>
              <a:gdLst>
                <a:gd name="connsiteX0" fmla="*/ 0 w 1800200"/>
                <a:gd name="connsiteY0" fmla="*/ 936104 h 1872208"/>
                <a:gd name="connsiteX1" fmla="*/ 900100 w 1800200"/>
                <a:gd name="connsiteY1" fmla="*/ 0 h 1872208"/>
                <a:gd name="connsiteX2" fmla="*/ 1800200 w 1800200"/>
                <a:gd name="connsiteY2" fmla="*/ 936104 h 1872208"/>
                <a:gd name="connsiteX3" fmla="*/ 900100 w 1800200"/>
                <a:gd name="connsiteY3" fmla="*/ 1872208 h 1872208"/>
                <a:gd name="connsiteX4" fmla="*/ 0 w 1800200"/>
                <a:gd name="connsiteY4" fmla="*/ 936104 h 1872208"/>
                <a:gd name="connsiteX0" fmla="*/ 0 w 1408314"/>
                <a:gd name="connsiteY0" fmla="*/ 936145 h 1872292"/>
                <a:gd name="connsiteX1" fmla="*/ 900100 w 1408314"/>
                <a:gd name="connsiteY1" fmla="*/ 41 h 1872292"/>
                <a:gd name="connsiteX2" fmla="*/ 1408314 w 1408314"/>
                <a:gd name="connsiteY2" fmla="*/ 965174 h 1872292"/>
                <a:gd name="connsiteX3" fmla="*/ 900100 w 1408314"/>
                <a:gd name="connsiteY3" fmla="*/ 1872249 h 1872292"/>
                <a:gd name="connsiteX4" fmla="*/ 0 w 1408314"/>
                <a:gd name="connsiteY4" fmla="*/ 936145 h 1872292"/>
                <a:gd name="connsiteX0" fmla="*/ 8065 w 1565401"/>
                <a:gd name="connsiteY0" fmla="*/ 790997 h 1727144"/>
                <a:gd name="connsiteX1" fmla="*/ 1474222 w 1565401"/>
                <a:gd name="connsiteY1" fmla="*/ 35 h 1727144"/>
                <a:gd name="connsiteX2" fmla="*/ 1416379 w 1565401"/>
                <a:gd name="connsiteY2" fmla="*/ 820026 h 1727144"/>
                <a:gd name="connsiteX3" fmla="*/ 908165 w 1565401"/>
                <a:gd name="connsiteY3" fmla="*/ 1727101 h 1727144"/>
                <a:gd name="connsiteX4" fmla="*/ 8065 w 1565401"/>
                <a:gd name="connsiteY4" fmla="*/ 790997 h 1727144"/>
                <a:gd name="connsiteX0" fmla="*/ 7672 w 1516692"/>
                <a:gd name="connsiteY0" fmla="*/ 790971 h 1727085"/>
                <a:gd name="connsiteX1" fmla="*/ 1473829 w 1516692"/>
                <a:gd name="connsiteY1" fmla="*/ 9 h 1727085"/>
                <a:gd name="connsiteX2" fmla="*/ 1154729 w 1516692"/>
                <a:gd name="connsiteY2" fmla="*/ 805485 h 1727085"/>
                <a:gd name="connsiteX3" fmla="*/ 907772 w 1516692"/>
                <a:gd name="connsiteY3" fmla="*/ 1727075 h 1727085"/>
                <a:gd name="connsiteX4" fmla="*/ 7672 w 1516692"/>
                <a:gd name="connsiteY4" fmla="*/ 790971 h 1727085"/>
                <a:gd name="connsiteX0" fmla="*/ 17232 w 916832"/>
                <a:gd name="connsiteY0" fmla="*/ 362964 h 1757227"/>
                <a:gd name="connsiteX1" fmla="*/ 902817 w 916832"/>
                <a:gd name="connsiteY1" fmla="*/ 21945 h 1757227"/>
                <a:gd name="connsiteX2" fmla="*/ 583717 w 916832"/>
                <a:gd name="connsiteY2" fmla="*/ 827421 h 1757227"/>
                <a:gd name="connsiteX3" fmla="*/ 336760 w 916832"/>
                <a:gd name="connsiteY3" fmla="*/ 1749011 h 1757227"/>
                <a:gd name="connsiteX4" fmla="*/ 17232 w 916832"/>
                <a:gd name="connsiteY4" fmla="*/ 362964 h 1757227"/>
                <a:gd name="connsiteX0" fmla="*/ 67305 w 966905"/>
                <a:gd name="connsiteY0" fmla="*/ 357294 h 1289288"/>
                <a:gd name="connsiteX1" fmla="*/ 952890 w 966905"/>
                <a:gd name="connsiteY1" fmla="*/ 16275 h 1289288"/>
                <a:gd name="connsiteX2" fmla="*/ 633790 w 966905"/>
                <a:gd name="connsiteY2" fmla="*/ 821751 h 1289288"/>
                <a:gd name="connsiteX3" fmla="*/ 125576 w 966905"/>
                <a:gd name="connsiteY3" fmla="*/ 1249856 h 1289288"/>
                <a:gd name="connsiteX4" fmla="*/ 67305 w 966905"/>
                <a:gd name="connsiteY4" fmla="*/ 357294 h 1289288"/>
                <a:gd name="connsiteX0" fmla="*/ 67305 w 1120923"/>
                <a:gd name="connsiteY0" fmla="*/ 578161 h 1510155"/>
                <a:gd name="connsiteX1" fmla="*/ 952890 w 1120923"/>
                <a:gd name="connsiteY1" fmla="*/ 237142 h 1510155"/>
                <a:gd name="connsiteX2" fmla="*/ 633790 w 1120923"/>
                <a:gd name="connsiteY2" fmla="*/ 1042618 h 1510155"/>
                <a:gd name="connsiteX3" fmla="*/ 125576 w 1120923"/>
                <a:gd name="connsiteY3" fmla="*/ 1470723 h 1510155"/>
                <a:gd name="connsiteX4" fmla="*/ 67305 w 1120923"/>
                <a:gd name="connsiteY4" fmla="*/ 578161 h 1510155"/>
                <a:gd name="connsiteX0" fmla="*/ 67305 w 1082631"/>
                <a:gd name="connsiteY0" fmla="*/ 578161 h 1510155"/>
                <a:gd name="connsiteX1" fmla="*/ 952890 w 1082631"/>
                <a:gd name="connsiteY1" fmla="*/ 237142 h 1510155"/>
                <a:gd name="connsiteX2" fmla="*/ 633790 w 1082631"/>
                <a:gd name="connsiteY2" fmla="*/ 1042618 h 1510155"/>
                <a:gd name="connsiteX3" fmla="*/ 125576 w 1082631"/>
                <a:gd name="connsiteY3" fmla="*/ 1470723 h 1510155"/>
                <a:gd name="connsiteX4" fmla="*/ 67305 w 1082631"/>
                <a:gd name="connsiteY4" fmla="*/ 578161 h 1510155"/>
                <a:gd name="connsiteX0" fmla="*/ 67305 w 1022843"/>
                <a:gd name="connsiteY0" fmla="*/ 597144 h 1529138"/>
                <a:gd name="connsiteX1" fmla="*/ 952890 w 1022843"/>
                <a:gd name="connsiteY1" fmla="*/ 256125 h 1529138"/>
                <a:gd name="connsiteX2" fmla="*/ 633790 w 1022843"/>
                <a:gd name="connsiteY2" fmla="*/ 1061601 h 1529138"/>
                <a:gd name="connsiteX3" fmla="*/ 125576 w 1022843"/>
                <a:gd name="connsiteY3" fmla="*/ 1489706 h 1529138"/>
                <a:gd name="connsiteX4" fmla="*/ 67305 w 1022843"/>
                <a:gd name="connsiteY4" fmla="*/ 597144 h 1529138"/>
                <a:gd name="connsiteX0" fmla="*/ 35178 w 990716"/>
                <a:gd name="connsiteY0" fmla="*/ 706929 h 1638923"/>
                <a:gd name="connsiteX1" fmla="*/ 920763 w 990716"/>
                <a:gd name="connsiteY1" fmla="*/ 365910 h 1638923"/>
                <a:gd name="connsiteX2" fmla="*/ 601663 w 990716"/>
                <a:gd name="connsiteY2" fmla="*/ 1171386 h 1638923"/>
                <a:gd name="connsiteX3" fmla="*/ 93449 w 990716"/>
                <a:gd name="connsiteY3" fmla="*/ 1599491 h 1638923"/>
                <a:gd name="connsiteX4" fmla="*/ 35178 w 990716"/>
                <a:gd name="connsiteY4" fmla="*/ 706929 h 1638923"/>
                <a:gd name="connsiteX0" fmla="*/ 84888 w 1040426"/>
                <a:gd name="connsiteY0" fmla="*/ 595487 h 1483573"/>
                <a:gd name="connsiteX1" fmla="*/ 970473 w 1040426"/>
                <a:gd name="connsiteY1" fmla="*/ 254468 h 1483573"/>
                <a:gd name="connsiteX2" fmla="*/ 651373 w 1040426"/>
                <a:gd name="connsiteY2" fmla="*/ 1059944 h 1483573"/>
                <a:gd name="connsiteX3" fmla="*/ 99616 w 1040426"/>
                <a:gd name="connsiteY3" fmla="*/ 1429992 h 1483573"/>
                <a:gd name="connsiteX4" fmla="*/ 84888 w 1040426"/>
                <a:gd name="connsiteY4" fmla="*/ 595487 h 1483573"/>
                <a:gd name="connsiteX0" fmla="*/ 66779 w 1022317"/>
                <a:gd name="connsiteY0" fmla="*/ 684992 h 1573078"/>
                <a:gd name="connsiteX1" fmla="*/ 952364 w 1022317"/>
                <a:gd name="connsiteY1" fmla="*/ 343973 h 1573078"/>
                <a:gd name="connsiteX2" fmla="*/ 633264 w 1022317"/>
                <a:gd name="connsiteY2" fmla="*/ 1149449 h 1573078"/>
                <a:gd name="connsiteX3" fmla="*/ 81507 w 1022317"/>
                <a:gd name="connsiteY3" fmla="*/ 1519497 h 1573078"/>
                <a:gd name="connsiteX4" fmla="*/ 66779 w 1022317"/>
                <a:gd name="connsiteY4" fmla="*/ 684992 h 1573078"/>
                <a:gd name="connsiteX0" fmla="*/ 88996 w 1099434"/>
                <a:gd name="connsiteY0" fmla="*/ 644350 h 1532436"/>
                <a:gd name="connsiteX1" fmla="*/ 1032638 w 1099434"/>
                <a:gd name="connsiteY1" fmla="*/ 245274 h 1532436"/>
                <a:gd name="connsiteX2" fmla="*/ 655481 w 1099434"/>
                <a:gd name="connsiteY2" fmla="*/ 1108807 h 1532436"/>
                <a:gd name="connsiteX3" fmla="*/ 103724 w 1099434"/>
                <a:gd name="connsiteY3" fmla="*/ 1478855 h 1532436"/>
                <a:gd name="connsiteX4" fmla="*/ 88996 w 1099434"/>
                <a:gd name="connsiteY4" fmla="*/ 644350 h 1532436"/>
                <a:gd name="connsiteX0" fmla="*/ 113991 w 1124429"/>
                <a:gd name="connsiteY0" fmla="*/ 765632 h 1653718"/>
                <a:gd name="connsiteX1" fmla="*/ 1057633 w 1124429"/>
                <a:gd name="connsiteY1" fmla="*/ 366556 h 1653718"/>
                <a:gd name="connsiteX2" fmla="*/ 680476 w 1124429"/>
                <a:gd name="connsiteY2" fmla="*/ 1230089 h 1653718"/>
                <a:gd name="connsiteX3" fmla="*/ 128719 w 1124429"/>
                <a:gd name="connsiteY3" fmla="*/ 1600137 h 1653718"/>
                <a:gd name="connsiteX4" fmla="*/ 113991 w 1124429"/>
                <a:gd name="connsiteY4" fmla="*/ 765632 h 1653718"/>
                <a:gd name="connsiteX0" fmla="*/ 107702 w 1118140"/>
                <a:gd name="connsiteY0" fmla="*/ 761692 h 1649778"/>
                <a:gd name="connsiteX1" fmla="*/ 1051344 w 1118140"/>
                <a:gd name="connsiteY1" fmla="*/ 362616 h 1649778"/>
                <a:gd name="connsiteX2" fmla="*/ 674187 w 1118140"/>
                <a:gd name="connsiteY2" fmla="*/ 1226149 h 1649778"/>
                <a:gd name="connsiteX3" fmla="*/ 122430 w 1118140"/>
                <a:gd name="connsiteY3" fmla="*/ 1596197 h 1649778"/>
                <a:gd name="connsiteX4" fmla="*/ 107702 w 1118140"/>
                <a:gd name="connsiteY4" fmla="*/ 761692 h 1649778"/>
                <a:gd name="connsiteX0" fmla="*/ 89232 w 1114646"/>
                <a:gd name="connsiteY0" fmla="*/ 507116 h 1410789"/>
                <a:gd name="connsiteX1" fmla="*/ 1105445 w 1114646"/>
                <a:gd name="connsiteY1" fmla="*/ 122555 h 1410789"/>
                <a:gd name="connsiteX2" fmla="*/ 728288 w 1114646"/>
                <a:gd name="connsiteY2" fmla="*/ 986088 h 1410789"/>
                <a:gd name="connsiteX3" fmla="*/ 176531 w 1114646"/>
                <a:gd name="connsiteY3" fmla="*/ 1356136 h 1410789"/>
                <a:gd name="connsiteX4" fmla="*/ 89232 w 1114646"/>
                <a:gd name="connsiteY4" fmla="*/ 507116 h 1410789"/>
                <a:gd name="connsiteX0" fmla="*/ 89232 w 1175988"/>
                <a:gd name="connsiteY0" fmla="*/ 721370 h 1625043"/>
                <a:gd name="connsiteX1" fmla="*/ 1105445 w 1175988"/>
                <a:gd name="connsiteY1" fmla="*/ 336809 h 1625043"/>
                <a:gd name="connsiteX2" fmla="*/ 728288 w 1175988"/>
                <a:gd name="connsiteY2" fmla="*/ 1200342 h 1625043"/>
                <a:gd name="connsiteX3" fmla="*/ 176531 w 1175988"/>
                <a:gd name="connsiteY3" fmla="*/ 1570390 h 1625043"/>
                <a:gd name="connsiteX4" fmla="*/ 89232 w 1175988"/>
                <a:gd name="connsiteY4" fmla="*/ 721370 h 1625043"/>
                <a:gd name="connsiteX0" fmla="*/ 38984 w 1125740"/>
                <a:gd name="connsiteY0" fmla="*/ 727644 h 1631317"/>
                <a:gd name="connsiteX1" fmla="*/ 1055197 w 1125740"/>
                <a:gd name="connsiteY1" fmla="*/ 343083 h 1631317"/>
                <a:gd name="connsiteX2" fmla="*/ 678040 w 1125740"/>
                <a:gd name="connsiteY2" fmla="*/ 1206616 h 1631317"/>
                <a:gd name="connsiteX3" fmla="*/ 126283 w 1125740"/>
                <a:gd name="connsiteY3" fmla="*/ 1576664 h 1631317"/>
                <a:gd name="connsiteX4" fmla="*/ 38984 w 1125740"/>
                <a:gd name="connsiteY4" fmla="*/ 727644 h 1631317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82819 w 1169575"/>
                <a:gd name="connsiteY0" fmla="*/ 722740 h 1626413"/>
                <a:gd name="connsiteX1" fmla="*/ 1099032 w 1169575"/>
                <a:gd name="connsiteY1" fmla="*/ 338179 h 1626413"/>
                <a:gd name="connsiteX2" fmla="*/ 721875 w 1169575"/>
                <a:gd name="connsiteY2" fmla="*/ 1201712 h 1626413"/>
                <a:gd name="connsiteX3" fmla="*/ 170118 w 1169575"/>
                <a:gd name="connsiteY3" fmla="*/ 1571760 h 1626413"/>
                <a:gd name="connsiteX4" fmla="*/ 82819 w 1169575"/>
                <a:gd name="connsiteY4" fmla="*/ 722740 h 1626413"/>
                <a:gd name="connsiteX0" fmla="*/ 124502 w 1211258"/>
                <a:gd name="connsiteY0" fmla="*/ 722740 h 1626413"/>
                <a:gd name="connsiteX1" fmla="*/ 1140715 w 1211258"/>
                <a:gd name="connsiteY1" fmla="*/ 338179 h 1626413"/>
                <a:gd name="connsiteX2" fmla="*/ 763558 w 1211258"/>
                <a:gd name="connsiteY2" fmla="*/ 1201712 h 1626413"/>
                <a:gd name="connsiteX3" fmla="*/ 211801 w 1211258"/>
                <a:gd name="connsiteY3" fmla="*/ 1571760 h 1626413"/>
                <a:gd name="connsiteX4" fmla="*/ 124502 w 1211258"/>
                <a:gd name="connsiteY4" fmla="*/ 722740 h 1626413"/>
                <a:gd name="connsiteX0" fmla="*/ 124502 w 1211258"/>
                <a:gd name="connsiteY0" fmla="*/ 752275 h 1655948"/>
                <a:gd name="connsiteX1" fmla="*/ 1140715 w 1211258"/>
                <a:gd name="connsiteY1" fmla="*/ 367714 h 1655948"/>
                <a:gd name="connsiteX2" fmla="*/ 763558 w 1211258"/>
                <a:gd name="connsiteY2" fmla="*/ 1231247 h 1655948"/>
                <a:gd name="connsiteX3" fmla="*/ 211801 w 1211258"/>
                <a:gd name="connsiteY3" fmla="*/ 1601295 h 1655948"/>
                <a:gd name="connsiteX4" fmla="*/ 124502 w 1211258"/>
                <a:gd name="connsiteY4" fmla="*/ 752275 h 1655948"/>
                <a:gd name="connsiteX0" fmla="*/ 139554 w 1100895"/>
                <a:gd name="connsiteY0" fmla="*/ 558955 h 1431224"/>
                <a:gd name="connsiteX1" fmla="*/ 1093268 w 1100895"/>
                <a:gd name="connsiteY1" fmla="*/ 145151 h 1431224"/>
                <a:gd name="connsiteX2" fmla="*/ 716111 w 1100895"/>
                <a:gd name="connsiteY2" fmla="*/ 1008684 h 1431224"/>
                <a:gd name="connsiteX3" fmla="*/ 164354 w 1100895"/>
                <a:gd name="connsiteY3" fmla="*/ 1378732 h 1431224"/>
                <a:gd name="connsiteX4" fmla="*/ 139554 w 1100895"/>
                <a:gd name="connsiteY4" fmla="*/ 558955 h 1431224"/>
                <a:gd name="connsiteX0" fmla="*/ 139554 w 1143176"/>
                <a:gd name="connsiteY0" fmla="*/ 740395 h 1612664"/>
                <a:gd name="connsiteX1" fmla="*/ 1093268 w 1143176"/>
                <a:gd name="connsiteY1" fmla="*/ 326591 h 1612664"/>
                <a:gd name="connsiteX2" fmla="*/ 716111 w 1143176"/>
                <a:gd name="connsiteY2" fmla="*/ 1190124 h 1612664"/>
                <a:gd name="connsiteX3" fmla="*/ 164354 w 1143176"/>
                <a:gd name="connsiteY3" fmla="*/ 1560172 h 1612664"/>
                <a:gd name="connsiteX4" fmla="*/ 139554 w 1143176"/>
                <a:gd name="connsiteY4" fmla="*/ 740395 h 1612664"/>
                <a:gd name="connsiteX0" fmla="*/ 139554 w 1143176"/>
                <a:gd name="connsiteY0" fmla="*/ 817520 h 1689789"/>
                <a:gd name="connsiteX1" fmla="*/ 1093268 w 1143176"/>
                <a:gd name="connsiteY1" fmla="*/ 403716 h 1689789"/>
                <a:gd name="connsiteX2" fmla="*/ 716111 w 1143176"/>
                <a:gd name="connsiteY2" fmla="*/ 1267249 h 1689789"/>
                <a:gd name="connsiteX3" fmla="*/ 164354 w 1143176"/>
                <a:gd name="connsiteY3" fmla="*/ 1637297 h 1689789"/>
                <a:gd name="connsiteX4" fmla="*/ 139554 w 1143176"/>
                <a:gd name="connsiteY4" fmla="*/ 817520 h 1689789"/>
                <a:gd name="connsiteX0" fmla="*/ 138613 w 1099266"/>
                <a:gd name="connsiteY0" fmla="*/ 652318 h 1530808"/>
                <a:gd name="connsiteX1" fmla="*/ 1092327 w 1099266"/>
                <a:gd name="connsiteY1" fmla="*/ 238514 h 1530808"/>
                <a:gd name="connsiteX2" fmla="*/ 693395 w 1099266"/>
                <a:gd name="connsiteY2" fmla="*/ 1118801 h 1530808"/>
                <a:gd name="connsiteX3" fmla="*/ 163413 w 1099266"/>
                <a:gd name="connsiteY3" fmla="*/ 1472095 h 1530808"/>
                <a:gd name="connsiteX4" fmla="*/ 138613 w 1099266"/>
                <a:gd name="connsiteY4" fmla="*/ 652318 h 1530808"/>
                <a:gd name="connsiteX0" fmla="*/ 138613 w 1099389"/>
                <a:gd name="connsiteY0" fmla="*/ 652318 h 1530808"/>
                <a:gd name="connsiteX1" fmla="*/ 1092327 w 1099389"/>
                <a:gd name="connsiteY1" fmla="*/ 238514 h 1530808"/>
                <a:gd name="connsiteX2" fmla="*/ 693395 w 1099389"/>
                <a:gd name="connsiteY2" fmla="*/ 1118801 h 1530808"/>
                <a:gd name="connsiteX3" fmla="*/ 163413 w 1099389"/>
                <a:gd name="connsiteY3" fmla="*/ 1472095 h 1530808"/>
                <a:gd name="connsiteX4" fmla="*/ 138613 w 1099389"/>
                <a:gd name="connsiteY4" fmla="*/ 652318 h 1530808"/>
                <a:gd name="connsiteX0" fmla="*/ 138613 w 1111719"/>
                <a:gd name="connsiteY0" fmla="*/ 815493 h 1693983"/>
                <a:gd name="connsiteX1" fmla="*/ 1092327 w 1111719"/>
                <a:gd name="connsiteY1" fmla="*/ 401689 h 1693983"/>
                <a:gd name="connsiteX2" fmla="*/ 693395 w 1111719"/>
                <a:gd name="connsiteY2" fmla="*/ 1281976 h 1693983"/>
                <a:gd name="connsiteX3" fmla="*/ 163413 w 1111719"/>
                <a:gd name="connsiteY3" fmla="*/ 1635270 h 1693983"/>
                <a:gd name="connsiteX4" fmla="*/ 138613 w 1111719"/>
                <a:gd name="connsiteY4" fmla="*/ 815493 h 1693983"/>
                <a:gd name="connsiteX0" fmla="*/ 138613 w 1111719"/>
                <a:gd name="connsiteY0" fmla="*/ 815493 h 1676291"/>
                <a:gd name="connsiteX1" fmla="*/ 1092327 w 1111719"/>
                <a:gd name="connsiteY1" fmla="*/ 401689 h 1676291"/>
                <a:gd name="connsiteX2" fmla="*/ 693395 w 1111719"/>
                <a:gd name="connsiteY2" fmla="*/ 1281976 h 1676291"/>
                <a:gd name="connsiteX3" fmla="*/ 163413 w 1111719"/>
                <a:gd name="connsiteY3" fmla="*/ 1635270 h 1676291"/>
                <a:gd name="connsiteX4" fmla="*/ 138613 w 1111719"/>
                <a:gd name="connsiteY4" fmla="*/ 815493 h 1676291"/>
                <a:gd name="connsiteX0" fmla="*/ 134851 w 1093206"/>
                <a:gd name="connsiteY0" fmla="*/ 651050 h 1505647"/>
                <a:gd name="connsiteX1" fmla="*/ 1088565 w 1093206"/>
                <a:gd name="connsiteY1" fmla="*/ 237246 h 1505647"/>
                <a:gd name="connsiteX2" fmla="*/ 600590 w 1093206"/>
                <a:gd name="connsiteY2" fmla="*/ 1095381 h 1505647"/>
                <a:gd name="connsiteX3" fmla="*/ 159651 w 1093206"/>
                <a:gd name="connsiteY3" fmla="*/ 1470827 h 1505647"/>
                <a:gd name="connsiteX4" fmla="*/ 134851 w 1093206"/>
                <a:gd name="connsiteY4" fmla="*/ 651050 h 1505647"/>
                <a:gd name="connsiteX0" fmla="*/ 134851 w 1115875"/>
                <a:gd name="connsiteY0" fmla="*/ 828674 h 1683271"/>
                <a:gd name="connsiteX1" fmla="*/ 1088565 w 1115875"/>
                <a:gd name="connsiteY1" fmla="*/ 414870 h 1683271"/>
                <a:gd name="connsiteX2" fmla="*/ 600590 w 1115875"/>
                <a:gd name="connsiteY2" fmla="*/ 1273005 h 1683271"/>
                <a:gd name="connsiteX3" fmla="*/ 159651 w 1115875"/>
                <a:gd name="connsiteY3" fmla="*/ 1648451 h 1683271"/>
                <a:gd name="connsiteX4" fmla="*/ 134851 w 1115875"/>
                <a:gd name="connsiteY4" fmla="*/ 828674 h 1683271"/>
                <a:gd name="connsiteX0" fmla="*/ 134851 w 1132788"/>
                <a:gd name="connsiteY0" fmla="*/ 828674 h 1683271"/>
                <a:gd name="connsiteX1" fmla="*/ 1088565 w 1132788"/>
                <a:gd name="connsiteY1" fmla="*/ 414870 h 1683271"/>
                <a:gd name="connsiteX2" fmla="*/ 600590 w 1132788"/>
                <a:gd name="connsiteY2" fmla="*/ 1273005 h 1683271"/>
                <a:gd name="connsiteX3" fmla="*/ 159651 w 1132788"/>
                <a:gd name="connsiteY3" fmla="*/ 1648451 h 1683271"/>
                <a:gd name="connsiteX4" fmla="*/ 134851 w 1132788"/>
                <a:gd name="connsiteY4" fmla="*/ 828674 h 1683271"/>
                <a:gd name="connsiteX0" fmla="*/ 134851 w 1122771"/>
                <a:gd name="connsiteY0" fmla="*/ 828674 h 1729682"/>
                <a:gd name="connsiteX1" fmla="*/ 1088565 w 1122771"/>
                <a:gd name="connsiteY1" fmla="*/ 414870 h 1729682"/>
                <a:gd name="connsiteX2" fmla="*/ 600590 w 1122771"/>
                <a:gd name="connsiteY2" fmla="*/ 1273005 h 1729682"/>
                <a:gd name="connsiteX3" fmla="*/ 159651 w 1122771"/>
                <a:gd name="connsiteY3" fmla="*/ 1648451 h 1729682"/>
                <a:gd name="connsiteX4" fmla="*/ 134851 w 1122771"/>
                <a:gd name="connsiteY4" fmla="*/ 828674 h 1729682"/>
                <a:gd name="connsiteX0" fmla="*/ 133733 w 1121653"/>
                <a:gd name="connsiteY0" fmla="*/ 828674 h 1705461"/>
                <a:gd name="connsiteX1" fmla="*/ 1087447 w 1121653"/>
                <a:gd name="connsiteY1" fmla="*/ 414870 h 1705461"/>
                <a:gd name="connsiteX2" fmla="*/ 599472 w 1121653"/>
                <a:gd name="connsiteY2" fmla="*/ 1273005 h 1705461"/>
                <a:gd name="connsiteX3" fmla="*/ 158533 w 1121653"/>
                <a:gd name="connsiteY3" fmla="*/ 1648451 h 1705461"/>
                <a:gd name="connsiteX4" fmla="*/ 133733 w 1121653"/>
                <a:gd name="connsiteY4" fmla="*/ 828674 h 1705461"/>
                <a:gd name="connsiteX0" fmla="*/ 133733 w 1125327"/>
                <a:gd name="connsiteY0" fmla="*/ 828674 h 1671108"/>
                <a:gd name="connsiteX1" fmla="*/ 1087447 w 1125327"/>
                <a:gd name="connsiteY1" fmla="*/ 414870 h 1671108"/>
                <a:gd name="connsiteX2" fmla="*/ 599472 w 1125327"/>
                <a:gd name="connsiteY2" fmla="*/ 1273005 h 1671108"/>
                <a:gd name="connsiteX3" fmla="*/ 158533 w 1125327"/>
                <a:gd name="connsiteY3" fmla="*/ 1648451 h 1671108"/>
                <a:gd name="connsiteX4" fmla="*/ 133733 w 1125327"/>
                <a:gd name="connsiteY4" fmla="*/ 828674 h 167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327" h="1671108">
                  <a:moveTo>
                    <a:pt x="133733" y="828674"/>
                  </a:moveTo>
                  <a:cubicBezTo>
                    <a:pt x="239920" y="-273532"/>
                    <a:pt x="879749" y="-129754"/>
                    <a:pt x="1087447" y="414870"/>
                  </a:cubicBezTo>
                  <a:cubicBezTo>
                    <a:pt x="1295145" y="959494"/>
                    <a:pt x="580144" y="765547"/>
                    <a:pt x="599472" y="1273005"/>
                  </a:cubicBezTo>
                  <a:cubicBezTo>
                    <a:pt x="618800" y="1780463"/>
                    <a:pt x="231639" y="1664650"/>
                    <a:pt x="158533" y="1648451"/>
                  </a:cubicBezTo>
                  <a:cubicBezTo>
                    <a:pt x="85427" y="1632252"/>
                    <a:pt x="-144008" y="1558893"/>
                    <a:pt x="133733" y="82867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rot="20475942">
              <a:off x="3405515" y="3918829"/>
              <a:ext cx="208364" cy="213891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 rot="20475942">
              <a:off x="3581791" y="3867765"/>
              <a:ext cx="266243" cy="26013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20475942">
              <a:off x="3784288" y="3903621"/>
              <a:ext cx="266243" cy="26013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 rot="20475942">
              <a:off x="3947592" y="4014905"/>
              <a:ext cx="292288" cy="303493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/>
            <p:nvPr/>
          </p:nvSpPr>
          <p:spPr>
            <a:xfrm rot="20475942">
              <a:off x="4108578" y="4132010"/>
              <a:ext cx="367532" cy="32950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1出自【趣你的PPT】(微信:qunideppt)：最优质的PPT资源库"/>
          <p:cNvGrpSpPr>
            <a:grpSpLocks/>
          </p:cNvGrpSpPr>
          <p:nvPr/>
        </p:nvGrpSpPr>
        <p:grpSpPr bwMode="auto">
          <a:xfrm>
            <a:off x="5716588" y="1336675"/>
            <a:ext cx="3398837" cy="1079977"/>
            <a:chOff x="7017191" y="1844824"/>
            <a:chExt cx="3398494" cy="1080597"/>
          </a:xfrm>
        </p:grpSpPr>
        <p:sp>
          <p:nvSpPr>
            <p:cNvPr id="3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7017191" y="2186333"/>
              <a:ext cx="3398494" cy="73908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8887077" y="1844824"/>
              <a:ext cx="1523846" cy="33833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  <a:endParaRPr lang="zh-CN" altLang="en-US" sz="1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4" name="组合 34出自【趣你的PPT】(微信:qunideppt)：最优质的PPT资源库"/>
          <p:cNvGrpSpPr>
            <a:grpSpLocks/>
          </p:cNvGrpSpPr>
          <p:nvPr/>
        </p:nvGrpSpPr>
        <p:grpSpPr bwMode="auto">
          <a:xfrm>
            <a:off x="2706688" y="2436813"/>
            <a:ext cx="3230562" cy="1058862"/>
            <a:chOff x="4006974" y="2946430"/>
            <a:chExt cx="3230587" cy="1058634"/>
          </a:xfrm>
        </p:grpSpPr>
        <p:sp>
          <p:nvSpPr>
            <p:cNvPr id="3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4006974" y="3267036"/>
              <a:ext cx="3230587" cy="738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4006974" y="2946430"/>
              <a:ext cx="1457336" cy="338064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37" name="组合 37出自【趣你的PPT】(微信:qunideppt)：最优质的PPT资源库"/>
          <p:cNvGrpSpPr>
            <a:grpSpLocks/>
          </p:cNvGrpSpPr>
          <p:nvPr/>
        </p:nvGrpSpPr>
        <p:grpSpPr bwMode="auto">
          <a:xfrm>
            <a:off x="5784850" y="3517900"/>
            <a:ext cx="3409950" cy="1058863"/>
            <a:chOff x="7086157" y="4026550"/>
            <a:chExt cx="3408941" cy="1058634"/>
          </a:xfrm>
        </p:grpSpPr>
        <p:sp>
          <p:nvSpPr>
            <p:cNvPr id="3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7086157" y="4347156"/>
              <a:ext cx="3408941" cy="738028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8958853" y="4026550"/>
              <a:ext cx="1536245" cy="33806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grpSp>
        <p:nvGrpSpPr>
          <p:cNvPr id="40" name="组合 40出自【趣你的PPT】(微信:qunideppt)：最优质的PPT资源库"/>
          <p:cNvGrpSpPr>
            <a:grpSpLocks/>
          </p:cNvGrpSpPr>
          <p:nvPr/>
        </p:nvGrpSpPr>
        <p:grpSpPr bwMode="auto">
          <a:xfrm>
            <a:off x="2709863" y="4633913"/>
            <a:ext cx="3036887" cy="1093787"/>
            <a:chOff x="4011322" y="5142414"/>
            <a:chExt cx="3036420" cy="1094898"/>
          </a:xfrm>
        </p:grpSpPr>
        <p:sp>
          <p:nvSpPr>
            <p:cNvPr id="4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4011322" y="5498375"/>
              <a:ext cx="3036420" cy="7389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 flipH="1">
              <a:off x="4028781" y="5142414"/>
              <a:ext cx="1455514" cy="33848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</p:grpSp>
      <p:cxnSp>
        <p:nvCxnSpPr>
          <p:cNvPr id="43" name="出自【趣你的PPT】(微信:qunideppt)：最优质的PPT资源库"/>
          <p:cNvCxnSpPr/>
          <p:nvPr/>
        </p:nvCxnSpPr>
        <p:spPr>
          <a:xfrm flipH="1">
            <a:off x="5375275" y="2416175"/>
            <a:ext cx="374015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出自【趣你的PPT】(微信:qunideppt)：最优质的PPT资源库"/>
          <p:cNvCxnSpPr/>
          <p:nvPr/>
        </p:nvCxnSpPr>
        <p:spPr>
          <a:xfrm flipH="1">
            <a:off x="2727325" y="3495675"/>
            <a:ext cx="3535363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出自【趣你的PPT】(微信:qunideppt)：最优质的PPT资源库"/>
          <p:cNvCxnSpPr/>
          <p:nvPr/>
        </p:nvCxnSpPr>
        <p:spPr>
          <a:xfrm flipH="1">
            <a:off x="5221288" y="4576763"/>
            <a:ext cx="3889375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出自【趣你的PPT】(微信:qunideppt)：最优质的PPT资源库"/>
          <p:cNvCxnSpPr/>
          <p:nvPr/>
        </p:nvCxnSpPr>
        <p:spPr>
          <a:xfrm flipH="1">
            <a:off x="2727325" y="5727700"/>
            <a:ext cx="3327400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出自【趣你的PPT】(微信:qunideppt)：最优质的PPT资源库"/>
          <p:cNvSpPr/>
          <p:nvPr/>
        </p:nvSpPr>
        <p:spPr>
          <a:xfrm>
            <a:off x="2359025" y="5127625"/>
            <a:ext cx="134938" cy="600075"/>
          </a:xfrm>
          <a:custGeom>
            <a:avLst/>
            <a:gdLst>
              <a:gd name="connsiteX0" fmla="*/ 0 w 752475"/>
              <a:gd name="connsiteY0" fmla="*/ 209550 h 2581275"/>
              <a:gd name="connsiteX1" fmla="*/ 0 w 752475"/>
              <a:gd name="connsiteY1" fmla="*/ 504825 h 2581275"/>
              <a:gd name="connsiteX2" fmla="*/ 219075 w 752475"/>
              <a:gd name="connsiteY2" fmla="*/ 495300 h 2581275"/>
              <a:gd name="connsiteX3" fmla="*/ 190500 w 752475"/>
              <a:gd name="connsiteY3" fmla="*/ 2428875 h 2581275"/>
              <a:gd name="connsiteX4" fmla="*/ 19050 w 752475"/>
              <a:gd name="connsiteY4" fmla="*/ 2581275 h 2581275"/>
              <a:gd name="connsiteX5" fmla="*/ 752475 w 752475"/>
              <a:gd name="connsiteY5" fmla="*/ 2581275 h 2581275"/>
              <a:gd name="connsiteX6" fmla="*/ 561975 w 752475"/>
              <a:gd name="connsiteY6" fmla="*/ 2438400 h 2581275"/>
              <a:gd name="connsiteX7" fmla="*/ 590550 w 752475"/>
              <a:gd name="connsiteY7" fmla="*/ 0 h 2581275"/>
              <a:gd name="connsiteX8" fmla="*/ 361950 w 752475"/>
              <a:gd name="connsiteY8" fmla="*/ 9525 h 2581275"/>
              <a:gd name="connsiteX9" fmla="*/ 0 w 752475"/>
              <a:gd name="connsiteY9" fmla="*/ 209550 h 2581275"/>
              <a:gd name="connsiteX0" fmla="*/ 0 w 752475"/>
              <a:gd name="connsiteY0" fmla="*/ 209550 h 2581275"/>
              <a:gd name="connsiteX1" fmla="*/ 0 w 752475"/>
              <a:gd name="connsiteY1" fmla="*/ 504825 h 2581275"/>
              <a:gd name="connsiteX2" fmla="*/ 198196 w 752475"/>
              <a:gd name="connsiteY2" fmla="*/ 490759 h 2581275"/>
              <a:gd name="connsiteX3" fmla="*/ 190500 w 752475"/>
              <a:gd name="connsiteY3" fmla="*/ 2428875 h 2581275"/>
              <a:gd name="connsiteX4" fmla="*/ 19050 w 752475"/>
              <a:gd name="connsiteY4" fmla="*/ 2581275 h 2581275"/>
              <a:gd name="connsiteX5" fmla="*/ 752475 w 752475"/>
              <a:gd name="connsiteY5" fmla="*/ 2581275 h 2581275"/>
              <a:gd name="connsiteX6" fmla="*/ 561975 w 752475"/>
              <a:gd name="connsiteY6" fmla="*/ 2438400 h 2581275"/>
              <a:gd name="connsiteX7" fmla="*/ 590550 w 752475"/>
              <a:gd name="connsiteY7" fmla="*/ 0 h 2581275"/>
              <a:gd name="connsiteX8" fmla="*/ 361950 w 752475"/>
              <a:gd name="connsiteY8" fmla="*/ 9525 h 2581275"/>
              <a:gd name="connsiteX9" fmla="*/ 0 w 752475"/>
              <a:gd name="connsiteY9" fmla="*/ 209550 h 2581275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0 w 752475"/>
              <a:gd name="connsiteY1" fmla="*/ 509366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14091 h 2585816"/>
              <a:gd name="connsiteX1" fmla="*/ 3480 w 752475"/>
              <a:gd name="connsiteY1" fmla="*/ 495745 h 2585816"/>
              <a:gd name="connsiteX2" fmla="*/ 198196 w 752475"/>
              <a:gd name="connsiteY2" fmla="*/ 495300 h 2585816"/>
              <a:gd name="connsiteX3" fmla="*/ 190500 w 752475"/>
              <a:gd name="connsiteY3" fmla="*/ 2433416 h 2585816"/>
              <a:gd name="connsiteX4" fmla="*/ 19050 w 752475"/>
              <a:gd name="connsiteY4" fmla="*/ 2585816 h 2585816"/>
              <a:gd name="connsiteX5" fmla="*/ 752475 w 752475"/>
              <a:gd name="connsiteY5" fmla="*/ 2585816 h 2585816"/>
              <a:gd name="connsiteX6" fmla="*/ 561975 w 752475"/>
              <a:gd name="connsiteY6" fmla="*/ 2442941 h 2585816"/>
              <a:gd name="connsiteX7" fmla="*/ 559233 w 752475"/>
              <a:gd name="connsiteY7" fmla="*/ 0 h 2585816"/>
              <a:gd name="connsiteX8" fmla="*/ 361950 w 752475"/>
              <a:gd name="connsiteY8" fmla="*/ 14066 h 2585816"/>
              <a:gd name="connsiteX9" fmla="*/ 0 w 752475"/>
              <a:gd name="connsiteY9" fmla="*/ 214091 h 2585816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28875 h 2571750"/>
              <a:gd name="connsiteX7" fmla="*/ 566193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28875 h 2571750"/>
              <a:gd name="connsiteX7" fmla="*/ 576632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19050 w 752475"/>
              <a:gd name="connsiteY4" fmla="*/ 2571750 h 2571750"/>
              <a:gd name="connsiteX5" fmla="*/ 752475 w 752475"/>
              <a:gd name="connsiteY5" fmla="*/ 2571750 h 2571750"/>
              <a:gd name="connsiteX6" fmla="*/ 561975 w 752475"/>
              <a:gd name="connsiteY6" fmla="*/ 2410713 h 2571750"/>
              <a:gd name="connsiteX7" fmla="*/ 576632 w 752475"/>
              <a:gd name="connsiteY7" fmla="*/ 4096 h 2571750"/>
              <a:gd name="connsiteX8" fmla="*/ 361950 w 752475"/>
              <a:gd name="connsiteY8" fmla="*/ 0 h 2571750"/>
              <a:gd name="connsiteX9" fmla="*/ 0 w 752475"/>
              <a:gd name="connsiteY9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83194 w 752475"/>
              <a:gd name="connsiteY4" fmla="*/ 250190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561975 w 752475"/>
              <a:gd name="connsiteY7" fmla="*/ 2410713 h 2571750"/>
              <a:gd name="connsiteX8" fmla="*/ 576632 w 752475"/>
              <a:gd name="connsiteY8" fmla="*/ 4096 h 2571750"/>
              <a:gd name="connsiteX9" fmla="*/ 361950 w 752475"/>
              <a:gd name="connsiteY9" fmla="*/ 0 h 2571750"/>
              <a:gd name="connsiteX10" fmla="*/ 0 w 752475"/>
              <a:gd name="connsiteY10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20559 w 752475"/>
              <a:gd name="connsiteY4" fmla="*/ 249736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561975 w 752475"/>
              <a:gd name="connsiteY7" fmla="*/ 2410713 h 2571750"/>
              <a:gd name="connsiteX8" fmla="*/ 576632 w 752475"/>
              <a:gd name="connsiteY8" fmla="*/ 4096 h 2571750"/>
              <a:gd name="connsiteX9" fmla="*/ 361950 w 752475"/>
              <a:gd name="connsiteY9" fmla="*/ 0 h 2571750"/>
              <a:gd name="connsiteX10" fmla="*/ 0 w 752475"/>
              <a:gd name="connsiteY10" fmla="*/ 200025 h 2571750"/>
              <a:gd name="connsiteX0" fmla="*/ 0 w 752475"/>
              <a:gd name="connsiteY0" fmla="*/ 200025 h 2571750"/>
              <a:gd name="connsiteX1" fmla="*/ 3480 w 752475"/>
              <a:gd name="connsiteY1" fmla="*/ 481679 h 2571750"/>
              <a:gd name="connsiteX2" fmla="*/ 198196 w 752475"/>
              <a:gd name="connsiteY2" fmla="*/ 481234 h 2571750"/>
              <a:gd name="connsiteX3" fmla="*/ 190500 w 752475"/>
              <a:gd name="connsiteY3" fmla="*/ 2419350 h 2571750"/>
              <a:gd name="connsiteX4" fmla="*/ 20559 w 752475"/>
              <a:gd name="connsiteY4" fmla="*/ 2497367 h 2571750"/>
              <a:gd name="connsiteX5" fmla="*/ 19050 w 752475"/>
              <a:gd name="connsiteY5" fmla="*/ 2571750 h 2571750"/>
              <a:gd name="connsiteX6" fmla="*/ 752475 w 752475"/>
              <a:gd name="connsiteY6" fmla="*/ 2571750 h 2571750"/>
              <a:gd name="connsiteX7" fmla="*/ 632996 w 752475"/>
              <a:gd name="connsiteY7" fmla="*/ 2470123 h 2571750"/>
              <a:gd name="connsiteX8" fmla="*/ 561975 w 752475"/>
              <a:gd name="connsiteY8" fmla="*/ 2410713 h 2571750"/>
              <a:gd name="connsiteX9" fmla="*/ 576632 w 752475"/>
              <a:gd name="connsiteY9" fmla="*/ 4096 h 2571750"/>
              <a:gd name="connsiteX10" fmla="*/ 361950 w 752475"/>
              <a:gd name="connsiteY10" fmla="*/ 0 h 2571750"/>
              <a:gd name="connsiteX11" fmla="*/ 0 w 752475"/>
              <a:gd name="connsiteY11" fmla="*/ 200025 h 2571750"/>
              <a:gd name="connsiteX0" fmla="*/ 0 w 754788"/>
              <a:gd name="connsiteY0" fmla="*/ 200025 h 2571750"/>
              <a:gd name="connsiteX1" fmla="*/ 3480 w 754788"/>
              <a:gd name="connsiteY1" fmla="*/ 481679 h 2571750"/>
              <a:gd name="connsiteX2" fmla="*/ 198196 w 754788"/>
              <a:gd name="connsiteY2" fmla="*/ 481234 h 2571750"/>
              <a:gd name="connsiteX3" fmla="*/ 190500 w 754788"/>
              <a:gd name="connsiteY3" fmla="*/ 2419350 h 2571750"/>
              <a:gd name="connsiteX4" fmla="*/ 20559 w 754788"/>
              <a:gd name="connsiteY4" fmla="*/ 2497367 h 2571750"/>
              <a:gd name="connsiteX5" fmla="*/ 19050 w 754788"/>
              <a:gd name="connsiteY5" fmla="*/ 2571750 h 2571750"/>
              <a:gd name="connsiteX6" fmla="*/ 752475 w 754788"/>
              <a:gd name="connsiteY6" fmla="*/ 2571750 h 2571750"/>
              <a:gd name="connsiteX7" fmla="*/ 754788 w 754788"/>
              <a:gd name="connsiteY7" fmla="*/ 2492825 h 2571750"/>
              <a:gd name="connsiteX8" fmla="*/ 561975 w 754788"/>
              <a:gd name="connsiteY8" fmla="*/ 2410713 h 2571750"/>
              <a:gd name="connsiteX9" fmla="*/ 576632 w 754788"/>
              <a:gd name="connsiteY9" fmla="*/ 4096 h 2571750"/>
              <a:gd name="connsiteX10" fmla="*/ 361950 w 754788"/>
              <a:gd name="connsiteY10" fmla="*/ 0 h 2571750"/>
              <a:gd name="connsiteX11" fmla="*/ 0 w 754788"/>
              <a:gd name="connsiteY11" fmla="*/ 200025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4788" h="2571750">
                <a:moveTo>
                  <a:pt x="0" y="200025"/>
                </a:moveTo>
                <a:lnTo>
                  <a:pt x="3480" y="481679"/>
                </a:lnTo>
                <a:lnTo>
                  <a:pt x="198196" y="481234"/>
                </a:lnTo>
                <a:cubicBezTo>
                  <a:pt x="195631" y="1127273"/>
                  <a:pt x="193065" y="1773311"/>
                  <a:pt x="190500" y="2419350"/>
                </a:cubicBezTo>
                <a:lnTo>
                  <a:pt x="20559" y="2497367"/>
                </a:lnTo>
                <a:lnTo>
                  <a:pt x="19050" y="2571750"/>
                </a:lnTo>
                <a:lnTo>
                  <a:pt x="752475" y="2571750"/>
                </a:lnTo>
                <a:lnTo>
                  <a:pt x="754788" y="2492825"/>
                </a:lnTo>
                <a:lnTo>
                  <a:pt x="561975" y="2410713"/>
                </a:lnTo>
                <a:cubicBezTo>
                  <a:pt x="566861" y="1602453"/>
                  <a:pt x="571746" y="812356"/>
                  <a:pt x="576632" y="4096"/>
                </a:cubicBezTo>
                <a:lnTo>
                  <a:pt x="361950" y="0"/>
                </a:lnTo>
                <a:cubicBezTo>
                  <a:pt x="161266" y="239214"/>
                  <a:pt x="197205" y="174214"/>
                  <a:pt x="0" y="20002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9317038" y="4070350"/>
            <a:ext cx="358775" cy="577850"/>
          </a:xfrm>
          <a:custGeom>
            <a:avLst/>
            <a:gdLst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755650 w 1257300"/>
              <a:gd name="connsiteY12" fmla="*/ 196850 h 1930400"/>
              <a:gd name="connsiteX13" fmla="*/ 660400 w 1257300"/>
              <a:gd name="connsiteY13" fmla="*/ 101600 h 1930400"/>
              <a:gd name="connsiteX14" fmla="*/ 565150 w 1257300"/>
              <a:gd name="connsiteY14" fmla="*/ 0 h 1930400"/>
              <a:gd name="connsiteX15" fmla="*/ 0 w 1257300"/>
              <a:gd name="connsiteY15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755650 w 1257300"/>
              <a:gd name="connsiteY12" fmla="*/ 196850 h 1930400"/>
              <a:gd name="connsiteX13" fmla="*/ 565150 w 1257300"/>
              <a:gd name="connsiteY13" fmla="*/ 0 h 1930400"/>
              <a:gd name="connsiteX14" fmla="*/ 0 w 1257300"/>
              <a:gd name="connsiteY14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565150 w 1257300"/>
              <a:gd name="connsiteY12" fmla="*/ 0 h 1930400"/>
              <a:gd name="connsiteX13" fmla="*/ 0 w 1257300"/>
              <a:gd name="connsiteY13" fmla="*/ 730250 h 1930400"/>
              <a:gd name="connsiteX0" fmla="*/ 0 w 1257300"/>
              <a:gd name="connsiteY0" fmla="*/ 730250 h 1930400"/>
              <a:gd name="connsiteX1" fmla="*/ 260350 w 1257300"/>
              <a:gd name="connsiteY1" fmla="*/ 730250 h 1930400"/>
              <a:gd name="connsiteX2" fmla="*/ 603250 w 1257300"/>
              <a:gd name="connsiteY2" fmla="*/ 311150 h 1930400"/>
              <a:gd name="connsiteX3" fmla="*/ 977900 w 1257300"/>
              <a:gd name="connsiteY3" fmla="*/ 717550 h 1930400"/>
              <a:gd name="connsiteX4" fmla="*/ 228600 w 1257300"/>
              <a:gd name="connsiteY4" fmla="*/ 1720850 h 1930400"/>
              <a:gd name="connsiteX5" fmla="*/ 228600 w 1257300"/>
              <a:gd name="connsiteY5" fmla="*/ 1930400 h 1930400"/>
              <a:gd name="connsiteX6" fmla="*/ 1244600 w 1257300"/>
              <a:gd name="connsiteY6" fmla="*/ 1911350 h 1930400"/>
              <a:gd name="connsiteX7" fmla="*/ 1238250 w 1257300"/>
              <a:gd name="connsiteY7" fmla="*/ 1600200 h 1930400"/>
              <a:gd name="connsiteX8" fmla="*/ 1085850 w 1257300"/>
              <a:gd name="connsiteY8" fmla="*/ 1600200 h 1930400"/>
              <a:gd name="connsiteX9" fmla="*/ 977900 w 1257300"/>
              <a:gd name="connsiteY9" fmla="*/ 1682750 h 1930400"/>
              <a:gd name="connsiteX10" fmla="*/ 590550 w 1257300"/>
              <a:gd name="connsiteY10" fmla="*/ 1682750 h 1930400"/>
              <a:gd name="connsiteX11" fmla="*/ 1257300 w 1257300"/>
              <a:gd name="connsiteY11" fmla="*/ 730250 h 1930400"/>
              <a:gd name="connsiteX12" fmla="*/ 603250 w 1257300"/>
              <a:gd name="connsiteY12" fmla="*/ 0 h 1930400"/>
              <a:gd name="connsiteX13" fmla="*/ 0 w 1257300"/>
              <a:gd name="connsiteY13" fmla="*/ 730250 h 1930400"/>
              <a:gd name="connsiteX0" fmla="*/ 0 w 1257300"/>
              <a:gd name="connsiteY0" fmla="*/ 730571 h 1930721"/>
              <a:gd name="connsiteX1" fmla="*/ 260350 w 1257300"/>
              <a:gd name="connsiteY1" fmla="*/ 730571 h 1930721"/>
              <a:gd name="connsiteX2" fmla="*/ 603250 w 1257300"/>
              <a:gd name="connsiteY2" fmla="*/ 311471 h 1930721"/>
              <a:gd name="connsiteX3" fmla="*/ 977900 w 1257300"/>
              <a:gd name="connsiteY3" fmla="*/ 717871 h 1930721"/>
              <a:gd name="connsiteX4" fmla="*/ 228600 w 1257300"/>
              <a:gd name="connsiteY4" fmla="*/ 1721171 h 1930721"/>
              <a:gd name="connsiteX5" fmla="*/ 228600 w 1257300"/>
              <a:gd name="connsiteY5" fmla="*/ 1930721 h 1930721"/>
              <a:gd name="connsiteX6" fmla="*/ 1244600 w 1257300"/>
              <a:gd name="connsiteY6" fmla="*/ 1911671 h 1930721"/>
              <a:gd name="connsiteX7" fmla="*/ 1238250 w 1257300"/>
              <a:gd name="connsiteY7" fmla="*/ 1600521 h 1930721"/>
              <a:gd name="connsiteX8" fmla="*/ 1085850 w 1257300"/>
              <a:gd name="connsiteY8" fmla="*/ 1600521 h 1930721"/>
              <a:gd name="connsiteX9" fmla="*/ 977900 w 1257300"/>
              <a:gd name="connsiteY9" fmla="*/ 1683071 h 1930721"/>
              <a:gd name="connsiteX10" fmla="*/ 590550 w 1257300"/>
              <a:gd name="connsiteY10" fmla="*/ 1683071 h 1930721"/>
              <a:gd name="connsiteX11" fmla="*/ 1257300 w 1257300"/>
              <a:gd name="connsiteY11" fmla="*/ 730571 h 1930721"/>
              <a:gd name="connsiteX12" fmla="*/ 603250 w 1257300"/>
              <a:gd name="connsiteY12" fmla="*/ 321 h 1930721"/>
              <a:gd name="connsiteX13" fmla="*/ 0 w 1257300"/>
              <a:gd name="connsiteY13" fmla="*/ 730571 h 1930721"/>
              <a:gd name="connsiteX0" fmla="*/ 0 w 1257300"/>
              <a:gd name="connsiteY0" fmla="*/ 730571 h 1930721"/>
              <a:gd name="connsiteX1" fmla="*/ 260350 w 1257300"/>
              <a:gd name="connsiteY1" fmla="*/ 730571 h 1930721"/>
              <a:gd name="connsiteX2" fmla="*/ 603250 w 1257300"/>
              <a:gd name="connsiteY2" fmla="*/ 311471 h 1930721"/>
              <a:gd name="connsiteX3" fmla="*/ 977900 w 1257300"/>
              <a:gd name="connsiteY3" fmla="*/ 717871 h 1930721"/>
              <a:gd name="connsiteX4" fmla="*/ 228600 w 1257300"/>
              <a:gd name="connsiteY4" fmla="*/ 1721171 h 1930721"/>
              <a:gd name="connsiteX5" fmla="*/ 228600 w 1257300"/>
              <a:gd name="connsiteY5" fmla="*/ 1930721 h 1930721"/>
              <a:gd name="connsiteX6" fmla="*/ 1244600 w 1257300"/>
              <a:gd name="connsiteY6" fmla="*/ 1911671 h 1930721"/>
              <a:gd name="connsiteX7" fmla="*/ 1238250 w 1257300"/>
              <a:gd name="connsiteY7" fmla="*/ 1600521 h 1930721"/>
              <a:gd name="connsiteX8" fmla="*/ 1085850 w 1257300"/>
              <a:gd name="connsiteY8" fmla="*/ 1600521 h 1930721"/>
              <a:gd name="connsiteX9" fmla="*/ 977900 w 1257300"/>
              <a:gd name="connsiteY9" fmla="*/ 1683071 h 1930721"/>
              <a:gd name="connsiteX10" fmla="*/ 590550 w 1257300"/>
              <a:gd name="connsiteY10" fmla="*/ 1683071 h 1930721"/>
              <a:gd name="connsiteX11" fmla="*/ 1257300 w 1257300"/>
              <a:gd name="connsiteY11" fmla="*/ 730571 h 1930721"/>
              <a:gd name="connsiteX12" fmla="*/ 603250 w 1257300"/>
              <a:gd name="connsiteY12" fmla="*/ 321 h 1930721"/>
              <a:gd name="connsiteX13" fmla="*/ 0 w 1257300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77900 w 1261908"/>
              <a:gd name="connsiteY3" fmla="*/ 71787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77900 w 1261908"/>
              <a:gd name="connsiteY3" fmla="*/ 71787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571 h 1930721"/>
              <a:gd name="connsiteX1" fmla="*/ 260350 w 1261908"/>
              <a:gd name="connsiteY1" fmla="*/ 730571 h 1930721"/>
              <a:gd name="connsiteX2" fmla="*/ 603250 w 1261908"/>
              <a:gd name="connsiteY2" fmla="*/ 311471 h 1930721"/>
              <a:gd name="connsiteX3" fmla="*/ 996950 w 1261908"/>
              <a:gd name="connsiteY3" fmla="*/ 648021 h 1930721"/>
              <a:gd name="connsiteX4" fmla="*/ 228600 w 1261908"/>
              <a:gd name="connsiteY4" fmla="*/ 1721171 h 1930721"/>
              <a:gd name="connsiteX5" fmla="*/ 228600 w 1261908"/>
              <a:gd name="connsiteY5" fmla="*/ 1930721 h 1930721"/>
              <a:gd name="connsiteX6" fmla="*/ 1244600 w 1261908"/>
              <a:gd name="connsiteY6" fmla="*/ 1911671 h 1930721"/>
              <a:gd name="connsiteX7" fmla="*/ 1238250 w 1261908"/>
              <a:gd name="connsiteY7" fmla="*/ 1600521 h 1930721"/>
              <a:gd name="connsiteX8" fmla="*/ 1085850 w 1261908"/>
              <a:gd name="connsiteY8" fmla="*/ 1600521 h 1930721"/>
              <a:gd name="connsiteX9" fmla="*/ 977900 w 1261908"/>
              <a:gd name="connsiteY9" fmla="*/ 1683071 h 1930721"/>
              <a:gd name="connsiteX10" fmla="*/ 590550 w 1261908"/>
              <a:gd name="connsiteY10" fmla="*/ 1683071 h 1930721"/>
              <a:gd name="connsiteX11" fmla="*/ 1257300 w 1261908"/>
              <a:gd name="connsiteY11" fmla="*/ 730571 h 1930721"/>
              <a:gd name="connsiteX12" fmla="*/ 603250 w 1261908"/>
              <a:gd name="connsiteY12" fmla="*/ 321 h 1930721"/>
              <a:gd name="connsiteX13" fmla="*/ 0 w 1261908"/>
              <a:gd name="connsiteY13" fmla="*/ 730571 h 1930721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31152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31152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27977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61908"/>
              <a:gd name="connsiteY0" fmla="*/ 730626 h 1930776"/>
              <a:gd name="connsiteX1" fmla="*/ 260350 w 1261908"/>
              <a:gd name="connsiteY1" fmla="*/ 730626 h 1930776"/>
              <a:gd name="connsiteX2" fmla="*/ 603250 w 1261908"/>
              <a:gd name="connsiteY2" fmla="*/ 279776 h 1930776"/>
              <a:gd name="connsiteX3" fmla="*/ 996950 w 1261908"/>
              <a:gd name="connsiteY3" fmla="*/ 648076 h 1930776"/>
              <a:gd name="connsiteX4" fmla="*/ 228600 w 1261908"/>
              <a:gd name="connsiteY4" fmla="*/ 1721226 h 1930776"/>
              <a:gd name="connsiteX5" fmla="*/ 228600 w 1261908"/>
              <a:gd name="connsiteY5" fmla="*/ 1930776 h 1930776"/>
              <a:gd name="connsiteX6" fmla="*/ 1244600 w 1261908"/>
              <a:gd name="connsiteY6" fmla="*/ 1911726 h 1930776"/>
              <a:gd name="connsiteX7" fmla="*/ 1238250 w 1261908"/>
              <a:gd name="connsiteY7" fmla="*/ 1600576 h 1930776"/>
              <a:gd name="connsiteX8" fmla="*/ 1085850 w 1261908"/>
              <a:gd name="connsiteY8" fmla="*/ 1600576 h 1930776"/>
              <a:gd name="connsiteX9" fmla="*/ 977900 w 1261908"/>
              <a:gd name="connsiteY9" fmla="*/ 1683126 h 1930776"/>
              <a:gd name="connsiteX10" fmla="*/ 590550 w 1261908"/>
              <a:gd name="connsiteY10" fmla="*/ 1683126 h 1930776"/>
              <a:gd name="connsiteX11" fmla="*/ 1257300 w 1261908"/>
              <a:gd name="connsiteY11" fmla="*/ 730626 h 1930776"/>
              <a:gd name="connsiteX12" fmla="*/ 603250 w 1261908"/>
              <a:gd name="connsiteY12" fmla="*/ 376 h 1930776"/>
              <a:gd name="connsiteX13" fmla="*/ 0 w 1261908"/>
              <a:gd name="connsiteY13" fmla="*/ 730626 h 1930776"/>
              <a:gd name="connsiteX0" fmla="*/ 0 w 1257300"/>
              <a:gd name="connsiteY0" fmla="*/ 730626 h 1930776"/>
              <a:gd name="connsiteX1" fmla="*/ 260350 w 1257300"/>
              <a:gd name="connsiteY1" fmla="*/ 730626 h 1930776"/>
              <a:gd name="connsiteX2" fmla="*/ 603250 w 1257300"/>
              <a:gd name="connsiteY2" fmla="*/ 279776 h 1930776"/>
              <a:gd name="connsiteX3" fmla="*/ 996950 w 1257300"/>
              <a:gd name="connsiteY3" fmla="*/ 648076 h 1930776"/>
              <a:gd name="connsiteX4" fmla="*/ 228600 w 1257300"/>
              <a:gd name="connsiteY4" fmla="*/ 1721226 h 1930776"/>
              <a:gd name="connsiteX5" fmla="*/ 228600 w 1257300"/>
              <a:gd name="connsiteY5" fmla="*/ 1930776 h 1930776"/>
              <a:gd name="connsiteX6" fmla="*/ 1244600 w 1257300"/>
              <a:gd name="connsiteY6" fmla="*/ 1911726 h 1930776"/>
              <a:gd name="connsiteX7" fmla="*/ 1238250 w 1257300"/>
              <a:gd name="connsiteY7" fmla="*/ 1600576 h 1930776"/>
              <a:gd name="connsiteX8" fmla="*/ 1085850 w 1257300"/>
              <a:gd name="connsiteY8" fmla="*/ 1600576 h 1930776"/>
              <a:gd name="connsiteX9" fmla="*/ 977900 w 1257300"/>
              <a:gd name="connsiteY9" fmla="*/ 1683126 h 1930776"/>
              <a:gd name="connsiteX10" fmla="*/ 590550 w 1257300"/>
              <a:gd name="connsiteY10" fmla="*/ 1683126 h 1930776"/>
              <a:gd name="connsiteX11" fmla="*/ 1257300 w 1257300"/>
              <a:gd name="connsiteY11" fmla="*/ 730626 h 1930776"/>
              <a:gd name="connsiteX12" fmla="*/ 603250 w 1257300"/>
              <a:gd name="connsiteY12" fmla="*/ 376 h 1930776"/>
              <a:gd name="connsiteX13" fmla="*/ 0 w 1257300"/>
              <a:gd name="connsiteY13" fmla="*/ 730626 h 1930776"/>
              <a:gd name="connsiteX0" fmla="*/ 0 w 1257300"/>
              <a:gd name="connsiteY0" fmla="*/ 730626 h 1930776"/>
              <a:gd name="connsiteX1" fmla="*/ 260350 w 1257300"/>
              <a:gd name="connsiteY1" fmla="*/ 730626 h 1930776"/>
              <a:gd name="connsiteX2" fmla="*/ 603250 w 1257300"/>
              <a:gd name="connsiteY2" fmla="*/ 279776 h 1930776"/>
              <a:gd name="connsiteX3" fmla="*/ 996950 w 1257300"/>
              <a:gd name="connsiteY3" fmla="*/ 648076 h 1930776"/>
              <a:gd name="connsiteX4" fmla="*/ 63500 w 1257300"/>
              <a:gd name="connsiteY4" fmla="*/ 1727576 h 1930776"/>
              <a:gd name="connsiteX5" fmla="*/ 228600 w 1257300"/>
              <a:gd name="connsiteY5" fmla="*/ 1930776 h 1930776"/>
              <a:gd name="connsiteX6" fmla="*/ 1244600 w 1257300"/>
              <a:gd name="connsiteY6" fmla="*/ 1911726 h 1930776"/>
              <a:gd name="connsiteX7" fmla="*/ 1238250 w 1257300"/>
              <a:gd name="connsiteY7" fmla="*/ 1600576 h 1930776"/>
              <a:gd name="connsiteX8" fmla="*/ 1085850 w 1257300"/>
              <a:gd name="connsiteY8" fmla="*/ 1600576 h 1930776"/>
              <a:gd name="connsiteX9" fmla="*/ 977900 w 1257300"/>
              <a:gd name="connsiteY9" fmla="*/ 1683126 h 1930776"/>
              <a:gd name="connsiteX10" fmla="*/ 590550 w 1257300"/>
              <a:gd name="connsiteY10" fmla="*/ 1683126 h 1930776"/>
              <a:gd name="connsiteX11" fmla="*/ 1257300 w 1257300"/>
              <a:gd name="connsiteY11" fmla="*/ 730626 h 1930776"/>
              <a:gd name="connsiteX12" fmla="*/ 603250 w 1257300"/>
              <a:gd name="connsiteY12" fmla="*/ 376 h 1930776"/>
              <a:gd name="connsiteX13" fmla="*/ 0 w 1257300"/>
              <a:gd name="connsiteY13" fmla="*/ 730626 h 1930776"/>
              <a:gd name="connsiteX0" fmla="*/ 0 w 1257300"/>
              <a:gd name="connsiteY0" fmla="*/ 730626 h 1943476"/>
              <a:gd name="connsiteX1" fmla="*/ 260350 w 1257300"/>
              <a:gd name="connsiteY1" fmla="*/ 730626 h 1943476"/>
              <a:gd name="connsiteX2" fmla="*/ 603250 w 1257300"/>
              <a:gd name="connsiteY2" fmla="*/ 279776 h 1943476"/>
              <a:gd name="connsiteX3" fmla="*/ 996950 w 1257300"/>
              <a:gd name="connsiteY3" fmla="*/ 648076 h 1943476"/>
              <a:gd name="connsiteX4" fmla="*/ 63500 w 1257300"/>
              <a:gd name="connsiteY4" fmla="*/ 1727576 h 1943476"/>
              <a:gd name="connsiteX5" fmla="*/ 63500 w 1257300"/>
              <a:gd name="connsiteY5" fmla="*/ 1943476 h 1943476"/>
              <a:gd name="connsiteX6" fmla="*/ 1244600 w 1257300"/>
              <a:gd name="connsiteY6" fmla="*/ 1911726 h 1943476"/>
              <a:gd name="connsiteX7" fmla="*/ 1238250 w 1257300"/>
              <a:gd name="connsiteY7" fmla="*/ 1600576 h 1943476"/>
              <a:gd name="connsiteX8" fmla="*/ 1085850 w 1257300"/>
              <a:gd name="connsiteY8" fmla="*/ 1600576 h 1943476"/>
              <a:gd name="connsiteX9" fmla="*/ 977900 w 1257300"/>
              <a:gd name="connsiteY9" fmla="*/ 1683126 h 1943476"/>
              <a:gd name="connsiteX10" fmla="*/ 590550 w 1257300"/>
              <a:gd name="connsiteY10" fmla="*/ 1683126 h 1943476"/>
              <a:gd name="connsiteX11" fmla="*/ 1257300 w 1257300"/>
              <a:gd name="connsiteY11" fmla="*/ 730626 h 1943476"/>
              <a:gd name="connsiteX12" fmla="*/ 603250 w 1257300"/>
              <a:gd name="connsiteY12" fmla="*/ 376 h 1943476"/>
              <a:gd name="connsiteX13" fmla="*/ 0 w 1257300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  <a:gd name="connsiteX0" fmla="*/ 0 w 1262768"/>
              <a:gd name="connsiteY0" fmla="*/ 730626 h 1943476"/>
              <a:gd name="connsiteX1" fmla="*/ 260350 w 1262768"/>
              <a:gd name="connsiteY1" fmla="*/ 730626 h 1943476"/>
              <a:gd name="connsiteX2" fmla="*/ 603250 w 1262768"/>
              <a:gd name="connsiteY2" fmla="*/ 279776 h 1943476"/>
              <a:gd name="connsiteX3" fmla="*/ 996950 w 1262768"/>
              <a:gd name="connsiteY3" fmla="*/ 648076 h 1943476"/>
              <a:gd name="connsiteX4" fmla="*/ 63500 w 1262768"/>
              <a:gd name="connsiteY4" fmla="*/ 1727576 h 1943476"/>
              <a:gd name="connsiteX5" fmla="*/ 63500 w 1262768"/>
              <a:gd name="connsiteY5" fmla="*/ 1943476 h 1943476"/>
              <a:gd name="connsiteX6" fmla="*/ 1244600 w 1262768"/>
              <a:gd name="connsiteY6" fmla="*/ 1911726 h 1943476"/>
              <a:gd name="connsiteX7" fmla="*/ 1238250 w 1262768"/>
              <a:gd name="connsiteY7" fmla="*/ 1600576 h 1943476"/>
              <a:gd name="connsiteX8" fmla="*/ 1085850 w 1262768"/>
              <a:gd name="connsiteY8" fmla="*/ 1600576 h 1943476"/>
              <a:gd name="connsiteX9" fmla="*/ 977900 w 1262768"/>
              <a:gd name="connsiteY9" fmla="*/ 1683126 h 1943476"/>
              <a:gd name="connsiteX10" fmla="*/ 431800 w 1262768"/>
              <a:gd name="connsiteY10" fmla="*/ 1683126 h 1943476"/>
              <a:gd name="connsiteX11" fmla="*/ 1257300 w 1262768"/>
              <a:gd name="connsiteY11" fmla="*/ 730626 h 1943476"/>
              <a:gd name="connsiteX12" fmla="*/ 603250 w 1262768"/>
              <a:gd name="connsiteY12" fmla="*/ 376 h 1943476"/>
              <a:gd name="connsiteX13" fmla="*/ 0 w 1262768"/>
              <a:gd name="connsiteY13" fmla="*/ 730626 h 194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2768" h="1943476">
                <a:moveTo>
                  <a:pt x="0" y="730626"/>
                </a:moveTo>
                <a:lnTo>
                  <a:pt x="260350" y="730626"/>
                </a:lnTo>
                <a:cubicBezTo>
                  <a:pt x="247650" y="292476"/>
                  <a:pt x="429683" y="293534"/>
                  <a:pt x="603250" y="279776"/>
                </a:cubicBezTo>
                <a:cubicBezTo>
                  <a:pt x="776817" y="266018"/>
                  <a:pt x="1029758" y="355976"/>
                  <a:pt x="996950" y="648076"/>
                </a:cubicBezTo>
                <a:cubicBezTo>
                  <a:pt x="964142" y="940176"/>
                  <a:pt x="313267" y="1393143"/>
                  <a:pt x="63500" y="1727576"/>
                </a:cubicBezTo>
                <a:lnTo>
                  <a:pt x="63500" y="1943476"/>
                </a:lnTo>
                <a:lnTo>
                  <a:pt x="1244600" y="1911726"/>
                </a:lnTo>
                <a:lnTo>
                  <a:pt x="1238250" y="1600576"/>
                </a:lnTo>
                <a:lnTo>
                  <a:pt x="1085850" y="1600576"/>
                </a:lnTo>
                <a:lnTo>
                  <a:pt x="977900" y="1683126"/>
                </a:lnTo>
                <a:cubicBezTo>
                  <a:pt x="795867" y="1683126"/>
                  <a:pt x="607483" y="1708526"/>
                  <a:pt x="431800" y="1683126"/>
                </a:cubicBezTo>
                <a:cubicBezTo>
                  <a:pt x="742950" y="1365626"/>
                  <a:pt x="1228725" y="1055534"/>
                  <a:pt x="1257300" y="730626"/>
                </a:cubicBezTo>
                <a:cubicBezTo>
                  <a:pt x="1285875" y="405718"/>
                  <a:pt x="1221317" y="15193"/>
                  <a:pt x="603250" y="376"/>
                </a:cubicBezTo>
                <a:cubicBezTo>
                  <a:pt x="-14817" y="-14441"/>
                  <a:pt x="48683" y="411009"/>
                  <a:pt x="0" y="73062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2201863" y="2865438"/>
            <a:ext cx="339725" cy="703262"/>
          </a:xfrm>
          <a:custGeom>
            <a:avLst/>
            <a:gdLst>
              <a:gd name="connsiteX0" fmla="*/ 0 w 1120140"/>
              <a:gd name="connsiteY0" fmla="*/ 0 h 2164080"/>
              <a:gd name="connsiteX1" fmla="*/ 0 w 1120140"/>
              <a:gd name="connsiteY1" fmla="*/ 236220 h 2164080"/>
              <a:gd name="connsiteX2" fmla="*/ 967740 w 1120140"/>
              <a:gd name="connsiteY2" fmla="*/ 236220 h 2164080"/>
              <a:gd name="connsiteX3" fmla="*/ 45720 w 1120140"/>
              <a:gd name="connsiteY3" fmla="*/ 861060 h 2164080"/>
              <a:gd name="connsiteX4" fmla="*/ 45720 w 1120140"/>
              <a:gd name="connsiteY4" fmla="*/ 1043940 h 2164080"/>
              <a:gd name="connsiteX5" fmla="*/ 792480 w 1120140"/>
              <a:gd name="connsiteY5" fmla="*/ 1043940 h 2164080"/>
              <a:gd name="connsiteX6" fmla="*/ 60960 w 1120140"/>
              <a:gd name="connsiteY6" fmla="*/ 2049780 h 2164080"/>
              <a:gd name="connsiteX7" fmla="*/ 274320 w 1120140"/>
              <a:gd name="connsiteY7" fmla="*/ 2164080 h 2164080"/>
              <a:gd name="connsiteX8" fmla="*/ 1013460 w 1120140"/>
              <a:gd name="connsiteY8" fmla="*/ 1112520 h 2164080"/>
              <a:gd name="connsiteX9" fmla="*/ 1013460 w 1120140"/>
              <a:gd name="connsiteY9" fmla="*/ 883920 h 2164080"/>
              <a:gd name="connsiteX10" fmla="*/ 381000 w 1120140"/>
              <a:gd name="connsiteY10" fmla="*/ 883920 h 2164080"/>
              <a:gd name="connsiteX11" fmla="*/ 1120140 w 1120140"/>
              <a:gd name="connsiteY11" fmla="*/ 335280 h 2164080"/>
              <a:gd name="connsiteX12" fmla="*/ 1120140 w 1120140"/>
              <a:gd name="connsiteY12" fmla="*/ 7620 h 2164080"/>
              <a:gd name="connsiteX13" fmla="*/ 0 w 1120140"/>
              <a:gd name="connsiteY13" fmla="*/ 0 h 2164080"/>
              <a:gd name="connsiteX0" fmla="*/ 0 w 1120140"/>
              <a:gd name="connsiteY0" fmla="*/ 0 h 2164080"/>
              <a:gd name="connsiteX1" fmla="*/ 0 w 1120140"/>
              <a:gd name="connsiteY1" fmla="*/ 236220 h 2164080"/>
              <a:gd name="connsiteX2" fmla="*/ 922020 w 1120140"/>
              <a:gd name="connsiteY2" fmla="*/ 236220 h 2164080"/>
              <a:gd name="connsiteX3" fmla="*/ 45720 w 1120140"/>
              <a:gd name="connsiteY3" fmla="*/ 861060 h 2164080"/>
              <a:gd name="connsiteX4" fmla="*/ 45720 w 1120140"/>
              <a:gd name="connsiteY4" fmla="*/ 1043940 h 2164080"/>
              <a:gd name="connsiteX5" fmla="*/ 792480 w 1120140"/>
              <a:gd name="connsiteY5" fmla="*/ 1043940 h 2164080"/>
              <a:gd name="connsiteX6" fmla="*/ 60960 w 1120140"/>
              <a:gd name="connsiteY6" fmla="*/ 2049780 h 2164080"/>
              <a:gd name="connsiteX7" fmla="*/ 274320 w 1120140"/>
              <a:gd name="connsiteY7" fmla="*/ 2164080 h 2164080"/>
              <a:gd name="connsiteX8" fmla="*/ 1013460 w 1120140"/>
              <a:gd name="connsiteY8" fmla="*/ 1112520 h 2164080"/>
              <a:gd name="connsiteX9" fmla="*/ 1013460 w 1120140"/>
              <a:gd name="connsiteY9" fmla="*/ 883920 h 2164080"/>
              <a:gd name="connsiteX10" fmla="*/ 381000 w 1120140"/>
              <a:gd name="connsiteY10" fmla="*/ 883920 h 2164080"/>
              <a:gd name="connsiteX11" fmla="*/ 1120140 w 1120140"/>
              <a:gd name="connsiteY11" fmla="*/ 335280 h 2164080"/>
              <a:gd name="connsiteX12" fmla="*/ 1120140 w 1120140"/>
              <a:gd name="connsiteY12" fmla="*/ 7620 h 2164080"/>
              <a:gd name="connsiteX13" fmla="*/ 0 w 1120140"/>
              <a:gd name="connsiteY13" fmla="*/ 0 h 2164080"/>
              <a:gd name="connsiteX0" fmla="*/ 7620 w 1127760"/>
              <a:gd name="connsiteY0" fmla="*/ 0 h 2164080"/>
              <a:gd name="connsiteX1" fmla="*/ 0 w 1127760"/>
              <a:gd name="connsiteY1" fmla="*/ 213360 h 2164080"/>
              <a:gd name="connsiteX2" fmla="*/ 929640 w 1127760"/>
              <a:gd name="connsiteY2" fmla="*/ 236220 h 2164080"/>
              <a:gd name="connsiteX3" fmla="*/ 53340 w 1127760"/>
              <a:gd name="connsiteY3" fmla="*/ 861060 h 2164080"/>
              <a:gd name="connsiteX4" fmla="*/ 53340 w 1127760"/>
              <a:gd name="connsiteY4" fmla="*/ 1043940 h 2164080"/>
              <a:gd name="connsiteX5" fmla="*/ 800100 w 1127760"/>
              <a:gd name="connsiteY5" fmla="*/ 1043940 h 2164080"/>
              <a:gd name="connsiteX6" fmla="*/ 68580 w 1127760"/>
              <a:gd name="connsiteY6" fmla="*/ 2049780 h 2164080"/>
              <a:gd name="connsiteX7" fmla="*/ 281940 w 1127760"/>
              <a:gd name="connsiteY7" fmla="*/ 2164080 h 2164080"/>
              <a:gd name="connsiteX8" fmla="*/ 1021080 w 1127760"/>
              <a:gd name="connsiteY8" fmla="*/ 1112520 h 2164080"/>
              <a:gd name="connsiteX9" fmla="*/ 1021080 w 1127760"/>
              <a:gd name="connsiteY9" fmla="*/ 883920 h 2164080"/>
              <a:gd name="connsiteX10" fmla="*/ 388620 w 1127760"/>
              <a:gd name="connsiteY10" fmla="*/ 883920 h 2164080"/>
              <a:gd name="connsiteX11" fmla="*/ 1127760 w 1127760"/>
              <a:gd name="connsiteY11" fmla="*/ 335280 h 2164080"/>
              <a:gd name="connsiteX12" fmla="*/ 1127760 w 1127760"/>
              <a:gd name="connsiteY12" fmla="*/ 7620 h 2164080"/>
              <a:gd name="connsiteX13" fmla="*/ 7620 w 1127760"/>
              <a:gd name="connsiteY13" fmla="*/ 0 h 2164080"/>
              <a:gd name="connsiteX0" fmla="*/ 7620 w 1127760"/>
              <a:gd name="connsiteY0" fmla="*/ 0 h 2164080"/>
              <a:gd name="connsiteX1" fmla="*/ 0 w 1127760"/>
              <a:gd name="connsiteY1" fmla="*/ 213360 h 2164080"/>
              <a:gd name="connsiteX2" fmla="*/ 914400 w 1127760"/>
              <a:gd name="connsiteY2" fmla="*/ 190500 h 2164080"/>
              <a:gd name="connsiteX3" fmla="*/ 53340 w 1127760"/>
              <a:gd name="connsiteY3" fmla="*/ 861060 h 2164080"/>
              <a:gd name="connsiteX4" fmla="*/ 53340 w 1127760"/>
              <a:gd name="connsiteY4" fmla="*/ 1043940 h 2164080"/>
              <a:gd name="connsiteX5" fmla="*/ 800100 w 1127760"/>
              <a:gd name="connsiteY5" fmla="*/ 1043940 h 2164080"/>
              <a:gd name="connsiteX6" fmla="*/ 68580 w 1127760"/>
              <a:gd name="connsiteY6" fmla="*/ 2049780 h 2164080"/>
              <a:gd name="connsiteX7" fmla="*/ 281940 w 1127760"/>
              <a:gd name="connsiteY7" fmla="*/ 2164080 h 2164080"/>
              <a:gd name="connsiteX8" fmla="*/ 1021080 w 1127760"/>
              <a:gd name="connsiteY8" fmla="*/ 1112520 h 2164080"/>
              <a:gd name="connsiteX9" fmla="*/ 1021080 w 1127760"/>
              <a:gd name="connsiteY9" fmla="*/ 883920 h 2164080"/>
              <a:gd name="connsiteX10" fmla="*/ 388620 w 1127760"/>
              <a:gd name="connsiteY10" fmla="*/ 883920 h 2164080"/>
              <a:gd name="connsiteX11" fmla="*/ 1127760 w 1127760"/>
              <a:gd name="connsiteY11" fmla="*/ 335280 h 2164080"/>
              <a:gd name="connsiteX12" fmla="*/ 1127760 w 1127760"/>
              <a:gd name="connsiteY12" fmla="*/ 7620 h 2164080"/>
              <a:gd name="connsiteX13" fmla="*/ 7620 w 112776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800100 w 1188720"/>
              <a:gd name="connsiteY5" fmla="*/ 1043940 h 2164080"/>
              <a:gd name="connsiteX6" fmla="*/ 68580 w 1188720"/>
              <a:gd name="connsiteY6" fmla="*/ 2049780 h 2164080"/>
              <a:gd name="connsiteX7" fmla="*/ 281940 w 1188720"/>
              <a:gd name="connsiteY7" fmla="*/ 2164080 h 2164080"/>
              <a:gd name="connsiteX8" fmla="*/ 1021080 w 1188720"/>
              <a:gd name="connsiteY8" fmla="*/ 1112520 h 2164080"/>
              <a:gd name="connsiteX9" fmla="*/ 1021080 w 1188720"/>
              <a:gd name="connsiteY9" fmla="*/ 883920 h 2164080"/>
              <a:gd name="connsiteX10" fmla="*/ 388620 w 1188720"/>
              <a:gd name="connsiteY10" fmla="*/ 883920 h 2164080"/>
              <a:gd name="connsiteX11" fmla="*/ 1127760 w 1188720"/>
              <a:gd name="connsiteY11" fmla="*/ 335280 h 2164080"/>
              <a:gd name="connsiteX12" fmla="*/ 1127760 w 1188720"/>
              <a:gd name="connsiteY12" fmla="*/ 7620 h 2164080"/>
              <a:gd name="connsiteX13" fmla="*/ 7620 w 1188720"/>
              <a:gd name="connsiteY13" fmla="*/ 0 h 2164080"/>
              <a:gd name="connsiteX0" fmla="*/ 7620 w 1215655"/>
              <a:gd name="connsiteY0" fmla="*/ 0 h 2164080"/>
              <a:gd name="connsiteX1" fmla="*/ 0 w 1215655"/>
              <a:gd name="connsiteY1" fmla="*/ 213360 h 2164080"/>
              <a:gd name="connsiteX2" fmla="*/ 914400 w 1215655"/>
              <a:gd name="connsiteY2" fmla="*/ 190500 h 2164080"/>
              <a:gd name="connsiteX3" fmla="*/ 53340 w 1215655"/>
              <a:gd name="connsiteY3" fmla="*/ 861060 h 2164080"/>
              <a:gd name="connsiteX4" fmla="*/ 53340 w 1215655"/>
              <a:gd name="connsiteY4" fmla="*/ 1043940 h 2164080"/>
              <a:gd name="connsiteX5" fmla="*/ 800100 w 1215655"/>
              <a:gd name="connsiteY5" fmla="*/ 1043940 h 2164080"/>
              <a:gd name="connsiteX6" fmla="*/ 68580 w 1215655"/>
              <a:gd name="connsiteY6" fmla="*/ 2049780 h 2164080"/>
              <a:gd name="connsiteX7" fmla="*/ 281940 w 1215655"/>
              <a:gd name="connsiteY7" fmla="*/ 2164080 h 2164080"/>
              <a:gd name="connsiteX8" fmla="*/ 1021080 w 1215655"/>
              <a:gd name="connsiteY8" fmla="*/ 1112520 h 2164080"/>
              <a:gd name="connsiteX9" fmla="*/ 1196340 w 1215655"/>
              <a:gd name="connsiteY9" fmla="*/ 883920 h 2164080"/>
              <a:gd name="connsiteX10" fmla="*/ 388620 w 1215655"/>
              <a:gd name="connsiteY10" fmla="*/ 883920 h 2164080"/>
              <a:gd name="connsiteX11" fmla="*/ 1127760 w 1215655"/>
              <a:gd name="connsiteY11" fmla="*/ 335280 h 2164080"/>
              <a:gd name="connsiteX12" fmla="*/ 1127760 w 1215655"/>
              <a:gd name="connsiteY12" fmla="*/ 7620 h 2164080"/>
              <a:gd name="connsiteX13" fmla="*/ 7620 w 1215655"/>
              <a:gd name="connsiteY13" fmla="*/ 0 h 2164080"/>
              <a:gd name="connsiteX0" fmla="*/ 7620 w 1230438"/>
              <a:gd name="connsiteY0" fmla="*/ 0 h 2164080"/>
              <a:gd name="connsiteX1" fmla="*/ 0 w 1230438"/>
              <a:gd name="connsiteY1" fmla="*/ 213360 h 2164080"/>
              <a:gd name="connsiteX2" fmla="*/ 914400 w 1230438"/>
              <a:gd name="connsiteY2" fmla="*/ 190500 h 2164080"/>
              <a:gd name="connsiteX3" fmla="*/ 53340 w 1230438"/>
              <a:gd name="connsiteY3" fmla="*/ 861060 h 2164080"/>
              <a:gd name="connsiteX4" fmla="*/ 53340 w 1230438"/>
              <a:gd name="connsiteY4" fmla="*/ 1043940 h 2164080"/>
              <a:gd name="connsiteX5" fmla="*/ 800100 w 1230438"/>
              <a:gd name="connsiteY5" fmla="*/ 1043940 h 2164080"/>
              <a:gd name="connsiteX6" fmla="*/ 68580 w 1230438"/>
              <a:gd name="connsiteY6" fmla="*/ 2049780 h 2164080"/>
              <a:gd name="connsiteX7" fmla="*/ 281940 w 1230438"/>
              <a:gd name="connsiteY7" fmla="*/ 2164080 h 2164080"/>
              <a:gd name="connsiteX8" fmla="*/ 1143000 w 1230438"/>
              <a:gd name="connsiteY8" fmla="*/ 1127760 h 2164080"/>
              <a:gd name="connsiteX9" fmla="*/ 1196340 w 1230438"/>
              <a:gd name="connsiteY9" fmla="*/ 883920 h 2164080"/>
              <a:gd name="connsiteX10" fmla="*/ 388620 w 1230438"/>
              <a:gd name="connsiteY10" fmla="*/ 883920 h 2164080"/>
              <a:gd name="connsiteX11" fmla="*/ 1127760 w 1230438"/>
              <a:gd name="connsiteY11" fmla="*/ 335280 h 2164080"/>
              <a:gd name="connsiteX12" fmla="*/ 1127760 w 1230438"/>
              <a:gd name="connsiteY12" fmla="*/ 7620 h 2164080"/>
              <a:gd name="connsiteX13" fmla="*/ 7620 w 1230438"/>
              <a:gd name="connsiteY13" fmla="*/ 0 h 2164080"/>
              <a:gd name="connsiteX0" fmla="*/ 7620 w 1230438"/>
              <a:gd name="connsiteY0" fmla="*/ 0 h 2164080"/>
              <a:gd name="connsiteX1" fmla="*/ 0 w 1230438"/>
              <a:gd name="connsiteY1" fmla="*/ 213360 h 2164080"/>
              <a:gd name="connsiteX2" fmla="*/ 914400 w 1230438"/>
              <a:gd name="connsiteY2" fmla="*/ 190500 h 2164080"/>
              <a:gd name="connsiteX3" fmla="*/ 53340 w 1230438"/>
              <a:gd name="connsiteY3" fmla="*/ 861060 h 2164080"/>
              <a:gd name="connsiteX4" fmla="*/ 53340 w 1230438"/>
              <a:gd name="connsiteY4" fmla="*/ 1043940 h 2164080"/>
              <a:gd name="connsiteX5" fmla="*/ 998220 w 1230438"/>
              <a:gd name="connsiteY5" fmla="*/ 1059180 h 2164080"/>
              <a:gd name="connsiteX6" fmla="*/ 68580 w 1230438"/>
              <a:gd name="connsiteY6" fmla="*/ 2049780 h 2164080"/>
              <a:gd name="connsiteX7" fmla="*/ 281940 w 1230438"/>
              <a:gd name="connsiteY7" fmla="*/ 2164080 h 2164080"/>
              <a:gd name="connsiteX8" fmla="*/ 1143000 w 1230438"/>
              <a:gd name="connsiteY8" fmla="*/ 1127760 h 2164080"/>
              <a:gd name="connsiteX9" fmla="*/ 1196340 w 1230438"/>
              <a:gd name="connsiteY9" fmla="*/ 883920 h 2164080"/>
              <a:gd name="connsiteX10" fmla="*/ 388620 w 1230438"/>
              <a:gd name="connsiteY10" fmla="*/ 883920 h 2164080"/>
              <a:gd name="connsiteX11" fmla="*/ 1127760 w 1230438"/>
              <a:gd name="connsiteY11" fmla="*/ 335280 h 2164080"/>
              <a:gd name="connsiteX12" fmla="*/ 1127760 w 1230438"/>
              <a:gd name="connsiteY12" fmla="*/ 7620 h 2164080"/>
              <a:gd name="connsiteX13" fmla="*/ 7620 w 1230438"/>
              <a:gd name="connsiteY13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68580 w 1247239"/>
              <a:gd name="connsiteY6" fmla="*/ 2049780 h 2164080"/>
              <a:gd name="connsiteX7" fmla="*/ 281940 w 1247239"/>
              <a:gd name="connsiteY7" fmla="*/ 2164080 h 2164080"/>
              <a:gd name="connsiteX8" fmla="*/ 1199583 w 1247239"/>
              <a:gd name="connsiteY8" fmla="*/ 1596454 h 2164080"/>
              <a:gd name="connsiteX9" fmla="*/ 1196340 w 1247239"/>
              <a:gd name="connsiteY9" fmla="*/ 883920 h 2164080"/>
              <a:gd name="connsiteX10" fmla="*/ 388620 w 1247239"/>
              <a:gd name="connsiteY10" fmla="*/ 883920 h 2164080"/>
              <a:gd name="connsiteX11" fmla="*/ 1127760 w 1247239"/>
              <a:gd name="connsiteY11" fmla="*/ 335280 h 2164080"/>
              <a:gd name="connsiteX12" fmla="*/ 1127760 w 1247239"/>
              <a:gd name="connsiteY12" fmla="*/ 7620 h 2164080"/>
              <a:gd name="connsiteX13" fmla="*/ 7620 w 1247239"/>
              <a:gd name="connsiteY13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742492 w 1247239"/>
              <a:gd name="connsiteY6" fmla="*/ 1327043 h 2164080"/>
              <a:gd name="connsiteX7" fmla="*/ 68580 w 1247239"/>
              <a:gd name="connsiteY7" fmla="*/ 2049780 h 2164080"/>
              <a:gd name="connsiteX8" fmla="*/ 281940 w 1247239"/>
              <a:gd name="connsiteY8" fmla="*/ 2164080 h 2164080"/>
              <a:gd name="connsiteX9" fmla="*/ 1199583 w 1247239"/>
              <a:gd name="connsiteY9" fmla="*/ 1596454 h 2164080"/>
              <a:gd name="connsiteX10" fmla="*/ 1196340 w 1247239"/>
              <a:gd name="connsiteY10" fmla="*/ 883920 h 2164080"/>
              <a:gd name="connsiteX11" fmla="*/ 388620 w 1247239"/>
              <a:gd name="connsiteY11" fmla="*/ 883920 h 2164080"/>
              <a:gd name="connsiteX12" fmla="*/ 1127760 w 1247239"/>
              <a:gd name="connsiteY12" fmla="*/ 335280 h 2164080"/>
              <a:gd name="connsiteX13" fmla="*/ 1127760 w 1247239"/>
              <a:gd name="connsiteY13" fmla="*/ 7620 h 2164080"/>
              <a:gd name="connsiteX14" fmla="*/ 7620 w 1247239"/>
              <a:gd name="connsiteY14" fmla="*/ 0 h 2164080"/>
              <a:gd name="connsiteX0" fmla="*/ 7620 w 1247239"/>
              <a:gd name="connsiteY0" fmla="*/ 0 h 2164080"/>
              <a:gd name="connsiteX1" fmla="*/ 0 w 1247239"/>
              <a:gd name="connsiteY1" fmla="*/ 213360 h 2164080"/>
              <a:gd name="connsiteX2" fmla="*/ 914400 w 1247239"/>
              <a:gd name="connsiteY2" fmla="*/ 190500 h 2164080"/>
              <a:gd name="connsiteX3" fmla="*/ 53340 w 1247239"/>
              <a:gd name="connsiteY3" fmla="*/ 861060 h 2164080"/>
              <a:gd name="connsiteX4" fmla="*/ 53340 w 1247239"/>
              <a:gd name="connsiteY4" fmla="*/ 1043940 h 2164080"/>
              <a:gd name="connsiteX5" fmla="*/ 998220 w 1247239"/>
              <a:gd name="connsiteY5" fmla="*/ 1059180 h 2164080"/>
              <a:gd name="connsiteX6" fmla="*/ 1009256 w 1247239"/>
              <a:gd name="connsiteY6" fmla="*/ 1544886 h 2164080"/>
              <a:gd name="connsiteX7" fmla="*/ 68580 w 1247239"/>
              <a:gd name="connsiteY7" fmla="*/ 2049780 h 2164080"/>
              <a:gd name="connsiteX8" fmla="*/ 281940 w 1247239"/>
              <a:gd name="connsiteY8" fmla="*/ 2164080 h 2164080"/>
              <a:gd name="connsiteX9" fmla="*/ 1199583 w 1247239"/>
              <a:gd name="connsiteY9" fmla="*/ 1596454 h 2164080"/>
              <a:gd name="connsiteX10" fmla="*/ 1196340 w 1247239"/>
              <a:gd name="connsiteY10" fmla="*/ 883920 h 2164080"/>
              <a:gd name="connsiteX11" fmla="*/ 388620 w 1247239"/>
              <a:gd name="connsiteY11" fmla="*/ 883920 h 2164080"/>
              <a:gd name="connsiteX12" fmla="*/ 1127760 w 1247239"/>
              <a:gd name="connsiteY12" fmla="*/ 335280 h 2164080"/>
              <a:gd name="connsiteX13" fmla="*/ 1127760 w 1247239"/>
              <a:gd name="connsiteY13" fmla="*/ 7620 h 2164080"/>
              <a:gd name="connsiteX14" fmla="*/ 7620 w 1247239"/>
              <a:gd name="connsiteY14" fmla="*/ 0 h 2164080"/>
              <a:gd name="connsiteX0" fmla="*/ 7620 w 1238457"/>
              <a:gd name="connsiteY0" fmla="*/ 0 h 2164080"/>
              <a:gd name="connsiteX1" fmla="*/ 0 w 1238457"/>
              <a:gd name="connsiteY1" fmla="*/ 213360 h 2164080"/>
              <a:gd name="connsiteX2" fmla="*/ 914400 w 1238457"/>
              <a:gd name="connsiteY2" fmla="*/ 190500 h 2164080"/>
              <a:gd name="connsiteX3" fmla="*/ 53340 w 1238457"/>
              <a:gd name="connsiteY3" fmla="*/ 861060 h 2164080"/>
              <a:gd name="connsiteX4" fmla="*/ 53340 w 1238457"/>
              <a:gd name="connsiteY4" fmla="*/ 1043940 h 2164080"/>
              <a:gd name="connsiteX5" fmla="*/ 998220 w 1238457"/>
              <a:gd name="connsiteY5" fmla="*/ 1059180 h 2164080"/>
              <a:gd name="connsiteX6" fmla="*/ 1009256 w 1238457"/>
              <a:gd name="connsiteY6" fmla="*/ 1544886 h 2164080"/>
              <a:gd name="connsiteX7" fmla="*/ 68580 w 1238457"/>
              <a:gd name="connsiteY7" fmla="*/ 2049780 h 2164080"/>
              <a:gd name="connsiteX8" fmla="*/ 281940 w 1238457"/>
              <a:gd name="connsiteY8" fmla="*/ 2164080 h 2164080"/>
              <a:gd name="connsiteX9" fmla="*/ 1199583 w 1238457"/>
              <a:gd name="connsiteY9" fmla="*/ 1596454 h 2164080"/>
              <a:gd name="connsiteX10" fmla="*/ 1180175 w 1238457"/>
              <a:gd name="connsiteY10" fmla="*/ 936731 h 2164080"/>
              <a:gd name="connsiteX11" fmla="*/ 388620 w 1238457"/>
              <a:gd name="connsiteY11" fmla="*/ 883920 h 2164080"/>
              <a:gd name="connsiteX12" fmla="*/ 1127760 w 1238457"/>
              <a:gd name="connsiteY12" fmla="*/ 335280 h 2164080"/>
              <a:gd name="connsiteX13" fmla="*/ 1127760 w 1238457"/>
              <a:gd name="connsiteY13" fmla="*/ 7620 h 2164080"/>
              <a:gd name="connsiteX14" fmla="*/ 7620 w 1238457"/>
              <a:gd name="connsiteY14" fmla="*/ 0 h 2164080"/>
              <a:gd name="connsiteX0" fmla="*/ 7620 w 1238457"/>
              <a:gd name="connsiteY0" fmla="*/ 0 h 2164080"/>
              <a:gd name="connsiteX1" fmla="*/ 0 w 1238457"/>
              <a:gd name="connsiteY1" fmla="*/ 213360 h 2164080"/>
              <a:gd name="connsiteX2" fmla="*/ 914400 w 1238457"/>
              <a:gd name="connsiteY2" fmla="*/ 190500 h 2164080"/>
              <a:gd name="connsiteX3" fmla="*/ 53340 w 1238457"/>
              <a:gd name="connsiteY3" fmla="*/ 861060 h 2164080"/>
              <a:gd name="connsiteX4" fmla="*/ 53340 w 1238457"/>
              <a:gd name="connsiteY4" fmla="*/ 1043940 h 2164080"/>
              <a:gd name="connsiteX5" fmla="*/ 982054 w 1238457"/>
              <a:gd name="connsiteY5" fmla="*/ 1118593 h 2164080"/>
              <a:gd name="connsiteX6" fmla="*/ 1009256 w 1238457"/>
              <a:gd name="connsiteY6" fmla="*/ 1544886 h 2164080"/>
              <a:gd name="connsiteX7" fmla="*/ 68580 w 1238457"/>
              <a:gd name="connsiteY7" fmla="*/ 2049780 h 2164080"/>
              <a:gd name="connsiteX8" fmla="*/ 281940 w 1238457"/>
              <a:gd name="connsiteY8" fmla="*/ 2164080 h 2164080"/>
              <a:gd name="connsiteX9" fmla="*/ 1199583 w 1238457"/>
              <a:gd name="connsiteY9" fmla="*/ 1596454 h 2164080"/>
              <a:gd name="connsiteX10" fmla="*/ 1180175 w 1238457"/>
              <a:gd name="connsiteY10" fmla="*/ 936731 h 2164080"/>
              <a:gd name="connsiteX11" fmla="*/ 388620 w 1238457"/>
              <a:gd name="connsiteY11" fmla="*/ 883920 h 2164080"/>
              <a:gd name="connsiteX12" fmla="*/ 1127760 w 1238457"/>
              <a:gd name="connsiteY12" fmla="*/ 335280 h 2164080"/>
              <a:gd name="connsiteX13" fmla="*/ 1127760 w 1238457"/>
              <a:gd name="connsiteY13" fmla="*/ 7620 h 2164080"/>
              <a:gd name="connsiteX14" fmla="*/ 7620 w 1238457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82054 w 1209245"/>
              <a:gd name="connsiteY5" fmla="*/ 1118593 h 2164080"/>
              <a:gd name="connsiteX6" fmla="*/ 100925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33550 w 1209245"/>
              <a:gd name="connsiteY5" fmla="*/ 1026176 h 2164080"/>
              <a:gd name="connsiteX6" fmla="*/ 100925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209245"/>
              <a:gd name="connsiteY0" fmla="*/ 0 h 2164080"/>
              <a:gd name="connsiteX1" fmla="*/ 0 w 1209245"/>
              <a:gd name="connsiteY1" fmla="*/ 213360 h 2164080"/>
              <a:gd name="connsiteX2" fmla="*/ 914400 w 1209245"/>
              <a:gd name="connsiteY2" fmla="*/ 190500 h 2164080"/>
              <a:gd name="connsiteX3" fmla="*/ 53340 w 1209245"/>
              <a:gd name="connsiteY3" fmla="*/ 861060 h 2164080"/>
              <a:gd name="connsiteX4" fmla="*/ 53340 w 1209245"/>
              <a:gd name="connsiteY4" fmla="*/ 1043940 h 2164080"/>
              <a:gd name="connsiteX5" fmla="*/ 933550 w 1209245"/>
              <a:gd name="connsiteY5" fmla="*/ 1026176 h 2164080"/>
              <a:gd name="connsiteX6" fmla="*/ 944586 w 1209245"/>
              <a:gd name="connsiteY6" fmla="*/ 1544886 h 2164080"/>
              <a:gd name="connsiteX7" fmla="*/ 68580 w 1209245"/>
              <a:gd name="connsiteY7" fmla="*/ 2049780 h 2164080"/>
              <a:gd name="connsiteX8" fmla="*/ 281940 w 1209245"/>
              <a:gd name="connsiteY8" fmla="*/ 2164080 h 2164080"/>
              <a:gd name="connsiteX9" fmla="*/ 1199583 w 1209245"/>
              <a:gd name="connsiteY9" fmla="*/ 1596454 h 2164080"/>
              <a:gd name="connsiteX10" fmla="*/ 1034666 w 1209245"/>
              <a:gd name="connsiteY10" fmla="*/ 897121 h 2164080"/>
              <a:gd name="connsiteX11" fmla="*/ 388620 w 1209245"/>
              <a:gd name="connsiteY11" fmla="*/ 883920 h 2164080"/>
              <a:gd name="connsiteX12" fmla="*/ 1127760 w 1209245"/>
              <a:gd name="connsiteY12" fmla="*/ 335280 h 2164080"/>
              <a:gd name="connsiteX13" fmla="*/ 1127760 w 1209245"/>
              <a:gd name="connsiteY13" fmla="*/ 7620 h 2164080"/>
              <a:gd name="connsiteX14" fmla="*/ 7620 w 1209245"/>
              <a:gd name="connsiteY14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933550 w 1188720"/>
              <a:gd name="connsiteY5" fmla="*/ 1026176 h 2164080"/>
              <a:gd name="connsiteX6" fmla="*/ 944586 w 1188720"/>
              <a:gd name="connsiteY6" fmla="*/ 1544886 h 2164080"/>
              <a:gd name="connsiteX7" fmla="*/ 68580 w 1188720"/>
              <a:gd name="connsiteY7" fmla="*/ 2049780 h 2164080"/>
              <a:gd name="connsiteX8" fmla="*/ 281940 w 1188720"/>
              <a:gd name="connsiteY8" fmla="*/ 2164080 h 2164080"/>
              <a:gd name="connsiteX9" fmla="*/ 1134913 w 1188720"/>
              <a:gd name="connsiteY9" fmla="*/ 1583253 h 2164080"/>
              <a:gd name="connsiteX10" fmla="*/ 1034666 w 1188720"/>
              <a:gd name="connsiteY10" fmla="*/ 897121 h 2164080"/>
              <a:gd name="connsiteX11" fmla="*/ 388620 w 1188720"/>
              <a:gd name="connsiteY11" fmla="*/ 883920 h 2164080"/>
              <a:gd name="connsiteX12" fmla="*/ 1127760 w 1188720"/>
              <a:gd name="connsiteY12" fmla="*/ 335280 h 2164080"/>
              <a:gd name="connsiteX13" fmla="*/ 1127760 w 1188720"/>
              <a:gd name="connsiteY13" fmla="*/ 7620 h 2164080"/>
              <a:gd name="connsiteX14" fmla="*/ 7620 w 1188720"/>
              <a:gd name="connsiteY14" fmla="*/ 0 h 2164080"/>
              <a:gd name="connsiteX0" fmla="*/ 7620 w 1188720"/>
              <a:gd name="connsiteY0" fmla="*/ 0 h 2164080"/>
              <a:gd name="connsiteX1" fmla="*/ 0 w 1188720"/>
              <a:gd name="connsiteY1" fmla="*/ 213360 h 2164080"/>
              <a:gd name="connsiteX2" fmla="*/ 914400 w 1188720"/>
              <a:gd name="connsiteY2" fmla="*/ 190500 h 2164080"/>
              <a:gd name="connsiteX3" fmla="*/ 53340 w 1188720"/>
              <a:gd name="connsiteY3" fmla="*/ 861060 h 2164080"/>
              <a:gd name="connsiteX4" fmla="*/ 53340 w 1188720"/>
              <a:gd name="connsiteY4" fmla="*/ 1043940 h 2164080"/>
              <a:gd name="connsiteX5" fmla="*/ 933550 w 1188720"/>
              <a:gd name="connsiteY5" fmla="*/ 1026176 h 2164080"/>
              <a:gd name="connsiteX6" fmla="*/ 944586 w 1188720"/>
              <a:gd name="connsiteY6" fmla="*/ 1544886 h 2164080"/>
              <a:gd name="connsiteX7" fmla="*/ 68580 w 1188720"/>
              <a:gd name="connsiteY7" fmla="*/ 2049780 h 2164080"/>
              <a:gd name="connsiteX8" fmla="*/ 281940 w 1188720"/>
              <a:gd name="connsiteY8" fmla="*/ 2164080 h 2164080"/>
              <a:gd name="connsiteX9" fmla="*/ 1134913 w 1188720"/>
              <a:gd name="connsiteY9" fmla="*/ 1583253 h 2164080"/>
              <a:gd name="connsiteX10" fmla="*/ 1099336 w 1188720"/>
              <a:gd name="connsiteY10" fmla="*/ 897121 h 2164080"/>
              <a:gd name="connsiteX11" fmla="*/ 388620 w 1188720"/>
              <a:gd name="connsiteY11" fmla="*/ 883920 h 2164080"/>
              <a:gd name="connsiteX12" fmla="*/ 1127760 w 1188720"/>
              <a:gd name="connsiteY12" fmla="*/ 335280 h 2164080"/>
              <a:gd name="connsiteX13" fmla="*/ 1127760 w 1188720"/>
              <a:gd name="connsiteY13" fmla="*/ 7620 h 2164080"/>
              <a:gd name="connsiteX14" fmla="*/ 7620 w 1188720"/>
              <a:gd name="connsiteY14" fmla="*/ 0 h 2164080"/>
              <a:gd name="connsiteX0" fmla="*/ 7620 w 1226290"/>
              <a:gd name="connsiteY0" fmla="*/ 0 h 2164080"/>
              <a:gd name="connsiteX1" fmla="*/ 0 w 1226290"/>
              <a:gd name="connsiteY1" fmla="*/ 213360 h 2164080"/>
              <a:gd name="connsiteX2" fmla="*/ 914400 w 1226290"/>
              <a:gd name="connsiteY2" fmla="*/ 190500 h 2164080"/>
              <a:gd name="connsiteX3" fmla="*/ 53340 w 1226290"/>
              <a:gd name="connsiteY3" fmla="*/ 861060 h 2164080"/>
              <a:gd name="connsiteX4" fmla="*/ 53340 w 1226290"/>
              <a:gd name="connsiteY4" fmla="*/ 1043940 h 2164080"/>
              <a:gd name="connsiteX5" fmla="*/ 933550 w 1226290"/>
              <a:gd name="connsiteY5" fmla="*/ 1026176 h 2164080"/>
              <a:gd name="connsiteX6" fmla="*/ 944586 w 1226290"/>
              <a:gd name="connsiteY6" fmla="*/ 1544886 h 2164080"/>
              <a:gd name="connsiteX7" fmla="*/ 68580 w 1226290"/>
              <a:gd name="connsiteY7" fmla="*/ 2049780 h 2164080"/>
              <a:gd name="connsiteX8" fmla="*/ 281940 w 1226290"/>
              <a:gd name="connsiteY8" fmla="*/ 2164080 h 2164080"/>
              <a:gd name="connsiteX9" fmla="*/ 1134913 w 1226290"/>
              <a:gd name="connsiteY9" fmla="*/ 1583253 h 2164080"/>
              <a:gd name="connsiteX10" fmla="*/ 1099336 w 1226290"/>
              <a:gd name="connsiteY10" fmla="*/ 897121 h 2164080"/>
              <a:gd name="connsiteX11" fmla="*/ 388620 w 1226290"/>
              <a:gd name="connsiteY11" fmla="*/ 883920 h 2164080"/>
              <a:gd name="connsiteX12" fmla="*/ 1127760 w 1226290"/>
              <a:gd name="connsiteY12" fmla="*/ 335280 h 2164080"/>
              <a:gd name="connsiteX13" fmla="*/ 1127760 w 1226290"/>
              <a:gd name="connsiteY13" fmla="*/ 7620 h 2164080"/>
              <a:gd name="connsiteX14" fmla="*/ 7620 w 122629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44586 w 1277880"/>
              <a:gd name="connsiteY6" fmla="*/ 1544886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  <a:gd name="connsiteX0" fmla="*/ 7620 w 1277880"/>
              <a:gd name="connsiteY0" fmla="*/ 0 h 2164080"/>
              <a:gd name="connsiteX1" fmla="*/ 0 w 1277880"/>
              <a:gd name="connsiteY1" fmla="*/ 213360 h 2164080"/>
              <a:gd name="connsiteX2" fmla="*/ 914400 w 1277880"/>
              <a:gd name="connsiteY2" fmla="*/ 190500 h 2164080"/>
              <a:gd name="connsiteX3" fmla="*/ 53340 w 1277880"/>
              <a:gd name="connsiteY3" fmla="*/ 861060 h 2164080"/>
              <a:gd name="connsiteX4" fmla="*/ 53340 w 1277880"/>
              <a:gd name="connsiteY4" fmla="*/ 1043940 h 2164080"/>
              <a:gd name="connsiteX5" fmla="*/ 933550 w 1277880"/>
              <a:gd name="connsiteY5" fmla="*/ 1026176 h 2164080"/>
              <a:gd name="connsiteX6" fmla="*/ 912251 w 1277880"/>
              <a:gd name="connsiteY6" fmla="*/ 1531682 h 2164080"/>
              <a:gd name="connsiteX7" fmla="*/ 68580 w 1277880"/>
              <a:gd name="connsiteY7" fmla="*/ 2049780 h 2164080"/>
              <a:gd name="connsiteX8" fmla="*/ 281940 w 1277880"/>
              <a:gd name="connsiteY8" fmla="*/ 2164080 h 2164080"/>
              <a:gd name="connsiteX9" fmla="*/ 1134913 w 1277880"/>
              <a:gd name="connsiteY9" fmla="*/ 1583253 h 2164080"/>
              <a:gd name="connsiteX10" fmla="*/ 1099336 w 1277880"/>
              <a:gd name="connsiteY10" fmla="*/ 897121 h 2164080"/>
              <a:gd name="connsiteX11" fmla="*/ 388620 w 1277880"/>
              <a:gd name="connsiteY11" fmla="*/ 883920 h 2164080"/>
              <a:gd name="connsiteX12" fmla="*/ 1127760 w 1277880"/>
              <a:gd name="connsiteY12" fmla="*/ 335280 h 2164080"/>
              <a:gd name="connsiteX13" fmla="*/ 1127760 w 1277880"/>
              <a:gd name="connsiteY13" fmla="*/ 7620 h 2164080"/>
              <a:gd name="connsiteX14" fmla="*/ 7620 w 1277880"/>
              <a:gd name="connsiteY14" fmla="*/ 0 h 216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77880" h="2164080">
                <a:moveTo>
                  <a:pt x="7620" y="0"/>
                </a:moveTo>
                <a:lnTo>
                  <a:pt x="0" y="213360"/>
                </a:lnTo>
                <a:lnTo>
                  <a:pt x="914400" y="190500"/>
                </a:lnTo>
                <a:cubicBezTo>
                  <a:pt x="665480" y="459740"/>
                  <a:pt x="340360" y="637540"/>
                  <a:pt x="53340" y="861060"/>
                </a:cubicBezTo>
                <a:cubicBezTo>
                  <a:pt x="7620" y="960120"/>
                  <a:pt x="0" y="960120"/>
                  <a:pt x="53340" y="1043940"/>
                </a:cubicBezTo>
                <a:lnTo>
                  <a:pt x="933550" y="1026176"/>
                </a:lnTo>
                <a:cubicBezTo>
                  <a:pt x="1098905" y="1258489"/>
                  <a:pt x="1086416" y="1246558"/>
                  <a:pt x="912251" y="1531682"/>
                </a:cubicBezTo>
                <a:lnTo>
                  <a:pt x="68580" y="2049780"/>
                </a:lnTo>
                <a:lnTo>
                  <a:pt x="281940" y="2164080"/>
                </a:lnTo>
                <a:lnTo>
                  <a:pt x="1134913" y="1583253"/>
                </a:lnTo>
                <a:cubicBezTo>
                  <a:pt x="1318057" y="1268386"/>
                  <a:pt x="1344832" y="1169363"/>
                  <a:pt x="1099336" y="897121"/>
                </a:cubicBezTo>
                <a:lnTo>
                  <a:pt x="388620" y="883920"/>
                </a:lnTo>
                <a:lnTo>
                  <a:pt x="1127760" y="335280"/>
                </a:lnTo>
                <a:cubicBezTo>
                  <a:pt x="1264920" y="73660"/>
                  <a:pt x="1127760" y="116840"/>
                  <a:pt x="1127760" y="7620"/>
                </a:cubicBezTo>
                <a:lnTo>
                  <a:pt x="762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9194800" y="1865313"/>
            <a:ext cx="481013" cy="671512"/>
          </a:xfrm>
          <a:custGeom>
            <a:avLst/>
            <a:gdLst>
              <a:gd name="connsiteX0" fmla="*/ 311150 w 933450"/>
              <a:gd name="connsiteY0" fmla="*/ 0 h 1422400"/>
              <a:gd name="connsiteX1" fmla="*/ 0 w 933450"/>
              <a:gd name="connsiteY1" fmla="*/ 774700 h 1422400"/>
              <a:gd name="connsiteX2" fmla="*/ 431800 w 933450"/>
              <a:gd name="connsiteY2" fmla="*/ 762000 h 1422400"/>
              <a:gd name="connsiteX3" fmla="*/ 323850 w 933450"/>
              <a:gd name="connsiteY3" fmla="*/ 1422400 h 1422400"/>
              <a:gd name="connsiteX4" fmla="*/ 457200 w 933450"/>
              <a:gd name="connsiteY4" fmla="*/ 1422400 h 1422400"/>
              <a:gd name="connsiteX5" fmla="*/ 546100 w 933450"/>
              <a:gd name="connsiteY5" fmla="*/ 768350 h 1422400"/>
              <a:gd name="connsiteX6" fmla="*/ 901700 w 933450"/>
              <a:gd name="connsiteY6" fmla="*/ 762000 h 1422400"/>
              <a:gd name="connsiteX7" fmla="*/ 933450 w 933450"/>
              <a:gd name="connsiteY7" fmla="*/ 660400 h 1422400"/>
              <a:gd name="connsiteX8" fmla="*/ 596900 w 933450"/>
              <a:gd name="connsiteY8" fmla="*/ 666750 h 1422400"/>
              <a:gd name="connsiteX9" fmla="*/ 698500 w 933450"/>
              <a:gd name="connsiteY9" fmla="*/ 114300 h 1422400"/>
              <a:gd name="connsiteX10" fmla="*/ 571500 w 933450"/>
              <a:gd name="connsiteY10" fmla="*/ 107950 h 1422400"/>
              <a:gd name="connsiteX11" fmla="*/ 463550 w 933450"/>
              <a:gd name="connsiteY11" fmla="*/ 641350 h 1422400"/>
              <a:gd name="connsiteX12" fmla="*/ 177800 w 933450"/>
              <a:gd name="connsiteY12" fmla="*/ 647700 h 1422400"/>
              <a:gd name="connsiteX13" fmla="*/ 387350 w 933450"/>
              <a:gd name="connsiteY13" fmla="*/ 31750 h 1422400"/>
              <a:gd name="connsiteX14" fmla="*/ 311150 w 933450"/>
              <a:gd name="connsiteY14" fmla="*/ 0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33450" h="1422400">
                <a:moveTo>
                  <a:pt x="311150" y="0"/>
                </a:moveTo>
                <a:lnTo>
                  <a:pt x="0" y="774700"/>
                </a:lnTo>
                <a:lnTo>
                  <a:pt x="431800" y="762000"/>
                </a:lnTo>
                <a:lnTo>
                  <a:pt x="323850" y="1422400"/>
                </a:lnTo>
                <a:lnTo>
                  <a:pt x="457200" y="1422400"/>
                </a:lnTo>
                <a:lnTo>
                  <a:pt x="546100" y="768350"/>
                </a:lnTo>
                <a:lnTo>
                  <a:pt x="901700" y="762000"/>
                </a:lnTo>
                <a:lnTo>
                  <a:pt x="933450" y="660400"/>
                </a:lnTo>
                <a:lnTo>
                  <a:pt x="596900" y="666750"/>
                </a:lnTo>
                <a:lnTo>
                  <a:pt x="698500" y="114300"/>
                </a:lnTo>
                <a:lnTo>
                  <a:pt x="571500" y="107950"/>
                </a:lnTo>
                <a:lnTo>
                  <a:pt x="463550" y="641350"/>
                </a:lnTo>
                <a:lnTo>
                  <a:pt x="177800" y="647700"/>
                </a:lnTo>
                <a:lnTo>
                  <a:pt x="387350" y="31750"/>
                </a:lnTo>
                <a:lnTo>
                  <a:pt x="31115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680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2569436"/>
            <a:ext cx="63758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2084367" y="2677532"/>
            <a:ext cx="2169279" cy="1870755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336070" y="2132819"/>
            <a:ext cx="521866" cy="44889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857936" y="2468057"/>
            <a:ext cx="340539" cy="29410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361273" y="3360821"/>
            <a:ext cx="521866" cy="44889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85841" y="3756644"/>
            <a:ext cx="340539" cy="29410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1863238" y="4101606"/>
            <a:ext cx="185749" cy="16142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596752" y="2740244"/>
            <a:ext cx="102836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08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911600" y="2400300"/>
            <a:ext cx="1560513" cy="1560513"/>
          </a:xfrm>
          <a:custGeom>
            <a:avLst/>
            <a:gdLst>
              <a:gd name="connsiteX0" fmla="*/ 0 w 1559669"/>
              <a:gd name="connsiteY0" fmla="*/ 779835 h 1559669"/>
              <a:gd name="connsiteX1" fmla="*/ 779835 w 1559669"/>
              <a:gd name="connsiteY1" fmla="*/ 0 h 1559669"/>
              <a:gd name="connsiteX2" fmla="*/ 1559670 w 1559669"/>
              <a:gd name="connsiteY2" fmla="*/ 779835 h 1559669"/>
              <a:gd name="connsiteX3" fmla="*/ 779835 w 1559669"/>
              <a:gd name="connsiteY3" fmla="*/ 1559670 h 1559669"/>
              <a:gd name="connsiteX4" fmla="*/ 0 w 1559669"/>
              <a:gd name="connsiteY4" fmla="*/ 779835 h 155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669" h="1559669">
                <a:moveTo>
                  <a:pt x="0" y="779835"/>
                </a:moveTo>
                <a:cubicBezTo>
                  <a:pt x="0" y="349144"/>
                  <a:pt x="349144" y="0"/>
                  <a:pt x="779835" y="0"/>
                </a:cubicBezTo>
                <a:cubicBezTo>
                  <a:pt x="1210526" y="0"/>
                  <a:pt x="1559670" y="349144"/>
                  <a:pt x="1559670" y="779835"/>
                </a:cubicBezTo>
                <a:cubicBezTo>
                  <a:pt x="1559670" y="1210526"/>
                  <a:pt x="1210526" y="1559670"/>
                  <a:pt x="779835" y="1559670"/>
                </a:cubicBezTo>
                <a:cubicBezTo>
                  <a:pt x="349144" y="1559670"/>
                  <a:pt x="0" y="1210526"/>
                  <a:pt x="0" y="7798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标题二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581650" y="2730500"/>
            <a:ext cx="904875" cy="903288"/>
          </a:xfrm>
          <a:custGeom>
            <a:avLst/>
            <a:gdLst>
              <a:gd name="connsiteX0" fmla="*/ 119906 w 904608"/>
              <a:gd name="connsiteY0" fmla="*/ 345922 h 904608"/>
              <a:gd name="connsiteX1" fmla="*/ 345922 w 904608"/>
              <a:gd name="connsiteY1" fmla="*/ 345922 h 904608"/>
              <a:gd name="connsiteX2" fmla="*/ 345922 w 904608"/>
              <a:gd name="connsiteY2" fmla="*/ 119906 h 904608"/>
              <a:gd name="connsiteX3" fmla="*/ 558686 w 904608"/>
              <a:gd name="connsiteY3" fmla="*/ 119906 h 904608"/>
              <a:gd name="connsiteX4" fmla="*/ 558686 w 904608"/>
              <a:gd name="connsiteY4" fmla="*/ 345922 h 904608"/>
              <a:gd name="connsiteX5" fmla="*/ 784702 w 904608"/>
              <a:gd name="connsiteY5" fmla="*/ 345922 h 904608"/>
              <a:gd name="connsiteX6" fmla="*/ 784702 w 904608"/>
              <a:gd name="connsiteY6" fmla="*/ 558686 h 904608"/>
              <a:gd name="connsiteX7" fmla="*/ 558686 w 904608"/>
              <a:gd name="connsiteY7" fmla="*/ 558686 h 904608"/>
              <a:gd name="connsiteX8" fmla="*/ 558686 w 904608"/>
              <a:gd name="connsiteY8" fmla="*/ 784702 h 904608"/>
              <a:gd name="connsiteX9" fmla="*/ 345922 w 904608"/>
              <a:gd name="connsiteY9" fmla="*/ 784702 h 904608"/>
              <a:gd name="connsiteX10" fmla="*/ 345922 w 904608"/>
              <a:gd name="connsiteY10" fmla="*/ 558686 h 904608"/>
              <a:gd name="connsiteX11" fmla="*/ 119906 w 904608"/>
              <a:gd name="connsiteY11" fmla="*/ 558686 h 904608"/>
              <a:gd name="connsiteX12" fmla="*/ 119906 w 904608"/>
              <a:gd name="connsiteY12" fmla="*/ 345922 h 90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4608" h="904608">
                <a:moveTo>
                  <a:pt x="119906" y="345922"/>
                </a:moveTo>
                <a:lnTo>
                  <a:pt x="345922" y="345922"/>
                </a:lnTo>
                <a:lnTo>
                  <a:pt x="345922" y="119906"/>
                </a:lnTo>
                <a:lnTo>
                  <a:pt x="558686" y="119906"/>
                </a:lnTo>
                <a:lnTo>
                  <a:pt x="558686" y="345922"/>
                </a:lnTo>
                <a:lnTo>
                  <a:pt x="784702" y="345922"/>
                </a:lnTo>
                <a:lnTo>
                  <a:pt x="784702" y="558686"/>
                </a:lnTo>
                <a:lnTo>
                  <a:pt x="558686" y="558686"/>
                </a:lnTo>
                <a:lnTo>
                  <a:pt x="558686" y="784702"/>
                </a:lnTo>
                <a:lnTo>
                  <a:pt x="345922" y="784702"/>
                </a:lnTo>
                <a:lnTo>
                  <a:pt x="345922" y="558686"/>
                </a:lnTo>
                <a:lnTo>
                  <a:pt x="119906" y="558686"/>
                </a:lnTo>
                <a:lnTo>
                  <a:pt x="119906" y="34592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613525" y="2401888"/>
            <a:ext cx="1558925" cy="1560512"/>
          </a:xfrm>
          <a:custGeom>
            <a:avLst/>
            <a:gdLst>
              <a:gd name="connsiteX0" fmla="*/ 0 w 1559669"/>
              <a:gd name="connsiteY0" fmla="*/ 779835 h 1559669"/>
              <a:gd name="connsiteX1" fmla="*/ 779835 w 1559669"/>
              <a:gd name="connsiteY1" fmla="*/ 0 h 1559669"/>
              <a:gd name="connsiteX2" fmla="*/ 1559670 w 1559669"/>
              <a:gd name="connsiteY2" fmla="*/ 779835 h 1559669"/>
              <a:gd name="connsiteX3" fmla="*/ 779835 w 1559669"/>
              <a:gd name="connsiteY3" fmla="*/ 1559670 h 1559669"/>
              <a:gd name="connsiteX4" fmla="*/ 0 w 1559669"/>
              <a:gd name="connsiteY4" fmla="*/ 779835 h 155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669" h="1559669">
                <a:moveTo>
                  <a:pt x="0" y="779835"/>
                </a:moveTo>
                <a:cubicBezTo>
                  <a:pt x="0" y="349144"/>
                  <a:pt x="349144" y="0"/>
                  <a:pt x="779835" y="0"/>
                </a:cubicBezTo>
                <a:cubicBezTo>
                  <a:pt x="1210526" y="0"/>
                  <a:pt x="1559670" y="349144"/>
                  <a:pt x="1559670" y="779835"/>
                </a:cubicBezTo>
                <a:cubicBezTo>
                  <a:pt x="1559670" y="1210526"/>
                  <a:pt x="1210526" y="1559670"/>
                  <a:pt x="779835" y="1559670"/>
                </a:cubicBezTo>
                <a:cubicBezTo>
                  <a:pt x="349144" y="1559670"/>
                  <a:pt x="0" y="1210526"/>
                  <a:pt x="0" y="7798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标题三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299450" y="2730500"/>
            <a:ext cx="904875" cy="903288"/>
          </a:xfrm>
          <a:custGeom>
            <a:avLst/>
            <a:gdLst>
              <a:gd name="connsiteX0" fmla="*/ 119906 w 904608"/>
              <a:gd name="connsiteY0" fmla="*/ 345922 h 904608"/>
              <a:gd name="connsiteX1" fmla="*/ 345922 w 904608"/>
              <a:gd name="connsiteY1" fmla="*/ 345922 h 904608"/>
              <a:gd name="connsiteX2" fmla="*/ 345922 w 904608"/>
              <a:gd name="connsiteY2" fmla="*/ 119906 h 904608"/>
              <a:gd name="connsiteX3" fmla="*/ 558686 w 904608"/>
              <a:gd name="connsiteY3" fmla="*/ 119906 h 904608"/>
              <a:gd name="connsiteX4" fmla="*/ 558686 w 904608"/>
              <a:gd name="connsiteY4" fmla="*/ 345922 h 904608"/>
              <a:gd name="connsiteX5" fmla="*/ 784702 w 904608"/>
              <a:gd name="connsiteY5" fmla="*/ 345922 h 904608"/>
              <a:gd name="connsiteX6" fmla="*/ 784702 w 904608"/>
              <a:gd name="connsiteY6" fmla="*/ 558686 h 904608"/>
              <a:gd name="connsiteX7" fmla="*/ 558686 w 904608"/>
              <a:gd name="connsiteY7" fmla="*/ 558686 h 904608"/>
              <a:gd name="connsiteX8" fmla="*/ 558686 w 904608"/>
              <a:gd name="connsiteY8" fmla="*/ 784702 h 904608"/>
              <a:gd name="connsiteX9" fmla="*/ 345922 w 904608"/>
              <a:gd name="connsiteY9" fmla="*/ 784702 h 904608"/>
              <a:gd name="connsiteX10" fmla="*/ 345922 w 904608"/>
              <a:gd name="connsiteY10" fmla="*/ 558686 h 904608"/>
              <a:gd name="connsiteX11" fmla="*/ 119906 w 904608"/>
              <a:gd name="connsiteY11" fmla="*/ 558686 h 904608"/>
              <a:gd name="connsiteX12" fmla="*/ 119906 w 904608"/>
              <a:gd name="connsiteY12" fmla="*/ 345922 h 90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4608" h="904608">
                <a:moveTo>
                  <a:pt x="119906" y="345922"/>
                </a:moveTo>
                <a:lnTo>
                  <a:pt x="345922" y="345922"/>
                </a:lnTo>
                <a:lnTo>
                  <a:pt x="345922" y="119906"/>
                </a:lnTo>
                <a:lnTo>
                  <a:pt x="558686" y="119906"/>
                </a:lnTo>
                <a:lnTo>
                  <a:pt x="558686" y="345922"/>
                </a:lnTo>
                <a:lnTo>
                  <a:pt x="784702" y="345922"/>
                </a:lnTo>
                <a:lnTo>
                  <a:pt x="784702" y="558686"/>
                </a:lnTo>
                <a:lnTo>
                  <a:pt x="558686" y="558686"/>
                </a:lnTo>
                <a:lnTo>
                  <a:pt x="558686" y="784702"/>
                </a:lnTo>
                <a:lnTo>
                  <a:pt x="345922" y="784702"/>
                </a:lnTo>
                <a:lnTo>
                  <a:pt x="345922" y="558686"/>
                </a:lnTo>
                <a:lnTo>
                  <a:pt x="119906" y="558686"/>
                </a:lnTo>
                <a:lnTo>
                  <a:pt x="119906" y="34592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329738" y="2401888"/>
            <a:ext cx="1560512" cy="1560512"/>
          </a:xfrm>
          <a:custGeom>
            <a:avLst/>
            <a:gdLst>
              <a:gd name="connsiteX0" fmla="*/ 0 w 1559669"/>
              <a:gd name="connsiteY0" fmla="*/ 779835 h 1559669"/>
              <a:gd name="connsiteX1" fmla="*/ 779835 w 1559669"/>
              <a:gd name="connsiteY1" fmla="*/ 0 h 1559669"/>
              <a:gd name="connsiteX2" fmla="*/ 1559670 w 1559669"/>
              <a:gd name="connsiteY2" fmla="*/ 779835 h 1559669"/>
              <a:gd name="connsiteX3" fmla="*/ 779835 w 1559669"/>
              <a:gd name="connsiteY3" fmla="*/ 1559670 h 1559669"/>
              <a:gd name="connsiteX4" fmla="*/ 0 w 1559669"/>
              <a:gd name="connsiteY4" fmla="*/ 779835 h 155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669" h="1559669">
                <a:moveTo>
                  <a:pt x="0" y="779835"/>
                </a:moveTo>
                <a:cubicBezTo>
                  <a:pt x="0" y="349144"/>
                  <a:pt x="349144" y="0"/>
                  <a:pt x="779835" y="0"/>
                </a:cubicBezTo>
                <a:cubicBezTo>
                  <a:pt x="1210526" y="0"/>
                  <a:pt x="1559670" y="349144"/>
                  <a:pt x="1559670" y="779835"/>
                </a:cubicBezTo>
                <a:cubicBezTo>
                  <a:pt x="1559670" y="1210526"/>
                  <a:pt x="1210526" y="1559670"/>
                  <a:pt x="779835" y="1559670"/>
                </a:cubicBezTo>
                <a:cubicBezTo>
                  <a:pt x="349144" y="1559670"/>
                  <a:pt x="0" y="1210526"/>
                  <a:pt x="0" y="7798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标题四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2941638" y="2713038"/>
            <a:ext cx="904875" cy="904875"/>
          </a:xfrm>
          <a:custGeom>
            <a:avLst/>
            <a:gdLst>
              <a:gd name="connsiteX0" fmla="*/ 119906 w 904608"/>
              <a:gd name="connsiteY0" fmla="*/ 186349 h 904608"/>
              <a:gd name="connsiteX1" fmla="*/ 784702 w 904608"/>
              <a:gd name="connsiteY1" fmla="*/ 186349 h 904608"/>
              <a:gd name="connsiteX2" fmla="*/ 784702 w 904608"/>
              <a:gd name="connsiteY2" fmla="*/ 399113 h 904608"/>
              <a:gd name="connsiteX3" fmla="*/ 119906 w 904608"/>
              <a:gd name="connsiteY3" fmla="*/ 399113 h 904608"/>
              <a:gd name="connsiteX4" fmla="*/ 119906 w 904608"/>
              <a:gd name="connsiteY4" fmla="*/ 186349 h 904608"/>
              <a:gd name="connsiteX5" fmla="*/ 119906 w 904608"/>
              <a:gd name="connsiteY5" fmla="*/ 505495 h 904608"/>
              <a:gd name="connsiteX6" fmla="*/ 784702 w 904608"/>
              <a:gd name="connsiteY6" fmla="*/ 505495 h 904608"/>
              <a:gd name="connsiteX7" fmla="*/ 784702 w 904608"/>
              <a:gd name="connsiteY7" fmla="*/ 718259 h 904608"/>
              <a:gd name="connsiteX8" fmla="*/ 119906 w 904608"/>
              <a:gd name="connsiteY8" fmla="*/ 718259 h 904608"/>
              <a:gd name="connsiteX9" fmla="*/ 119906 w 904608"/>
              <a:gd name="connsiteY9" fmla="*/ 505495 h 90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04608" h="904608">
                <a:moveTo>
                  <a:pt x="119906" y="186349"/>
                </a:moveTo>
                <a:lnTo>
                  <a:pt x="784702" y="186349"/>
                </a:lnTo>
                <a:lnTo>
                  <a:pt x="784702" y="399113"/>
                </a:lnTo>
                <a:lnTo>
                  <a:pt x="119906" y="399113"/>
                </a:lnTo>
                <a:lnTo>
                  <a:pt x="119906" y="186349"/>
                </a:lnTo>
                <a:close/>
                <a:moveTo>
                  <a:pt x="119906" y="505495"/>
                </a:moveTo>
                <a:lnTo>
                  <a:pt x="784702" y="505495"/>
                </a:lnTo>
                <a:lnTo>
                  <a:pt x="784702" y="718259"/>
                </a:lnTo>
                <a:lnTo>
                  <a:pt x="119906" y="718259"/>
                </a:lnTo>
                <a:lnTo>
                  <a:pt x="119906" y="505495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273175" y="2386013"/>
            <a:ext cx="1558925" cy="1558925"/>
          </a:xfrm>
          <a:custGeom>
            <a:avLst/>
            <a:gdLst>
              <a:gd name="connsiteX0" fmla="*/ 0 w 1559669"/>
              <a:gd name="connsiteY0" fmla="*/ 779835 h 1559669"/>
              <a:gd name="connsiteX1" fmla="*/ 779835 w 1559669"/>
              <a:gd name="connsiteY1" fmla="*/ 0 h 1559669"/>
              <a:gd name="connsiteX2" fmla="*/ 1559670 w 1559669"/>
              <a:gd name="connsiteY2" fmla="*/ 779835 h 1559669"/>
              <a:gd name="connsiteX3" fmla="*/ 779835 w 1559669"/>
              <a:gd name="connsiteY3" fmla="*/ 1559670 h 1559669"/>
              <a:gd name="connsiteX4" fmla="*/ 0 w 1559669"/>
              <a:gd name="connsiteY4" fmla="*/ 779835 h 155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9669" h="1559669">
                <a:moveTo>
                  <a:pt x="0" y="779835"/>
                </a:moveTo>
                <a:cubicBezTo>
                  <a:pt x="0" y="349144"/>
                  <a:pt x="349144" y="0"/>
                  <a:pt x="779835" y="0"/>
                </a:cubicBezTo>
                <a:cubicBezTo>
                  <a:pt x="1210526" y="0"/>
                  <a:pt x="1559670" y="349144"/>
                  <a:pt x="1559670" y="779835"/>
                </a:cubicBezTo>
                <a:cubicBezTo>
                  <a:pt x="1559670" y="1210526"/>
                  <a:pt x="1210526" y="1559670"/>
                  <a:pt x="779835" y="1559670"/>
                </a:cubicBezTo>
                <a:cubicBezTo>
                  <a:pt x="349144" y="1559670"/>
                  <a:pt x="0" y="1210526"/>
                  <a:pt x="0" y="7798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标题一</a:t>
            </a: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3175" y="4489450"/>
            <a:ext cx="96170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1565844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217613" y="2744788"/>
            <a:ext cx="3032125" cy="3043237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 bwMode="auto">
          <a:xfrm>
            <a:off x="1219200" y="1958975"/>
            <a:ext cx="3048000" cy="628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1092200" y="1793875"/>
            <a:ext cx="3302000" cy="4137025"/>
          </a:xfrm>
          <a:prstGeom prst="rect">
            <a:avLst/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68" tIns="34285" rIns="68568" bIns="34285" anchor="ctr"/>
          <a:lstStyle>
            <a:lvl1pPr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684213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42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1700">
              <a:solidFill>
                <a:srgbClr val="FFFFFF"/>
              </a:solidFill>
              <a:cs typeface="Segoe UI" panose="020B0502040204020203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01738" y="3060700"/>
            <a:ext cx="3048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4602163" y="1800225"/>
            <a:ext cx="1889125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4602163" y="2854325"/>
            <a:ext cx="1889125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4602163" y="3908425"/>
            <a:ext cx="1889125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4602163" y="4962525"/>
            <a:ext cx="1889125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699250" y="1778000"/>
            <a:ext cx="4662488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6699250" y="2838450"/>
            <a:ext cx="4662488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6699250" y="3898900"/>
            <a:ext cx="4662488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6699250" y="4959350"/>
            <a:ext cx="4662488" cy="9715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2800" y="2043113"/>
            <a:ext cx="34782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56275" y="2111375"/>
            <a:ext cx="708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①</a:t>
            </a:r>
            <a:endParaRPr lang="zh-CN" altLang="en-US" sz="3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56275" y="3221038"/>
            <a:ext cx="708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②</a:t>
            </a:r>
            <a:endParaRPr lang="zh-CN" altLang="en-US" sz="3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56275" y="4284663"/>
            <a:ext cx="7080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③</a:t>
            </a:r>
            <a:endParaRPr lang="zh-CN" altLang="en-US" sz="3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756275" y="5345113"/>
            <a:ext cx="7080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④</a:t>
            </a:r>
            <a:endParaRPr lang="zh-CN" altLang="en-US" sz="320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2800" y="3082925"/>
            <a:ext cx="34782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2800" y="4121150"/>
            <a:ext cx="347821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62800" y="5160963"/>
            <a:ext cx="3478213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6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altLang="zh-CN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出自【趣你的PPT】(微信:qunideppt)：最优质的PPT资源库" descr="\\MAGNUM\Projects\Microsoft\Cloud Power FY12\Design\ICONS_PNG\Within_Your_Reach.png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766888"/>
            <a:ext cx="911225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black">
          <a:xfrm>
            <a:off x="4800600" y="2974975"/>
            <a:ext cx="720725" cy="719138"/>
          </a:xfrm>
          <a:custGeom>
            <a:avLst/>
            <a:gdLst>
              <a:gd name="T0" fmla="*/ 720000 w 300"/>
              <a:gd name="T1" fmla="*/ 338400 h 300"/>
              <a:gd name="T2" fmla="*/ 684000 w 300"/>
              <a:gd name="T3" fmla="*/ 338400 h 300"/>
              <a:gd name="T4" fmla="*/ 381600 w 300"/>
              <a:gd name="T5" fmla="*/ 36000 h 300"/>
              <a:gd name="T6" fmla="*/ 381600 w 300"/>
              <a:gd name="T7" fmla="*/ 0 h 300"/>
              <a:gd name="T8" fmla="*/ 338400 w 300"/>
              <a:gd name="T9" fmla="*/ 0 h 300"/>
              <a:gd name="T10" fmla="*/ 338400 w 300"/>
              <a:gd name="T11" fmla="*/ 36000 h 300"/>
              <a:gd name="T12" fmla="*/ 36000 w 300"/>
              <a:gd name="T13" fmla="*/ 338400 h 300"/>
              <a:gd name="T14" fmla="*/ 0 w 300"/>
              <a:gd name="T15" fmla="*/ 338400 h 300"/>
              <a:gd name="T16" fmla="*/ 0 w 300"/>
              <a:gd name="T17" fmla="*/ 381600 h 300"/>
              <a:gd name="T18" fmla="*/ 36000 w 300"/>
              <a:gd name="T19" fmla="*/ 381600 h 300"/>
              <a:gd name="T20" fmla="*/ 338400 w 300"/>
              <a:gd name="T21" fmla="*/ 684000 h 300"/>
              <a:gd name="T22" fmla="*/ 338400 w 300"/>
              <a:gd name="T23" fmla="*/ 720000 h 300"/>
              <a:gd name="T24" fmla="*/ 381600 w 300"/>
              <a:gd name="T25" fmla="*/ 720000 h 300"/>
              <a:gd name="T26" fmla="*/ 381600 w 300"/>
              <a:gd name="T27" fmla="*/ 684000 h 300"/>
              <a:gd name="T28" fmla="*/ 684000 w 300"/>
              <a:gd name="T29" fmla="*/ 381600 h 300"/>
              <a:gd name="T30" fmla="*/ 720000 w 300"/>
              <a:gd name="T31" fmla="*/ 381600 h 300"/>
              <a:gd name="T32" fmla="*/ 720000 w 300"/>
              <a:gd name="T33" fmla="*/ 338400 h 300"/>
              <a:gd name="T34" fmla="*/ 619200 w 300"/>
              <a:gd name="T35" fmla="*/ 338400 h 300"/>
              <a:gd name="T36" fmla="*/ 552000 w 300"/>
              <a:gd name="T37" fmla="*/ 338400 h 300"/>
              <a:gd name="T38" fmla="*/ 381600 w 300"/>
              <a:gd name="T39" fmla="*/ 168000 h 300"/>
              <a:gd name="T40" fmla="*/ 381600 w 300"/>
              <a:gd name="T41" fmla="*/ 100800 h 300"/>
              <a:gd name="T42" fmla="*/ 619200 w 300"/>
              <a:gd name="T43" fmla="*/ 338400 h 300"/>
              <a:gd name="T44" fmla="*/ 338400 w 300"/>
              <a:gd name="T45" fmla="*/ 300000 h 300"/>
              <a:gd name="T46" fmla="*/ 300000 w 300"/>
              <a:gd name="T47" fmla="*/ 338400 h 300"/>
              <a:gd name="T48" fmla="*/ 232800 w 300"/>
              <a:gd name="T49" fmla="*/ 338400 h 300"/>
              <a:gd name="T50" fmla="*/ 338400 w 300"/>
              <a:gd name="T51" fmla="*/ 232800 h 300"/>
              <a:gd name="T52" fmla="*/ 338400 w 300"/>
              <a:gd name="T53" fmla="*/ 300000 h 300"/>
              <a:gd name="T54" fmla="*/ 300000 w 300"/>
              <a:gd name="T55" fmla="*/ 381600 h 300"/>
              <a:gd name="T56" fmla="*/ 338400 w 300"/>
              <a:gd name="T57" fmla="*/ 420000 h 300"/>
              <a:gd name="T58" fmla="*/ 338400 w 300"/>
              <a:gd name="T59" fmla="*/ 487200 h 300"/>
              <a:gd name="T60" fmla="*/ 232800 w 300"/>
              <a:gd name="T61" fmla="*/ 381600 h 300"/>
              <a:gd name="T62" fmla="*/ 300000 w 300"/>
              <a:gd name="T63" fmla="*/ 381600 h 300"/>
              <a:gd name="T64" fmla="*/ 381600 w 300"/>
              <a:gd name="T65" fmla="*/ 420000 h 300"/>
              <a:gd name="T66" fmla="*/ 420000 w 300"/>
              <a:gd name="T67" fmla="*/ 381600 h 300"/>
              <a:gd name="T68" fmla="*/ 487200 w 300"/>
              <a:gd name="T69" fmla="*/ 381600 h 300"/>
              <a:gd name="T70" fmla="*/ 381600 w 300"/>
              <a:gd name="T71" fmla="*/ 487200 h 300"/>
              <a:gd name="T72" fmla="*/ 381600 w 300"/>
              <a:gd name="T73" fmla="*/ 420000 h 300"/>
              <a:gd name="T74" fmla="*/ 420000 w 300"/>
              <a:gd name="T75" fmla="*/ 338400 h 300"/>
              <a:gd name="T76" fmla="*/ 381600 w 300"/>
              <a:gd name="T77" fmla="*/ 300000 h 300"/>
              <a:gd name="T78" fmla="*/ 381600 w 300"/>
              <a:gd name="T79" fmla="*/ 232800 h 300"/>
              <a:gd name="T80" fmla="*/ 487200 w 300"/>
              <a:gd name="T81" fmla="*/ 338400 h 300"/>
              <a:gd name="T82" fmla="*/ 420000 w 300"/>
              <a:gd name="T83" fmla="*/ 338400 h 300"/>
              <a:gd name="T84" fmla="*/ 338400 w 300"/>
              <a:gd name="T85" fmla="*/ 100800 h 300"/>
              <a:gd name="T86" fmla="*/ 338400 w 300"/>
              <a:gd name="T87" fmla="*/ 168000 h 300"/>
              <a:gd name="T88" fmla="*/ 168000 w 300"/>
              <a:gd name="T89" fmla="*/ 338400 h 300"/>
              <a:gd name="T90" fmla="*/ 100800 w 300"/>
              <a:gd name="T91" fmla="*/ 338400 h 300"/>
              <a:gd name="T92" fmla="*/ 338400 w 300"/>
              <a:gd name="T93" fmla="*/ 100800 h 300"/>
              <a:gd name="T94" fmla="*/ 100800 w 300"/>
              <a:gd name="T95" fmla="*/ 381600 h 300"/>
              <a:gd name="T96" fmla="*/ 168000 w 300"/>
              <a:gd name="T97" fmla="*/ 381600 h 300"/>
              <a:gd name="T98" fmla="*/ 338400 w 300"/>
              <a:gd name="T99" fmla="*/ 552000 h 300"/>
              <a:gd name="T100" fmla="*/ 338400 w 300"/>
              <a:gd name="T101" fmla="*/ 619200 h 300"/>
              <a:gd name="T102" fmla="*/ 100800 w 300"/>
              <a:gd name="T103" fmla="*/ 381600 h 300"/>
              <a:gd name="T104" fmla="*/ 381600 w 300"/>
              <a:gd name="T105" fmla="*/ 619200 h 300"/>
              <a:gd name="T106" fmla="*/ 381600 w 300"/>
              <a:gd name="T107" fmla="*/ 552000 h 300"/>
              <a:gd name="T108" fmla="*/ 552000 w 300"/>
              <a:gd name="T109" fmla="*/ 381600 h 300"/>
              <a:gd name="T110" fmla="*/ 619200 w 300"/>
              <a:gd name="T111" fmla="*/ 381600 h 300"/>
              <a:gd name="T112" fmla="*/ 381600 w 300"/>
              <a:gd name="T113" fmla="*/ 619200 h 3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00" h="300">
                <a:moveTo>
                  <a:pt x="300" y="141"/>
                </a:moveTo>
                <a:cubicBezTo>
                  <a:pt x="285" y="141"/>
                  <a:pt x="285" y="141"/>
                  <a:pt x="285" y="141"/>
                </a:cubicBezTo>
                <a:cubicBezTo>
                  <a:pt x="280" y="74"/>
                  <a:pt x="226" y="20"/>
                  <a:pt x="159" y="15"/>
                </a:cubicBezTo>
                <a:cubicBezTo>
                  <a:pt x="159" y="0"/>
                  <a:pt x="159" y="0"/>
                  <a:pt x="159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15"/>
                  <a:pt x="141" y="15"/>
                  <a:pt x="141" y="15"/>
                </a:cubicBezTo>
                <a:cubicBezTo>
                  <a:pt x="74" y="20"/>
                  <a:pt x="20" y="74"/>
                  <a:pt x="15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59"/>
                  <a:pt x="0" y="159"/>
                  <a:pt x="0" y="159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20" y="226"/>
                  <a:pt x="74" y="280"/>
                  <a:pt x="141" y="285"/>
                </a:cubicBezTo>
                <a:cubicBezTo>
                  <a:pt x="141" y="300"/>
                  <a:pt x="141" y="300"/>
                  <a:pt x="141" y="300"/>
                </a:cubicBezTo>
                <a:cubicBezTo>
                  <a:pt x="159" y="300"/>
                  <a:pt x="159" y="300"/>
                  <a:pt x="159" y="300"/>
                </a:cubicBezTo>
                <a:cubicBezTo>
                  <a:pt x="159" y="285"/>
                  <a:pt x="159" y="285"/>
                  <a:pt x="159" y="285"/>
                </a:cubicBezTo>
                <a:cubicBezTo>
                  <a:pt x="226" y="280"/>
                  <a:pt x="280" y="226"/>
                  <a:pt x="285" y="159"/>
                </a:cubicBezTo>
                <a:cubicBezTo>
                  <a:pt x="300" y="159"/>
                  <a:pt x="300" y="159"/>
                  <a:pt x="300" y="159"/>
                </a:cubicBezTo>
                <a:lnTo>
                  <a:pt x="300" y="141"/>
                </a:lnTo>
                <a:close/>
                <a:moveTo>
                  <a:pt x="258" y="141"/>
                </a:moveTo>
                <a:cubicBezTo>
                  <a:pt x="230" y="141"/>
                  <a:pt x="230" y="141"/>
                  <a:pt x="230" y="141"/>
                </a:cubicBezTo>
                <a:cubicBezTo>
                  <a:pt x="226" y="103"/>
                  <a:pt x="197" y="74"/>
                  <a:pt x="159" y="70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211" y="47"/>
                  <a:pt x="253" y="89"/>
                  <a:pt x="258" y="141"/>
                </a:cubicBezTo>
                <a:close/>
                <a:moveTo>
                  <a:pt x="141" y="125"/>
                </a:moveTo>
                <a:cubicBezTo>
                  <a:pt x="133" y="127"/>
                  <a:pt x="127" y="133"/>
                  <a:pt x="125" y="141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01" y="118"/>
                  <a:pt x="118" y="101"/>
                  <a:pt x="141" y="97"/>
                </a:cubicBezTo>
                <a:lnTo>
                  <a:pt x="141" y="125"/>
                </a:lnTo>
                <a:close/>
                <a:moveTo>
                  <a:pt x="125" y="159"/>
                </a:moveTo>
                <a:cubicBezTo>
                  <a:pt x="127" y="167"/>
                  <a:pt x="133" y="173"/>
                  <a:pt x="141" y="175"/>
                </a:cubicBezTo>
                <a:cubicBezTo>
                  <a:pt x="141" y="203"/>
                  <a:pt x="141" y="203"/>
                  <a:pt x="141" y="203"/>
                </a:cubicBezTo>
                <a:cubicBezTo>
                  <a:pt x="118" y="199"/>
                  <a:pt x="101" y="182"/>
                  <a:pt x="97" y="159"/>
                </a:cubicBezTo>
                <a:lnTo>
                  <a:pt x="125" y="159"/>
                </a:lnTo>
                <a:close/>
                <a:moveTo>
                  <a:pt x="159" y="175"/>
                </a:moveTo>
                <a:cubicBezTo>
                  <a:pt x="167" y="173"/>
                  <a:pt x="173" y="167"/>
                  <a:pt x="175" y="159"/>
                </a:cubicBezTo>
                <a:cubicBezTo>
                  <a:pt x="203" y="159"/>
                  <a:pt x="203" y="159"/>
                  <a:pt x="203" y="159"/>
                </a:cubicBezTo>
                <a:cubicBezTo>
                  <a:pt x="199" y="182"/>
                  <a:pt x="182" y="199"/>
                  <a:pt x="159" y="203"/>
                </a:cubicBezTo>
                <a:lnTo>
                  <a:pt x="159" y="175"/>
                </a:lnTo>
                <a:close/>
                <a:moveTo>
                  <a:pt x="175" y="141"/>
                </a:moveTo>
                <a:cubicBezTo>
                  <a:pt x="173" y="133"/>
                  <a:pt x="167" y="127"/>
                  <a:pt x="159" y="125"/>
                </a:cubicBezTo>
                <a:cubicBezTo>
                  <a:pt x="159" y="97"/>
                  <a:pt x="159" y="97"/>
                  <a:pt x="159" y="97"/>
                </a:cubicBezTo>
                <a:cubicBezTo>
                  <a:pt x="182" y="101"/>
                  <a:pt x="199" y="118"/>
                  <a:pt x="203" y="141"/>
                </a:cubicBezTo>
                <a:lnTo>
                  <a:pt x="175" y="141"/>
                </a:lnTo>
                <a:close/>
                <a:moveTo>
                  <a:pt x="141" y="42"/>
                </a:moveTo>
                <a:cubicBezTo>
                  <a:pt x="141" y="70"/>
                  <a:pt x="141" y="70"/>
                  <a:pt x="141" y="70"/>
                </a:cubicBezTo>
                <a:cubicBezTo>
                  <a:pt x="103" y="74"/>
                  <a:pt x="74" y="103"/>
                  <a:pt x="70" y="141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7" y="89"/>
                  <a:pt x="89" y="47"/>
                  <a:pt x="141" y="42"/>
                </a:cubicBezTo>
                <a:close/>
                <a:moveTo>
                  <a:pt x="42" y="159"/>
                </a:moveTo>
                <a:cubicBezTo>
                  <a:pt x="70" y="159"/>
                  <a:pt x="70" y="159"/>
                  <a:pt x="70" y="159"/>
                </a:cubicBezTo>
                <a:cubicBezTo>
                  <a:pt x="74" y="197"/>
                  <a:pt x="103" y="226"/>
                  <a:pt x="141" y="230"/>
                </a:cubicBezTo>
                <a:cubicBezTo>
                  <a:pt x="141" y="258"/>
                  <a:pt x="141" y="258"/>
                  <a:pt x="141" y="258"/>
                </a:cubicBezTo>
                <a:cubicBezTo>
                  <a:pt x="89" y="253"/>
                  <a:pt x="47" y="211"/>
                  <a:pt x="42" y="159"/>
                </a:cubicBezTo>
                <a:close/>
                <a:moveTo>
                  <a:pt x="159" y="258"/>
                </a:moveTo>
                <a:cubicBezTo>
                  <a:pt x="159" y="230"/>
                  <a:pt x="159" y="230"/>
                  <a:pt x="159" y="230"/>
                </a:cubicBezTo>
                <a:cubicBezTo>
                  <a:pt x="197" y="226"/>
                  <a:pt x="226" y="197"/>
                  <a:pt x="230" y="159"/>
                </a:cubicBezTo>
                <a:cubicBezTo>
                  <a:pt x="258" y="159"/>
                  <a:pt x="258" y="159"/>
                  <a:pt x="258" y="159"/>
                </a:cubicBezTo>
                <a:cubicBezTo>
                  <a:pt x="253" y="211"/>
                  <a:pt x="211" y="253"/>
                  <a:pt x="159" y="2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2305" tIns="41153" rIns="82305" bIns="41153"/>
          <a:lstStyle/>
          <a:p>
            <a:endParaRPr lang="zh-CN" altLang="en-US"/>
          </a:p>
        </p:txBody>
      </p:sp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4914900"/>
            <a:ext cx="104457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879902" y="4121150"/>
            <a:ext cx="598635" cy="567493"/>
            <a:chOff x="7556501" y="1998664"/>
            <a:chExt cx="274637" cy="260350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0488" y="2149476"/>
              <a:ext cx="106363" cy="109538"/>
            </a:xfrm>
            <a:custGeom>
              <a:avLst/>
              <a:gdLst>
                <a:gd name="T0" fmla="*/ 0 w 119"/>
                <a:gd name="T1" fmla="*/ 40 h 121"/>
                <a:gd name="T2" fmla="*/ 46 w 119"/>
                <a:gd name="T3" fmla="*/ 85 h 121"/>
                <a:gd name="T4" fmla="*/ 70 w 119"/>
                <a:gd name="T5" fmla="*/ 118 h 121"/>
                <a:gd name="T6" fmla="*/ 83 w 119"/>
                <a:gd name="T7" fmla="*/ 121 h 121"/>
                <a:gd name="T8" fmla="*/ 119 w 119"/>
                <a:gd name="T9" fmla="*/ 85 h 121"/>
                <a:gd name="T10" fmla="*/ 116 w 119"/>
                <a:gd name="T11" fmla="*/ 72 h 121"/>
                <a:gd name="T12" fmla="*/ 83 w 119"/>
                <a:gd name="T13" fmla="*/ 48 h 121"/>
                <a:gd name="T14" fmla="*/ 35 w 119"/>
                <a:gd name="T15" fmla="*/ 0 h 121"/>
                <a:gd name="T16" fmla="*/ 1 w 119"/>
                <a:gd name="T17" fmla="*/ 34 h 121"/>
                <a:gd name="T18" fmla="*/ 0 w 119"/>
                <a:gd name="T19" fmla="*/ 40 h 121"/>
                <a:gd name="T20" fmla="*/ 80 w 119"/>
                <a:gd name="T21" fmla="*/ 67 h 121"/>
                <a:gd name="T22" fmla="*/ 95 w 119"/>
                <a:gd name="T23" fmla="*/ 82 h 121"/>
                <a:gd name="T24" fmla="*/ 80 w 119"/>
                <a:gd name="T25" fmla="*/ 97 h 121"/>
                <a:gd name="T26" fmla="*/ 65 w 119"/>
                <a:gd name="T27" fmla="*/ 82 h 121"/>
                <a:gd name="T28" fmla="*/ 80 w 119"/>
                <a:gd name="T29" fmla="*/ 6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21">
                  <a:moveTo>
                    <a:pt x="0" y="40"/>
                  </a:moveTo>
                  <a:cubicBezTo>
                    <a:pt x="46" y="85"/>
                    <a:pt x="46" y="85"/>
                    <a:pt x="46" y="85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6"/>
                    <a:pt x="1" y="38"/>
                    <a:pt x="0" y="40"/>
                  </a:cubicBezTo>
                  <a:close/>
                  <a:moveTo>
                    <a:pt x="80" y="67"/>
                  </a:moveTo>
                  <a:cubicBezTo>
                    <a:pt x="88" y="67"/>
                    <a:pt x="95" y="73"/>
                    <a:pt x="95" y="82"/>
                  </a:cubicBezTo>
                  <a:cubicBezTo>
                    <a:pt x="95" y="90"/>
                    <a:pt x="88" y="97"/>
                    <a:pt x="80" y="97"/>
                  </a:cubicBezTo>
                  <a:cubicBezTo>
                    <a:pt x="71" y="97"/>
                    <a:pt x="65" y="90"/>
                    <a:pt x="65" y="82"/>
                  </a:cubicBezTo>
                  <a:cubicBezTo>
                    <a:pt x="65" y="73"/>
                    <a:pt x="71" y="67"/>
                    <a:pt x="8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1" y="1998664"/>
              <a:ext cx="136525" cy="134938"/>
            </a:xfrm>
            <a:custGeom>
              <a:avLst/>
              <a:gdLst>
                <a:gd name="T0" fmla="*/ 151 w 151"/>
                <a:gd name="T1" fmla="*/ 114 h 149"/>
                <a:gd name="T2" fmla="*/ 124 w 151"/>
                <a:gd name="T3" fmla="*/ 87 h 149"/>
                <a:gd name="T4" fmla="*/ 130 w 151"/>
                <a:gd name="T5" fmla="*/ 67 h 149"/>
                <a:gd name="T6" fmla="*/ 62 w 151"/>
                <a:gd name="T7" fmla="*/ 0 h 149"/>
                <a:gd name="T8" fmla="*/ 56 w 151"/>
                <a:gd name="T9" fmla="*/ 6 h 149"/>
                <a:gd name="T10" fmla="*/ 82 w 151"/>
                <a:gd name="T11" fmla="*/ 46 h 149"/>
                <a:gd name="T12" fmla="*/ 46 w 151"/>
                <a:gd name="T13" fmla="*/ 81 h 149"/>
                <a:gd name="T14" fmla="*/ 6 w 151"/>
                <a:gd name="T15" fmla="*/ 56 h 149"/>
                <a:gd name="T16" fmla="*/ 0 w 151"/>
                <a:gd name="T17" fmla="*/ 62 h 149"/>
                <a:gd name="T18" fmla="*/ 67 w 151"/>
                <a:gd name="T19" fmla="*/ 130 h 149"/>
                <a:gd name="T20" fmla="*/ 87 w 151"/>
                <a:gd name="T21" fmla="*/ 124 h 149"/>
                <a:gd name="T22" fmla="*/ 111 w 151"/>
                <a:gd name="T23" fmla="*/ 149 h 149"/>
                <a:gd name="T24" fmla="*/ 117 w 151"/>
                <a:gd name="T25" fmla="*/ 148 h 149"/>
                <a:gd name="T26" fmla="*/ 151 w 151"/>
                <a:gd name="T27" fmla="*/ 1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49">
                  <a:moveTo>
                    <a:pt x="151" y="114"/>
                  </a:moveTo>
                  <a:cubicBezTo>
                    <a:pt x="124" y="87"/>
                    <a:pt x="124" y="87"/>
                    <a:pt x="124" y="87"/>
                  </a:cubicBezTo>
                  <a:cubicBezTo>
                    <a:pt x="128" y="80"/>
                    <a:pt x="130" y="74"/>
                    <a:pt x="130" y="67"/>
                  </a:cubicBezTo>
                  <a:cubicBezTo>
                    <a:pt x="130" y="33"/>
                    <a:pt x="97" y="0"/>
                    <a:pt x="62" y="0"/>
                  </a:cubicBezTo>
                  <a:cubicBezTo>
                    <a:pt x="62" y="0"/>
                    <a:pt x="58" y="4"/>
                    <a:pt x="56" y="6"/>
                  </a:cubicBezTo>
                  <a:cubicBezTo>
                    <a:pt x="84" y="34"/>
                    <a:pt x="82" y="29"/>
                    <a:pt x="82" y="46"/>
                  </a:cubicBezTo>
                  <a:cubicBezTo>
                    <a:pt x="82" y="60"/>
                    <a:pt x="60" y="81"/>
                    <a:pt x="46" y="81"/>
                  </a:cubicBezTo>
                  <a:cubicBezTo>
                    <a:pt x="29" y="81"/>
                    <a:pt x="34" y="84"/>
                    <a:pt x="6" y="56"/>
                  </a:cubicBezTo>
                  <a:cubicBezTo>
                    <a:pt x="4" y="58"/>
                    <a:pt x="0" y="62"/>
                    <a:pt x="0" y="62"/>
                  </a:cubicBezTo>
                  <a:cubicBezTo>
                    <a:pt x="1" y="97"/>
                    <a:pt x="33" y="130"/>
                    <a:pt x="67" y="130"/>
                  </a:cubicBezTo>
                  <a:cubicBezTo>
                    <a:pt x="74" y="130"/>
                    <a:pt x="80" y="128"/>
                    <a:pt x="87" y="124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3" y="148"/>
                    <a:pt x="115" y="148"/>
                    <a:pt x="117" y="148"/>
                  </a:cubicBezTo>
                  <a:lnTo>
                    <a:pt x="151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3963" y="1998664"/>
              <a:ext cx="257175" cy="260350"/>
            </a:xfrm>
            <a:custGeom>
              <a:avLst/>
              <a:gdLst>
                <a:gd name="T0" fmla="*/ 240 w 285"/>
                <a:gd name="T1" fmla="*/ 172 h 289"/>
                <a:gd name="T2" fmla="*/ 259 w 285"/>
                <a:gd name="T3" fmla="*/ 190 h 289"/>
                <a:gd name="T4" fmla="*/ 254 w 285"/>
                <a:gd name="T5" fmla="*/ 86 h 289"/>
                <a:gd name="T6" fmla="*/ 213 w 285"/>
                <a:gd name="T7" fmla="*/ 45 h 289"/>
                <a:gd name="T8" fmla="*/ 200 w 285"/>
                <a:gd name="T9" fmla="*/ 42 h 289"/>
                <a:gd name="T10" fmla="*/ 191 w 285"/>
                <a:gd name="T11" fmla="*/ 26 h 289"/>
                <a:gd name="T12" fmla="*/ 178 w 285"/>
                <a:gd name="T13" fmla="*/ 9 h 289"/>
                <a:gd name="T14" fmla="*/ 177 w 285"/>
                <a:gd name="T15" fmla="*/ 7 h 289"/>
                <a:gd name="T16" fmla="*/ 167 w 285"/>
                <a:gd name="T17" fmla="*/ 0 h 289"/>
                <a:gd name="T18" fmla="*/ 159 w 285"/>
                <a:gd name="T19" fmla="*/ 6 h 289"/>
                <a:gd name="T20" fmla="*/ 133 w 285"/>
                <a:gd name="T21" fmla="*/ 31 h 289"/>
                <a:gd name="T22" fmla="*/ 134 w 285"/>
                <a:gd name="T23" fmla="*/ 49 h 289"/>
                <a:gd name="T24" fmla="*/ 136 w 285"/>
                <a:gd name="T25" fmla="*/ 51 h 289"/>
                <a:gd name="T26" fmla="*/ 155 w 285"/>
                <a:gd name="T27" fmla="*/ 64 h 289"/>
                <a:gd name="T28" fmla="*/ 156 w 285"/>
                <a:gd name="T29" fmla="*/ 64 h 289"/>
                <a:gd name="T30" fmla="*/ 177 w 285"/>
                <a:gd name="T31" fmla="*/ 77 h 289"/>
                <a:gd name="T32" fmla="*/ 171 w 285"/>
                <a:gd name="T33" fmla="*/ 102 h 289"/>
                <a:gd name="T34" fmla="*/ 104 w 285"/>
                <a:gd name="T35" fmla="*/ 169 h 289"/>
                <a:gd name="T36" fmla="*/ 98 w 285"/>
                <a:gd name="T37" fmla="*/ 168 h 289"/>
                <a:gd name="T38" fmla="*/ 88 w 285"/>
                <a:gd name="T39" fmla="*/ 172 h 289"/>
                <a:gd name="T40" fmla="*/ 86 w 285"/>
                <a:gd name="T41" fmla="*/ 174 h 289"/>
                <a:gd name="T42" fmla="*/ 16 w 285"/>
                <a:gd name="T43" fmla="*/ 244 h 289"/>
                <a:gd name="T44" fmla="*/ 14 w 285"/>
                <a:gd name="T45" fmla="*/ 246 h 289"/>
                <a:gd name="T46" fmla="*/ 43 w 285"/>
                <a:gd name="T47" fmla="*/ 289 h 289"/>
                <a:gd name="T48" fmla="*/ 53 w 285"/>
                <a:gd name="T49" fmla="*/ 285 h 289"/>
                <a:gd name="T50" fmla="*/ 55 w 285"/>
                <a:gd name="T51" fmla="*/ 283 h 289"/>
                <a:gd name="T52" fmla="*/ 125 w 285"/>
                <a:gd name="T53" fmla="*/ 213 h 289"/>
                <a:gd name="T54" fmla="*/ 127 w 285"/>
                <a:gd name="T55" fmla="*/ 211 h 289"/>
                <a:gd name="T56" fmla="*/ 130 w 285"/>
                <a:gd name="T57" fmla="*/ 195 h 289"/>
                <a:gd name="T58" fmla="*/ 205 w 285"/>
                <a:gd name="T59" fmla="*/ 120 h 289"/>
                <a:gd name="T60" fmla="*/ 217 w 285"/>
                <a:gd name="T61" fmla="*/ 112 h 289"/>
                <a:gd name="T62" fmla="*/ 218 w 285"/>
                <a:gd name="T63" fmla="*/ 112 h 289"/>
                <a:gd name="T64" fmla="*/ 240 w 285"/>
                <a:gd name="T65" fmla="*/ 17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5" h="289">
                  <a:moveTo>
                    <a:pt x="240" y="172"/>
                  </a:moveTo>
                  <a:cubicBezTo>
                    <a:pt x="259" y="190"/>
                    <a:pt x="259" y="190"/>
                    <a:pt x="259" y="190"/>
                  </a:cubicBezTo>
                  <a:cubicBezTo>
                    <a:pt x="259" y="190"/>
                    <a:pt x="285" y="117"/>
                    <a:pt x="254" y="86"/>
                  </a:cubicBezTo>
                  <a:cubicBezTo>
                    <a:pt x="242" y="74"/>
                    <a:pt x="226" y="58"/>
                    <a:pt x="213" y="45"/>
                  </a:cubicBezTo>
                  <a:cubicBezTo>
                    <a:pt x="210" y="42"/>
                    <a:pt x="202" y="44"/>
                    <a:pt x="200" y="42"/>
                  </a:cubicBezTo>
                  <a:cubicBezTo>
                    <a:pt x="194" y="34"/>
                    <a:pt x="192" y="27"/>
                    <a:pt x="191" y="26"/>
                  </a:cubicBezTo>
                  <a:cubicBezTo>
                    <a:pt x="190" y="20"/>
                    <a:pt x="184" y="14"/>
                    <a:pt x="178" y="9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2" y="2"/>
                    <a:pt x="170" y="0"/>
                    <a:pt x="167" y="0"/>
                  </a:cubicBezTo>
                  <a:cubicBezTo>
                    <a:pt x="165" y="0"/>
                    <a:pt x="163" y="2"/>
                    <a:pt x="159" y="6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4" y="40"/>
                    <a:pt x="126" y="41"/>
                    <a:pt x="134" y="49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42" y="57"/>
                    <a:pt x="149" y="64"/>
                    <a:pt x="155" y="64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61" y="65"/>
                    <a:pt x="172" y="68"/>
                    <a:pt x="177" y="77"/>
                  </a:cubicBezTo>
                  <a:cubicBezTo>
                    <a:pt x="182" y="89"/>
                    <a:pt x="174" y="97"/>
                    <a:pt x="171" y="102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2" y="168"/>
                    <a:pt x="100" y="168"/>
                    <a:pt x="98" y="168"/>
                  </a:cubicBezTo>
                  <a:cubicBezTo>
                    <a:pt x="94" y="168"/>
                    <a:pt x="91" y="169"/>
                    <a:pt x="88" y="172"/>
                  </a:cubicBezTo>
                  <a:cubicBezTo>
                    <a:pt x="87" y="172"/>
                    <a:pt x="87" y="173"/>
                    <a:pt x="86" y="174"/>
                  </a:cubicBezTo>
                  <a:cubicBezTo>
                    <a:pt x="86" y="174"/>
                    <a:pt x="30" y="229"/>
                    <a:pt x="16" y="244"/>
                  </a:cubicBezTo>
                  <a:cubicBezTo>
                    <a:pt x="15" y="245"/>
                    <a:pt x="14" y="245"/>
                    <a:pt x="14" y="246"/>
                  </a:cubicBezTo>
                  <a:cubicBezTo>
                    <a:pt x="0" y="259"/>
                    <a:pt x="25" y="289"/>
                    <a:pt x="43" y="289"/>
                  </a:cubicBezTo>
                  <a:cubicBezTo>
                    <a:pt x="47" y="289"/>
                    <a:pt x="50" y="288"/>
                    <a:pt x="53" y="285"/>
                  </a:cubicBezTo>
                  <a:cubicBezTo>
                    <a:pt x="54" y="285"/>
                    <a:pt x="54" y="284"/>
                    <a:pt x="55" y="283"/>
                  </a:cubicBezTo>
                  <a:cubicBezTo>
                    <a:pt x="70" y="268"/>
                    <a:pt x="125" y="213"/>
                    <a:pt x="125" y="213"/>
                  </a:cubicBezTo>
                  <a:cubicBezTo>
                    <a:pt x="126" y="212"/>
                    <a:pt x="127" y="212"/>
                    <a:pt x="127" y="211"/>
                  </a:cubicBezTo>
                  <a:cubicBezTo>
                    <a:pt x="131" y="207"/>
                    <a:pt x="132" y="201"/>
                    <a:pt x="130" y="195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10" y="116"/>
                    <a:pt x="215" y="112"/>
                    <a:pt x="217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46" y="128"/>
                    <a:pt x="240" y="172"/>
                    <a:pt x="24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6079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3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3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5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073650" y="1204913"/>
            <a:ext cx="2667000" cy="1917700"/>
          </a:xfrm>
          <a:custGeom>
            <a:avLst/>
            <a:gdLst>
              <a:gd name="connsiteX0" fmla="*/ 0 w 1317523"/>
              <a:gd name="connsiteY0" fmla="*/ 1415845 h 1415845"/>
              <a:gd name="connsiteX1" fmla="*/ 658762 w 1317523"/>
              <a:gd name="connsiteY1" fmla="*/ 0 h 1415845"/>
              <a:gd name="connsiteX2" fmla="*/ 1317523 w 1317523"/>
              <a:gd name="connsiteY2" fmla="*/ 1415845 h 1415845"/>
              <a:gd name="connsiteX3" fmla="*/ 0 w 1317523"/>
              <a:gd name="connsiteY3" fmla="*/ 1415845 h 1415845"/>
              <a:gd name="connsiteX0" fmla="*/ 1081548 w 2399071"/>
              <a:gd name="connsiteY0" fmla="*/ 1494503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081548 w 2399071"/>
              <a:gd name="connsiteY3" fmla="*/ 1494503 h 1494503"/>
              <a:gd name="connsiteX0" fmla="*/ 1327354 w 2399071"/>
              <a:gd name="connsiteY0" fmla="*/ 1484671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327354 w 2399071"/>
              <a:gd name="connsiteY3" fmla="*/ 1484671 h 1494503"/>
              <a:gd name="connsiteX0" fmla="*/ 1327354 w 2231923"/>
              <a:gd name="connsiteY0" fmla="*/ 1484671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327354 w 2231923"/>
              <a:gd name="connsiteY3" fmla="*/ 1484671 h 1632154"/>
              <a:gd name="connsiteX0" fmla="*/ 1288025 w 2231923"/>
              <a:gd name="connsiteY0" fmla="*/ 1494503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288025 w 2231923"/>
              <a:gd name="connsiteY3" fmla="*/ 1494503 h 1632154"/>
              <a:gd name="connsiteX0" fmla="*/ 1288025 w 2491575"/>
              <a:gd name="connsiteY0" fmla="*/ 1494503 h 1632154"/>
              <a:gd name="connsiteX1" fmla="*/ 0 w 2491575"/>
              <a:gd name="connsiteY1" fmla="*/ 0 h 1632154"/>
              <a:gd name="connsiteX2" fmla="*/ 2231923 w 2491575"/>
              <a:gd name="connsiteY2" fmla="*/ 1632154 h 1632154"/>
              <a:gd name="connsiteX3" fmla="*/ 1288025 w 2491575"/>
              <a:gd name="connsiteY3" fmla="*/ 1494503 h 1632154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68" h="1787975">
                <a:moveTo>
                  <a:pt x="1288025" y="1650324"/>
                </a:moveTo>
                <a:cubicBezTo>
                  <a:pt x="858683" y="1152156"/>
                  <a:pt x="832465" y="182040"/>
                  <a:pt x="0" y="155821"/>
                </a:cubicBezTo>
                <a:cubicBezTo>
                  <a:pt x="665316" y="-293186"/>
                  <a:pt x="3306917" y="221369"/>
                  <a:pt x="2231923" y="1787975"/>
                </a:cubicBezTo>
                <a:cubicBezTo>
                  <a:pt x="1917290" y="1742091"/>
                  <a:pt x="1592825" y="1745370"/>
                  <a:pt x="1288025" y="165032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5800" y="2482850"/>
            <a:ext cx="304800" cy="304800"/>
          </a:xfrm>
          <a:custGeom>
            <a:avLst/>
            <a:gdLst>
              <a:gd name="T0" fmla="*/ 227981483 w 376"/>
              <a:gd name="T1" fmla="*/ 186590291 h 376"/>
              <a:gd name="T2" fmla="*/ 227981483 w 376"/>
              <a:gd name="T3" fmla="*/ 156368074 h 376"/>
              <a:gd name="T4" fmla="*/ 182648157 w 376"/>
              <a:gd name="T5" fmla="*/ 111033938 h 376"/>
              <a:gd name="T6" fmla="*/ 156368074 w 376"/>
              <a:gd name="T7" fmla="*/ 111033938 h 376"/>
              <a:gd name="T8" fmla="*/ 136000787 w 376"/>
              <a:gd name="T9" fmla="*/ 97236874 h 376"/>
              <a:gd name="T10" fmla="*/ 136000787 w 376"/>
              <a:gd name="T11" fmla="*/ 60444434 h 376"/>
              <a:gd name="T12" fmla="*/ 155054030 w 376"/>
              <a:gd name="T13" fmla="*/ 31536262 h 376"/>
              <a:gd name="T14" fmla="*/ 123517768 w 376"/>
              <a:gd name="T15" fmla="*/ 0 h 376"/>
              <a:gd name="T16" fmla="*/ 91980696 w 376"/>
              <a:gd name="T17" fmla="*/ 31536262 h 376"/>
              <a:gd name="T18" fmla="*/ 111033938 w 376"/>
              <a:gd name="T19" fmla="*/ 60444434 h 376"/>
              <a:gd name="T20" fmla="*/ 111033938 w 376"/>
              <a:gd name="T21" fmla="*/ 97236874 h 376"/>
              <a:gd name="T22" fmla="*/ 90666651 w 376"/>
              <a:gd name="T23" fmla="*/ 111033938 h 376"/>
              <a:gd name="T24" fmla="*/ 64386568 w 376"/>
              <a:gd name="T25" fmla="*/ 111033938 h 376"/>
              <a:gd name="T26" fmla="*/ 19053243 w 376"/>
              <a:gd name="T27" fmla="*/ 156368074 h 376"/>
              <a:gd name="T28" fmla="*/ 19053243 w 376"/>
              <a:gd name="T29" fmla="*/ 186590291 h 376"/>
              <a:gd name="T30" fmla="*/ 0 w 376"/>
              <a:gd name="T31" fmla="*/ 215498464 h 376"/>
              <a:gd name="T32" fmla="*/ 31536262 w 376"/>
              <a:gd name="T33" fmla="*/ 247034726 h 376"/>
              <a:gd name="T34" fmla="*/ 63072523 w 376"/>
              <a:gd name="T35" fmla="*/ 215498464 h 376"/>
              <a:gd name="T36" fmla="*/ 44019281 w 376"/>
              <a:gd name="T37" fmla="*/ 186590291 h 376"/>
              <a:gd name="T38" fmla="*/ 44019281 w 376"/>
              <a:gd name="T39" fmla="*/ 156368074 h 376"/>
              <a:gd name="T40" fmla="*/ 64386568 w 376"/>
              <a:gd name="T41" fmla="*/ 136000787 h 376"/>
              <a:gd name="T42" fmla="*/ 90666651 w 376"/>
              <a:gd name="T43" fmla="*/ 136000787 h 376"/>
              <a:gd name="T44" fmla="*/ 111033938 w 376"/>
              <a:gd name="T45" fmla="*/ 132715270 h 376"/>
              <a:gd name="T46" fmla="*/ 111033938 w 376"/>
              <a:gd name="T47" fmla="*/ 186590291 h 376"/>
              <a:gd name="T48" fmla="*/ 91980696 w 376"/>
              <a:gd name="T49" fmla="*/ 215498464 h 376"/>
              <a:gd name="T50" fmla="*/ 123517768 w 376"/>
              <a:gd name="T51" fmla="*/ 247034726 h 376"/>
              <a:gd name="T52" fmla="*/ 155054030 w 376"/>
              <a:gd name="T53" fmla="*/ 215498464 h 376"/>
              <a:gd name="T54" fmla="*/ 136000787 w 376"/>
              <a:gd name="T55" fmla="*/ 186590291 h 376"/>
              <a:gd name="T56" fmla="*/ 136000787 w 376"/>
              <a:gd name="T57" fmla="*/ 132715270 h 376"/>
              <a:gd name="T58" fmla="*/ 156368074 w 376"/>
              <a:gd name="T59" fmla="*/ 136000787 h 376"/>
              <a:gd name="T60" fmla="*/ 182648157 w 376"/>
              <a:gd name="T61" fmla="*/ 136000787 h 376"/>
              <a:gd name="T62" fmla="*/ 203015445 w 376"/>
              <a:gd name="T63" fmla="*/ 156368074 h 376"/>
              <a:gd name="T64" fmla="*/ 203015445 w 376"/>
              <a:gd name="T65" fmla="*/ 186590291 h 376"/>
              <a:gd name="T66" fmla="*/ 183962202 w 376"/>
              <a:gd name="T67" fmla="*/ 215498464 h 376"/>
              <a:gd name="T68" fmla="*/ 215498464 w 376"/>
              <a:gd name="T69" fmla="*/ 247034726 h 376"/>
              <a:gd name="T70" fmla="*/ 247034726 w 376"/>
              <a:gd name="T71" fmla="*/ 215498464 h 376"/>
              <a:gd name="T72" fmla="*/ 227981483 w 376"/>
              <a:gd name="T73" fmla="*/ 186590291 h 376"/>
              <a:gd name="T74" fmla="*/ 49275460 w 376"/>
              <a:gd name="T75" fmla="*/ 215498464 h 376"/>
              <a:gd name="T76" fmla="*/ 31536262 w 376"/>
              <a:gd name="T77" fmla="*/ 233894279 h 376"/>
              <a:gd name="T78" fmla="*/ 13140447 w 376"/>
              <a:gd name="T79" fmla="*/ 215498464 h 376"/>
              <a:gd name="T80" fmla="*/ 31536262 w 376"/>
              <a:gd name="T81" fmla="*/ 197101838 h 376"/>
              <a:gd name="T82" fmla="*/ 49275460 w 376"/>
              <a:gd name="T83" fmla="*/ 215498464 h 376"/>
              <a:gd name="T84" fmla="*/ 105121143 w 376"/>
              <a:gd name="T85" fmla="*/ 31536262 h 376"/>
              <a:gd name="T86" fmla="*/ 123517768 w 376"/>
              <a:gd name="T87" fmla="*/ 13140447 h 376"/>
              <a:gd name="T88" fmla="*/ 141256155 w 376"/>
              <a:gd name="T89" fmla="*/ 31536262 h 376"/>
              <a:gd name="T90" fmla="*/ 123517768 w 376"/>
              <a:gd name="T91" fmla="*/ 49932887 h 376"/>
              <a:gd name="T92" fmla="*/ 105121143 w 376"/>
              <a:gd name="T93" fmla="*/ 31536262 h 376"/>
              <a:gd name="T94" fmla="*/ 141256155 w 376"/>
              <a:gd name="T95" fmla="*/ 215498464 h 376"/>
              <a:gd name="T96" fmla="*/ 123517768 w 376"/>
              <a:gd name="T97" fmla="*/ 233894279 h 376"/>
              <a:gd name="T98" fmla="*/ 105121143 w 376"/>
              <a:gd name="T99" fmla="*/ 215498464 h 376"/>
              <a:gd name="T100" fmla="*/ 123517768 w 376"/>
              <a:gd name="T101" fmla="*/ 197101838 h 376"/>
              <a:gd name="T102" fmla="*/ 141256155 w 376"/>
              <a:gd name="T103" fmla="*/ 215498464 h 376"/>
              <a:gd name="T104" fmla="*/ 215498464 w 376"/>
              <a:gd name="T105" fmla="*/ 233894279 h 376"/>
              <a:gd name="T106" fmla="*/ 197101838 w 376"/>
              <a:gd name="T107" fmla="*/ 215498464 h 376"/>
              <a:gd name="T108" fmla="*/ 215498464 w 376"/>
              <a:gd name="T109" fmla="*/ 197101838 h 376"/>
              <a:gd name="T110" fmla="*/ 233237662 w 376"/>
              <a:gd name="T111" fmla="*/ 215498464 h 376"/>
              <a:gd name="T112" fmla="*/ 215498464 w 376"/>
              <a:gd name="T113" fmla="*/ 233894279 h 37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097588" y="1700213"/>
            <a:ext cx="15589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rot="4253885">
            <a:off x="6207125" y="2778125"/>
            <a:ext cx="2667000" cy="1917700"/>
          </a:xfrm>
          <a:custGeom>
            <a:avLst/>
            <a:gdLst>
              <a:gd name="connsiteX0" fmla="*/ 0 w 1317523"/>
              <a:gd name="connsiteY0" fmla="*/ 1415845 h 1415845"/>
              <a:gd name="connsiteX1" fmla="*/ 658762 w 1317523"/>
              <a:gd name="connsiteY1" fmla="*/ 0 h 1415845"/>
              <a:gd name="connsiteX2" fmla="*/ 1317523 w 1317523"/>
              <a:gd name="connsiteY2" fmla="*/ 1415845 h 1415845"/>
              <a:gd name="connsiteX3" fmla="*/ 0 w 1317523"/>
              <a:gd name="connsiteY3" fmla="*/ 1415845 h 1415845"/>
              <a:gd name="connsiteX0" fmla="*/ 1081548 w 2399071"/>
              <a:gd name="connsiteY0" fmla="*/ 1494503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081548 w 2399071"/>
              <a:gd name="connsiteY3" fmla="*/ 1494503 h 1494503"/>
              <a:gd name="connsiteX0" fmla="*/ 1327354 w 2399071"/>
              <a:gd name="connsiteY0" fmla="*/ 1484671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327354 w 2399071"/>
              <a:gd name="connsiteY3" fmla="*/ 1484671 h 1494503"/>
              <a:gd name="connsiteX0" fmla="*/ 1327354 w 2231923"/>
              <a:gd name="connsiteY0" fmla="*/ 1484671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327354 w 2231923"/>
              <a:gd name="connsiteY3" fmla="*/ 1484671 h 1632154"/>
              <a:gd name="connsiteX0" fmla="*/ 1288025 w 2231923"/>
              <a:gd name="connsiteY0" fmla="*/ 1494503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288025 w 2231923"/>
              <a:gd name="connsiteY3" fmla="*/ 1494503 h 1632154"/>
              <a:gd name="connsiteX0" fmla="*/ 1288025 w 2491575"/>
              <a:gd name="connsiteY0" fmla="*/ 1494503 h 1632154"/>
              <a:gd name="connsiteX1" fmla="*/ 0 w 2491575"/>
              <a:gd name="connsiteY1" fmla="*/ 0 h 1632154"/>
              <a:gd name="connsiteX2" fmla="*/ 2231923 w 2491575"/>
              <a:gd name="connsiteY2" fmla="*/ 1632154 h 1632154"/>
              <a:gd name="connsiteX3" fmla="*/ 1288025 w 2491575"/>
              <a:gd name="connsiteY3" fmla="*/ 1494503 h 1632154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68" h="1787975">
                <a:moveTo>
                  <a:pt x="1288025" y="1650324"/>
                </a:moveTo>
                <a:cubicBezTo>
                  <a:pt x="858683" y="1152156"/>
                  <a:pt x="832465" y="182040"/>
                  <a:pt x="0" y="155821"/>
                </a:cubicBezTo>
                <a:cubicBezTo>
                  <a:pt x="665316" y="-293186"/>
                  <a:pt x="3306917" y="221369"/>
                  <a:pt x="2231923" y="1787975"/>
                </a:cubicBezTo>
                <a:cubicBezTo>
                  <a:pt x="1917290" y="1742091"/>
                  <a:pt x="1592825" y="1745370"/>
                  <a:pt x="1288025" y="165032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80263" y="4662488"/>
            <a:ext cx="320675" cy="230187"/>
          </a:xfrm>
          <a:custGeom>
            <a:avLst/>
            <a:gdLst>
              <a:gd name="T0" fmla="*/ 262932231 w 392"/>
              <a:gd name="T1" fmla="*/ 26973923 h 280"/>
              <a:gd name="T2" fmla="*/ 262932231 w 392"/>
              <a:gd name="T3" fmla="*/ 10790063 h 280"/>
              <a:gd name="T4" fmla="*/ 252200253 w 392"/>
              <a:gd name="T5" fmla="*/ 0 h 280"/>
              <a:gd name="T6" fmla="*/ 10731978 w 392"/>
              <a:gd name="T7" fmla="*/ 0 h 280"/>
              <a:gd name="T8" fmla="*/ 0 w 392"/>
              <a:gd name="T9" fmla="*/ 10790063 h 280"/>
              <a:gd name="T10" fmla="*/ 0 w 392"/>
              <a:gd name="T11" fmla="*/ 26973923 h 280"/>
              <a:gd name="T12" fmla="*/ 26829536 w 392"/>
              <a:gd name="T13" fmla="*/ 26973923 h 280"/>
              <a:gd name="T14" fmla="*/ 26829536 w 392"/>
              <a:gd name="T15" fmla="*/ 53948668 h 280"/>
              <a:gd name="T16" fmla="*/ 0 w 392"/>
              <a:gd name="T17" fmla="*/ 53948668 h 280"/>
              <a:gd name="T18" fmla="*/ 0 w 392"/>
              <a:gd name="T19" fmla="*/ 80922591 h 280"/>
              <a:gd name="T20" fmla="*/ 26829536 w 392"/>
              <a:gd name="T21" fmla="*/ 80922591 h 280"/>
              <a:gd name="T22" fmla="*/ 26829536 w 392"/>
              <a:gd name="T23" fmla="*/ 107897337 h 280"/>
              <a:gd name="T24" fmla="*/ 0 w 392"/>
              <a:gd name="T25" fmla="*/ 107897337 h 280"/>
              <a:gd name="T26" fmla="*/ 0 w 392"/>
              <a:gd name="T27" fmla="*/ 134871260 h 280"/>
              <a:gd name="T28" fmla="*/ 26829536 w 392"/>
              <a:gd name="T29" fmla="*/ 134871260 h 280"/>
              <a:gd name="T30" fmla="*/ 26829536 w 392"/>
              <a:gd name="T31" fmla="*/ 161846005 h 280"/>
              <a:gd name="T32" fmla="*/ 0 w 392"/>
              <a:gd name="T33" fmla="*/ 161846005 h 280"/>
              <a:gd name="T34" fmla="*/ 0 w 392"/>
              <a:gd name="T35" fmla="*/ 178029866 h 280"/>
              <a:gd name="T36" fmla="*/ 10731978 w 392"/>
              <a:gd name="T37" fmla="*/ 188819928 h 280"/>
              <a:gd name="T38" fmla="*/ 252200253 w 392"/>
              <a:gd name="T39" fmla="*/ 188819928 h 280"/>
              <a:gd name="T40" fmla="*/ 262932231 w 392"/>
              <a:gd name="T41" fmla="*/ 178029866 h 280"/>
              <a:gd name="T42" fmla="*/ 262932231 w 392"/>
              <a:gd name="T43" fmla="*/ 161846005 h 280"/>
              <a:gd name="T44" fmla="*/ 236102695 w 392"/>
              <a:gd name="T45" fmla="*/ 161846005 h 280"/>
              <a:gd name="T46" fmla="*/ 236102695 w 392"/>
              <a:gd name="T47" fmla="*/ 134871260 h 280"/>
              <a:gd name="T48" fmla="*/ 262932231 w 392"/>
              <a:gd name="T49" fmla="*/ 134871260 h 280"/>
              <a:gd name="T50" fmla="*/ 262932231 w 392"/>
              <a:gd name="T51" fmla="*/ 107897337 h 280"/>
              <a:gd name="T52" fmla="*/ 236102695 w 392"/>
              <a:gd name="T53" fmla="*/ 107897337 h 280"/>
              <a:gd name="T54" fmla="*/ 236102695 w 392"/>
              <a:gd name="T55" fmla="*/ 80922591 h 280"/>
              <a:gd name="T56" fmla="*/ 262932231 w 392"/>
              <a:gd name="T57" fmla="*/ 80922591 h 280"/>
              <a:gd name="T58" fmla="*/ 262932231 w 392"/>
              <a:gd name="T59" fmla="*/ 53948668 h 280"/>
              <a:gd name="T60" fmla="*/ 236102695 w 392"/>
              <a:gd name="T61" fmla="*/ 53948668 h 280"/>
              <a:gd name="T62" fmla="*/ 236102695 w 392"/>
              <a:gd name="T63" fmla="*/ 26973923 h 280"/>
              <a:gd name="T64" fmla="*/ 262932231 w 392"/>
              <a:gd name="T65" fmla="*/ 26973923 h 280"/>
              <a:gd name="T66" fmla="*/ 101953381 w 392"/>
              <a:gd name="T67" fmla="*/ 134871260 h 280"/>
              <a:gd name="T68" fmla="*/ 101953381 w 392"/>
              <a:gd name="T69" fmla="*/ 53948668 h 280"/>
              <a:gd name="T70" fmla="*/ 169027629 w 392"/>
              <a:gd name="T71" fmla="*/ 94409964 h 280"/>
              <a:gd name="T72" fmla="*/ 101953381 w 392"/>
              <a:gd name="T73" fmla="*/ 134871260 h 28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61188" y="3811588"/>
            <a:ext cx="15589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8516075">
            <a:off x="5073650" y="4322763"/>
            <a:ext cx="2667000" cy="1917700"/>
          </a:xfrm>
          <a:custGeom>
            <a:avLst/>
            <a:gdLst>
              <a:gd name="connsiteX0" fmla="*/ 0 w 1317523"/>
              <a:gd name="connsiteY0" fmla="*/ 1415845 h 1415845"/>
              <a:gd name="connsiteX1" fmla="*/ 658762 w 1317523"/>
              <a:gd name="connsiteY1" fmla="*/ 0 h 1415845"/>
              <a:gd name="connsiteX2" fmla="*/ 1317523 w 1317523"/>
              <a:gd name="connsiteY2" fmla="*/ 1415845 h 1415845"/>
              <a:gd name="connsiteX3" fmla="*/ 0 w 1317523"/>
              <a:gd name="connsiteY3" fmla="*/ 1415845 h 1415845"/>
              <a:gd name="connsiteX0" fmla="*/ 1081548 w 2399071"/>
              <a:gd name="connsiteY0" fmla="*/ 1494503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081548 w 2399071"/>
              <a:gd name="connsiteY3" fmla="*/ 1494503 h 1494503"/>
              <a:gd name="connsiteX0" fmla="*/ 1327354 w 2399071"/>
              <a:gd name="connsiteY0" fmla="*/ 1484671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327354 w 2399071"/>
              <a:gd name="connsiteY3" fmla="*/ 1484671 h 1494503"/>
              <a:gd name="connsiteX0" fmla="*/ 1327354 w 2231923"/>
              <a:gd name="connsiteY0" fmla="*/ 1484671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327354 w 2231923"/>
              <a:gd name="connsiteY3" fmla="*/ 1484671 h 1632154"/>
              <a:gd name="connsiteX0" fmla="*/ 1288025 w 2231923"/>
              <a:gd name="connsiteY0" fmla="*/ 1494503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288025 w 2231923"/>
              <a:gd name="connsiteY3" fmla="*/ 1494503 h 1632154"/>
              <a:gd name="connsiteX0" fmla="*/ 1288025 w 2491575"/>
              <a:gd name="connsiteY0" fmla="*/ 1494503 h 1632154"/>
              <a:gd name="connsiteX1" fmla="*/ 0 w 2491575"/>
              <a:gd name="connsiteY1" fmla="*/ 0 h 1632154"/>
              <a:gd name="connsiteX2" fmla="*/ 2231923 w 2491575"/>
              <a:gd name="connsiteY2" fmla="*/ 1632154 h 1632154"/>
              <a:gd name="connsiteX3" fmla="*/ 1288025 w 2491575"/>
              <a:gd name="connsiteY3" fmla="*/ 1494503 h 1632154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68" h="1787975">
                <a:moveTo>
                  <a:pt x="1288025" y="1650324"/>
                </a:moveTo>
                <a:cubicBezTo>
                  <a:pt x="858683" y="1152156"/>
                  <a:pt x="832465" y="182040"/>
                  <a:pt x="0" y="155821"/>
                </a:cubicBezTo>
                <a:cubicBezTo>
                  <a:pt x="665316" y="-293186"/>
                  <a:pt x="3306917" y="221369"/>
                  <a:pt x="2231923" y="1787975"/>
                </a:cubicBezTo>
                <a:cubicBezTo>
                  <a:pt x="1917290" y="1742091"/>
                  <a:pt x="1592825" y="1745370"/>
                  <a:pt x="1288025" y="165032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95888" y="5232400"/>
            <a:ext cx="333375" cy="266700"/>
          </a:xfrm>
          <a:custGeom>
            <a:avLst/>
            <a:gdLst>
              <a:gd name="T0" fmla="*/ 139194064 w 400"/>
              <a:gd name="T1" fmla="*/ 83427927 h 320"/>
              <a:gd name="T2" fmla="*/ 97435511 w 400"/>
              <a:gd name="T3" fmla="*/ 125142308 h 320"/>
              <a:gd name="T4" fmla="*/ 139194064 w 400"/>
              <a:gd name="T5" fmla="*/ 166855854 h 320"/>
              <a:gd name="T6" fmla="*/ 180952616 w 400"/>
              <a:gd name="T7" fmla="*/ 125142308 h 320"/>
              <a:gd name="T8" fmla="*/ 139194064 w 400"/>
              <a:gd name="T9" fmla="*/ 83427927 h 320"/>
              <a:gd name="T10" fmla="*/ 250549648 w 400"/>
              <a:gd name="T11" fmla="*/ 41714380 h 320"/>
              <a:gd name="T12" fmla="*/ 217142973 w 400"/>
              <a:gd name="T13" fmla="*/ 41714380 h 320"/>
              <a:gd name="T14" fmla="*/ 206007414 w 400"/>
              <a:gd name="T15" fmla="*/ 34066758 h 320"/>
              <a:gd name="T16" fmla="*/ 197655537 w 400"/>
              <a:gd name="T17" fmla="*/ 7647623 h 320"/>
              <a:gd name="T18" fmla="*/ 186519979 w 400"/>
              <a:gd name="T19" fmla="*/ 0 h 320"/>
              <a:gd name="T20" fmla="*/ 91868149 w 400"/>
              <a:gd name="T21" fmla="*/ 0 h 320"/>
              <a:gd name="T22" fmla="*/ 80732590 w 400"/>
              <a:gd name="T23" fmla="*/ 7647623 h 320"/>
              <a:gd name="T24" fmla="*/ 72380713 w 400"/>
              <a:gd name="T25" fmla="*/ 34066758 h 320"/>
              <a:gd name="T26" fmla="*/ 61245155 w 400"/>
              <a:gd name="T27" fmla="*/ 41714380 h 320"/>
              <a:gd name="T28" fmla="*/ 27838479 w 400"/>
              <a:gd name="T29" fmla="*/ 41714380 h 320"/>
              <a:gd name="T30" fmla="*/ 0 w 400"/>
              <a:gd name="T31" fmla="*/ 69523689 h 320"/>
              <a:gd name="T32" fmla="*/ 0 w 400"/>
              <a:gd name="T33" fmla="*/ 194665163 h 320"/>
              <a:gd name="T34" fmla="*/ 27838479 w 400"/>
              <a:gd name="T35" fmla="*/ 222474473 h 320"/>
              <a:gd name="T36" fmla="*/ 250549648 w 400"/>
              <a:gd name="T37" fmla="*/ 222474473 h 320"/>
              <a:gd name="T38" fmla="*/ 278388128 w 400"/>
              <a:gd name="T39" fmla="*/ 194665163 h 320"/>
              <a:gd name="T40" fmla="*/ 278388128 w 400"/>
              <a:gd name="T41" fmla="*/ 69523689 h 320"/>
              <a:gd name="T42" fmla="*/ 250549648 w 400"/>
              <a:gd name="T43" fmla="*/ 41714380 h 320"/>
              <a:gd name="T44" fmla="*/ 139194064 w 400"/>
              <a:gd name="T45" fmla="*/ 194665163 h 320"/>
              <a:gd name="T46" fmla="*/ 69597032 w 400"/>
              <a:gd name="T47" fmla="*/ 125142308 h 320"/>
              <a:gd name="T48" fmla="*/ 139194064 w 400"/>
              <a:gd name="T49" fmla="*/ 55618618 h 320"/>
              <a:gd name="T50" fmla="*/ 208791096 w 400"/>
              <a:gd name="T51" fmla="*/ 125142308 h 320"/>
              <a:gd name="T52" fmla="*/ 139194064 w 400"/>
              <a:gd name="T53" fmla="*/ 194665163 h 320"/>
              <a:gd name="T54" fmla="*/ 240805930 w 400"/>
              <a:gd name="T55" fmla="*/ 88989456 h 320"/>
              <a:gd name="T56" fmla="*/ 231062213 w 400"/>
              <a:gd name="T57" fmla="*/ 79256573 h 320"/>
              <a:gd name="T58" fmla="*/ 240805930 w 400"/>
              <a:gd name="T59" fmla="*/ 69523689 h 320"/>
              <a:gd name="T60" fmla="*/ 250549648 w 400"/>
              <a:gd name="T61" fmla="*/ 79256573 h 320"/>
              <a:gd name="T62" fmla="*/ 240805930 w 400"/>
              <a:gd name="T63" fmla="*/ 88989456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610225" y="5256213"/>
            <a:ext cx="1560513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rot="12990603">
            <a:off x="3268663" y="3703638"/>
            <a:ext cx="2667000" cy="1917700"/>
          </a:xfrm>
          <a:custGeom>
            <a:avLst/>
            <a:gdLst>
              <a:gd name="connsiteX0" fmla="*/ 0 w 1317523"/>
              <a:gd name="connsiteY0" fmla="*/ 1415845 h 1415845"/>
              <a:gd name="connsiteX1" fmla="*/ 658762 w 1317523"/>
              <a:gd name="connsiteY1" fmla="*/ 0 h 1415845"/>
              <a:gd name="connsiteX2" fmla="*/ 1317523 w 1317523"/>
              <a:gd name="connsiteY2" fmla="*/ 1415845 h 1415845"/>
              <a:gd name="connsiteX3" fmla="*/ 0 w 1317523"/>
              <a:gd name="connsiteY3" fmla="*/ 1415845 h 1415845"/>
              <a:gd name="connsiteX0" fmla="*/ 1081548 w 2399071"/>
              <a:gd name="connsiteY0" fmla="*/ 1494503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081548 w 2399071"/>
              <a:gd name="connsiteY3" fmla="*/ 1494503 h 1494503"/>
              <a:gd name="connsiteX0" fmla="*/ 1327354 w 2399071"/>
              <a:gd name="connsiteY0" fmla="*/ 1484671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327354 w 2399071"/>
              <a:gd name="connsiteY3" fmla="*/ 1484671 h 1494503"/>
              <a:gd name="connsiteX0" fmla="*/ 1327354 w 2231923"/>
              <a:gd name="connsiteY0" fmla="*/ 1484671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327354 w 2231923"/>
              <a:gd name="connsiteY3" fmla="*/ 1484671 h 1632154"/>
              <a:gd name="connsiteX0" fmla="*/ 1288025 w 2231923"/>
              <a:gd name="connsiteY0" fmla="*/ 1494503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288025 w 2231923"/>
              <a:gd name="connsiteY3" fmla="*/ 1494503 h 1632154"/>
              <a:gd name="connsiteX0" fmla="*/ 1288025 w 2491575"/>
              <a:gd name="connsiteY0" fmla="*/ 1494503 h 1632154"/>
              <a:gd name="connsiteX1" fmla="*/ 0 w 2491575"/>
              <a:gd name="connsiteY1" fmla="*/ 0 h 1632154"/>
              <a:gd name="connsiteX2" fmla="*/ 2231923 w 2491575"/>
              <a:gd name="connsiteY2" fmla="*/ 1632154 h 1632154"/>
              <a:gd name="connsiteX3" fmla="*/ 1288025 w 2491575"/>
              <a:gd name="connsiteY3" fmla="*/ 1494503 h 1632154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68" h="1787975">
                <a:moveTo>
                  <a:pt x="1288025" y="1650324"/>
                </a:moveTo>
                <a:cubicBezTo>
                  <a:pt x="858683" y="1152156"/>
                  <a:pt x="832465" y="182040"/>
                  <a:pt x="0" y="155821"/>
                </a:cubicBezTo>
                <a:cubicBezTo>
                  <a:pt x="665316" y="-293186"/>
                  <a:pt x="3306917" y="221369"/>
                  <a:pt x="2231923" y="1787975"/>
                </a:cubicBezTo>
                <a:cubicBezTo>
                  <a:pt x="1917290" y="1742091"/>
                  <a:pt x="1592825" y="1745370"/>
                  <a:pt x="1288025" y="165032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52900" y="3565525"/>
            <a:ext cx="277813" cy="277813"/>
          </a:xfrm>
          <a:custGeom>
            <a:avLst/>
            <a:gdLst>
              <a:gd name="T0" fmla="*/ 222267183 w 316"/>
              <a:gd name="T1" fmla="*/ 22428923 h 316"/>
              <a:gd name="T2" fmla="*/ 182770405 w 316"/>
              <a:gd name="T3" fmla="*/ 3093736 h 316"/>
              <a:gd name="T4" fmla="*/ 104550502 w 316"/>
              <a:gd name="T5" fmla="*/ 81208140 h 316"/>
              <a:gd name="T6" fmla="*/ 15488898 w 316"/>
              <a:gd name="T7" fmla="*/ 170924712 h 316"/>
              <a:gd name="T8" fmla="*/ 0 w 316"/>
              <a:gd name="T9" fmla="*/ 244398953 h 316"/>
              <a:gd name="T10" fmla="*/ 73572706 w 316"/>
              <a:gd name="T11" fmla="*/ 228930275 h 316"/>
              <a:gd name="T12" fmla="*/ 162634310 w 316"/>
              <a:gd name="T13" fmla="*/ 139214582 h 316"/>
              <a:gd name="T14" fmla="*/ 241627866 w 316"/>
              <a:gd name="T15" fmla="*/ 61100178 h 316"/>
              <a:gd name="T16" fmla="*/ 222267183 w 316"/>
              <a:gd name="T17" fmla="*/ 22428923 h 316"/>
              <a:gd name="T18" fmla="*/ 68926388 w 316"/>
              <a:gd name="T19" fmla="*/ 219649948 h 316"/>
              <a:gd name="T20" fmla="*/ 44143975 w 316"/>
              <a:gd name="T21" fmla="*/ 225063765 h 316"/>
              <a:gd name="T22" fmla="*/ 33301395 w 316"/>
              <a:gd name="T23" fmla="*/ 211142395 h 316"/>
              <a:gd name="T24" fmla="*/ 18587029 w 316"/>
              <a:gd name="T25" fmla="*/ 200314760 h 316"/>
              <a:gd name="T26" fmla="*/ 24007880 w 316"/>
              <a:gd name="T27" fmla="*/ 174791222 h 316"/>
              <a:gd name="T28" fmla="*/ 31752329 w 316"/>
              <a:gd name="T29" fmla="*/ 167830977 h 316"/>
              <a:gd name="T30" fmla="*/ 60407406 w 316"/>
              <a:gd name="T31" fmla="*/ 183299654 h 316"/>
              <a:gd name="T32" fmla="*/ 76670837 w 316"/>
              <a:gd name="T33" fmla="*/ 212688823 h 316"/>
              <a:gd name="T34" fmla="*/ 68926388 w 316"/>
              <a:gd name="T35" fmla="*/ 219649948 h 31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06800" y="4078288"/>
            <a:ext cx="15589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 rot="17217058">
            <a:off x="3268663" y="1782763"/>
            <a:ext cx="2667000" cy="1917700"/>
          </a:xfrm>
          <a:custGeom>
            <a:avLst/>
            <a:gdLst>
              <a:gd name="connsiteX0" fmla="*/ 0 w 1317523"/>
              <a:gd name="connsiteY0" fmla="*/ 1415845 h 1415845"/>
              <a:gd name="connsiteX1" fmla="*/ 658762 w 1317523"/>
              <a:gd name="connsiteY1" fmla="*/ 0 h 1415845"/>
              <a:gd name="connsiteX2" fmla="*/ 1317523 w 1317523"/>
              <a:gd name="connsiteY2" fmla="*/ 1415845 h 1415845"/>
              <a:gd name="connsiteX3" fmla="*/ 0 w 1317523"/>
              <a:gd name="connsiteY3" fmla="*/ 1415845 h 1415845"/>
              <a:gd name="connsiteX0" fmla="*/ 1081548 w 2399071"/>
              <a:gd name="connsiteY0" fmla="*/ 1494503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081548 w 2399071"/>
              <a:gd name="connsiteY3" fmla="*/ 1494503 h 1494503"/>
              <a:gd name="connsiteX0" fmla="*/ 1327354 w 2399071"/>
              <a:gd name="connsiteY0" fmla="*/ 1484671 h 1494503"/>
              <a:gd name="connsiteX1" fmla="*/ 0 w 2399071"/>
              <a:gd name="connsiteY1" fmla="*/ 0 h 1494503"/>
              <a:gd name="connsiteX2" fmla="*/ 2399071 w 2399071"/>
              <a:gd name="connsiteY2" fmla="*/ 1494503 h 1494503"/>
              <a:gd name="connsiteX3" fmla="*/ 1327354 w 2399071"/>
              <a:gd name="connsiteY3" fmla="*/ 1484671 h 1494503"/>
              <a:gd name="connsiteX0" fmla="*/ 1327354 w 2231923"/>
              <a:gd name="connsiteY0" fmla="*/ 1484671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327354 w 2231923"/>
              <a:gd name="connsiteY3" fmla="*/ 1484671 h 1632154"/>
              <a:gd name="connsiteX0" fmla="*/ 1288025 w 2231923"/>
              <a:gd name="connsiteY0" fmla="*/ 1494503 h 1632154"/>
              <a:gd name="connsiteX1" fmla="*/ 0 w 2231923"/>
              <a:gd name="connsiteY1" fmla="*/ 0 h 1632154"/>
              <a:gd name="connsiteX2" fmla="*/ 2231923 w 2231923"/>
              <a:gd name="connsiteY2" fmla="*/ 1632154 h 1632154"/>
              <a:gd name="connsiteX3" fmla="*/ 1288025 w 2231923"/>
              <a:gd name="connsiteY3" fmla="*/ 1494503 h 1632154"/>
              <a:gd name="connsiteX0" fmla="*/ 1288025 w 2491575"/>
              <a:gd name="connsiteY0" fmla="*/ 1494503 h 1632154"/>
              <a:gd name="connsiteX1" fmla="*/ 0 w 2491575"/>
              <a:gd name="connsiteY1" fmla="*/ 0 h 1632154"/>
              <a:gd name="connsiteX2" fmla="*/ 2231923 w 2491575"/>
              <a:gd name="connsiteY2" fmla="*/ 1632154 h 1632154"/>
              <a:gd name="connsiteX3" fmla="*/ 1288025 w 2491575"/>
              <a:gd name="connsiteY3" fmla="*/ 1494503 h 1632154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  <a:gd name="connsiteX0" fmla="*/ 1288025 w 2486068"/>
              <a:gd name="connsiteY0" fmla="*/ 1650324 h 1787975"/>
              <a:gd name="connsiteX1" fmla="*/ 0 w 2486068"/>
              <a:gd name="connsiteY1" fmla="*/ 155821 h 1787975"/>
              <a:gd name="connsiteX2" fmla="*/ 2231923 w 2486068"/>
              <a:gd name="connsiteY2" fmla="*/ 1787975 h 1787975"/>
              <a:gd name="connsiteX3" fmla="*/ 1288025 w 2486068"/>
              <a:gd name="connsiteY3" fmla="*/ 1650324 h 1787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6068" h="1787975">
                <a:moveTo>
                  <a:pt x="1288025" y="1650324"/>
                </a:moveTo>
                <a:cubicBezTo>
                  <a:pt x="858683" y="1152156"/>
                  <a:pt x="832465" y="182040"/>
                  <a:pt x="0" y="155821"/>
                </a:cubicBezTo>
                <a:cubicBezTo>
                  <a:pt x="665316" y="-293186"/>
                  <a:pt x="3306917" y="221369"/>
                  <a:pt x="2231923" y="1787975"/>
                </a:cubicBezTo>
                <a:cubicBezTo>
                  <a:pt x="1917290" y="1742091"/>
                  <a:pt x="1592825" y="1745370"/>
                  <a:pt x="1288025" y="1650324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65725" y="1839913"/>
            <a:ext cx="363538" cy="371475"/>
          </a:xfrm>
          <a:custGeom>
            <a:avLst/>
            <a:gdLst>
              <a:gd name="T0" fmla="*/ 91960041 w 417"/>
              <a:gd name="T1" fmla="*/ 71583058 h 426"/>
              <a:gd name="T2" fmla="*/ 64599740 w 417"/>
              <a:gd name="T3" fmla="*/ 259679337 h 426"/>
              <a:gd name="T4" fmla="*/ 252320832 w 417"/>
              <a:gd name="T5" fmla="*/ 232264308 h 426"/>
              <a:gd name="T6" fmla="*/ 202920774 w 417"/>
              <a:gd name="T7" fmla="*/ 121081666 h 426"/>
              <a:gd name="T8" fmla="*/ 91960041 w 417"/>
              <a:gd name="T9" fmla="*/ 71583058 h 426"/>
              <a:gd name="T10" fmla="*/ 232560809 w 417"/>
              <a:gd name="T11" fmla="*/ 217795095 h 426"/>
              <a:gd name="T12" fmla="*/ 151240110 w 417"/>
              <a:gd name="T13" fmla="*/ 172865804 h 426"/>
              <a:gd name="T14" fmla="*/ 106400393 w 417"/>
              <a:gd name="T15" fmla="*/ 91382850 h 426"/>
              <a:gd name="T16" fmla="*/ 187720220 w 417"/>
              <a:gd name="T17" fmla="*/ 136312141 h 426"/>
              <a:gd name="T18" fmla="*/ 232560809 w 417"/>
              <a:gd name="T19" fmla="*/ 217795095 h 426"/>
              <a:gd name="T20" fmla="*/ 234840543 w 417"/>
              <a:gd name="T21" fmla="*/ 97474691 h 426"/>
              <a:gd name="T22" fmla="*/ 245480757 w 417"/>
              <a:gd name="T23" fmla="*/ 92905374 h 426"/>
              <a:gd name="T24" fmla="*/ 274360589 w 417"/>
              <a:gd name="T25" fmla="*/ 63967821 h 426"/>
              <a:gd name="T26" fmla="*/ 274360589 w 417"/>
              <a:gd name="T27" fmla="*/ 42645504 h 426"/>
              <a:gd name="T28" fmla="*/ 253080162 w 417"/>
              <a:gd name="T29" fmla="*/ 42645504 h 426"/>
              <a:gd name="T30" fmla="*/ 224200329 w 417"/>
              <a:gd name="T31" fmla="*/ 71583058 h 426"/>
              <a:gd name="T32" fmla="*/ 224200329 w 417"/>
              <a:gd name="T33" fmla="*/ 92905374 h 426"/>
              <a:gd name="T34" fmla="*/ 234840543 w 417"/>
              <a:gd name="T35" fmla="*/ 97474691 h 426"/>
              <a:gd name="T36" fmla="*/ 180119943 w 417"/>
              <a:gd name="T37" fmla="*/ 60160638 h 426"/>
              <a:gd name="T38" fmla="*/ 187720220 w 417"/>
              <a:gd name="T39" fmla="*/ 61683162 h 426"/>
              <a:gd name="T40" fmla="*/ 200640168 w 417"/>
              <a:gd name="T41" fmla="*/ 54067925 h 426"/>
              <a:gd name="T42" fmla="*/ 217360254 w 417"/>
              <a:gd name="T43" fmla="*/ 25130371 h 426"/>
              <a:gd name="T44" fmla="*/ 211280381 w 417"/>
              <a:gd name="T45" fmla="*/ 3807183 h 426"/>
              <a:gd name="T46" fmla="*/ 190760156 w 417"/>
              <a:gd name="T47" fmla="*/ 9899896 h 426"/>
              <a:gd name="T48" fmla="*/ 174040070 w 417"/>
              <a:gd name="T49" fmla="*/ 39599584 h 426"/>
              <a:gd name="T50" fmla="*/ 180119943 w 417"/>
              <a:gd name="T51" fmla="*/ 60160638 h 426"/>
              <a:gd name="T52" fmla="*/ 313120433 w 417"/>
              <a:gd name="T53" fmla="*/ 105851191 h 426"/>
              <a:gd name="T54" fmla="*/ 292600208 w 417"/>
              <a:gd name="T55" fmla="*/ 99759350 h 426"/>
              <a:gd name="T56" fmla="*/ 262960174 w 417"/>
              <a:gd name="T57" fmla="*/ 116513221 h 426"/>
              <a:gd name="T58" fmla="*/ 256880301 w 417"/>
              <a:gd name="T59" fmla="*/ 137074275 h 426"/>
              <a:gd name="T60" fmla="*/ 270560451 w 417"/>
              <a:gd name="T61" fmla="*/ 144689513 h 426"/>
              <a:gd name="T62" fmla="*/ 278160728 w 417"/>
              <a:gd name="T63" fmla="*/ 143166116 h 426"/>
              <a:gd name="T64" fmla="*/ 307040560 w 417"/>
              <a:gd name="T65" fmla="*/ 126412245 h 426"/>
              <a:gd name="T66" fmla="*/ 313120433 w 417"/>
              <a:gd name="T67" fmla="*/ 105851191 h 42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22713" y="2243138"/>
            <a:ext cx="1558925" cy="67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5932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374775" y="1624013"/>
            <a:ext cx="1465263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4" name="出自【趣你的PPT】(微信:qunideppt)：最优质的PPT资源库" descr="F:\360云盘\02-个人资料\！PPT图片及版面资源\05-PPT精选插图\03-小图类\02-win8\Others\White\MB_0007_boo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1731963"/>
            <a:ext cx="1173163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30350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愿景导向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2921000" y="1624013"/>
            <a:ext cx="1466850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467225" y="1624013"/>
            <a:ext cx="1466850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013450" y="1624013"/>
            <a:ext cx="1466850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561263" y="1624013"/>
            <a:ext cx="1465262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107488" y="1624013"/>
            <a:ext cx="1465262" cy="2022475"/>
          </a:xfrm>
          <a:prstGeom prst="roundRect">
            <a:avLst>
              <a:gd name="adj" fmla="val 59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78163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竞争导向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24388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顾客导向</a:t>
            </a:r>
          </a:p>
        </p:txBody>
      </p:sp>
      <p:pic>
        <p:nvPicPr>
          <p:cNvPr id="13" name="出自【趣你的PPT】(微信:qunideppt)：最优质的PPT资源库" descr="F:\360云盘\02-个人资料\！PPT图片及版面资源\05-PPT精选插图\03-小图类\02-win8\Others\White\MB_0003_Fav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3" y="1731963"/>
            <a:ext cx="1171575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出自【趣你的PPT】(微信:qunideppt)：最优质的PPT资源库" descr="F:\360云盘\02-个人资料\！PPT图片及版面资源\05-PPT精选插图\03-小图类\02-win8\Others\White\MB_0006_calculat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1731963"/>
            <a:ext cx="1173163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70613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职责导向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16838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问题导向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263063" y="31734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成长导向</a:t>
            </a:r>
          </a:p>
        </p:txBody>
      </p:sp>
      <p:pic>
        <p:nvPicPr>
          <p:cNvPr id="18" name="出自【趣你的PPT】(微信:qunideppt)：最优质的PPT资源库" descr="F:\360云盘\02-个人资料\！PPT图片及版面资源\05-PPT精选插图\03-小图类\02-win8\Network\white\MS_0000s_0036_sear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313" y="1731963"/>
            <a:ext cx="1173162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出自【趣你的PPT】(微信:qunideppt)：最优质的PPT资源库" descr="F:\360云盘\02-个人资料\！PPT图片及版面资源\05-PPT精选插图\03-小图类\02-win8\System\White\MB_0005_sett_smal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8" y="1731963"/>
            <a:ext cx="1173162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出自【趣你的PPT】(微信:qunideppt)：最优质的PPT资源库" descr="F:\360云盘\02-个人资料\！PPT图片及版面资源\05-PPT精选插图\03-小图类\02-win8\System\White\MB_0022_to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8" y="1731963"/>
            <a:ext cx="1173162" cy="117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出自【趣你的PPT】(微信:qunideppt)：最优质的PPT资源库"/>
          <p:cNvSpPr/>
          <p:nvPr/>
        </p:nvSpPr>
        <p:spPr>
          <a:xfrm>
            <a:off x="1365250" y="3840163"/>
            <a:ext cx="9197975" cy="2119312"/>
          </a:xfrm>
          <a:prstGeom prst="roundRect">
            <a:avLst>
              <a:gd name="adj" fmla="val 3261"/>
            </a:avLst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2" name="组合 23出自【趣你的PPT】(微信:qunideppt)：最优质的PPT资源库"/>
          <p:cNvGrpSpPr>
            <a:grpSpLocks/>
          </p:cNvGrpSpPr>
          <p:nvPr/>
        </p:nvGrpSpPr>
        <p:grpSpPr bwMode="auto">
          <a:xfrm>
            <a:off x="1889125" y="4187824"/>
            <a:ext cx="8229600" cy="992319"/>
            <a:chOff x="1087516" y="4215536"/>
            <a:chExt cx="10104558" cy="1219370"/>
          </a:xfrm>
        </p:grpSpPr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87516" y="4791969"/>
              <a:ext cx="10104558" cy="64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87516" y="4215536"/>
              <a:ext cx="3249758" cy="566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4406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5224463" y="1314450"/>
            <a:ext cx="2579687" cy="2420938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122738" y="2757488"/>
            <a:ext cx="1955800" cy="195580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5905500" y="3040063"/>
            <a:ext cx="1581150" cy="15811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3914775" y="1735138"/>
            <a:ext cx="1581150" cy="158115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381625" y="4130675"/>
            <a:ext cx="1166813" cy="1166813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87450" y="2022475"/>
            <a:ext cx="27273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模板转载与转播，请保留版权和二维码页面。</a:t>
            </a:r>
          </a:p>
          <a:p>
            <a:pPr algn="just" eaLnBrk="1" hangingPunct="1"/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857500" y="1601788"/>
            <a:ext cx="1265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77938" y="3975100"/>
            <a:ext cx="27273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</a:t>
            </a:r>
            <a:r>
              <a:rPr lang="zh-CN" altLang="en-US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947988" y="3554413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23213" y="2019300"/>
            <a:ext cx="2725737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模板转载与转播，请保留版权和二维码页面。</a:t>
            </a:r>
          </a:p>
        </p:txBody>
      </p:sp>
      <p:sp>
        <p:nvSpPr>
          <p:cNvPr id="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23213" y="1601788"/>
            <a:ext cx="1265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42213" y="3975100"/>
            <a:ext cx="27273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模板转载与转播，请保留版权和二维码页面。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542213" y="3557588"/>
            <a:ext cx="1265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59325" y="5692775"/>
            <a:ext cx="27273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模板转载与转播，请保留版权和二维码页面。</a:t>
            </a:r>
          </a:p>
        </p:txBody>
      </p:sp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759325" y="5275263"/>
            <a:ext cx="1265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08700" y="2206625"/>
            <a:ext cx="949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30688" y="2206625"/>
            <a:ext cx="949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25975" y="3532188"/>
            <a:ext cx="949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08725" y="3744913"/>
            <a:ext cx="947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97513" y="4572000"/>
            <a:ext cx="94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</a:t>
            </a:r>
          </a:p>
        </p:txBody>
      </p:sp>
    </p:spTree>
    <p:extLst>
      <p:ext uri="{BB962C8B-B14F-4D97-AF65-F5344CB8AC3E}">
        <p14:creationId xmlns:p14="http://schemas.microsoft.com/office/powerpoint/2010/main" val="37775981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4762" t="8968" b="-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3916747" y="1571171"/>
            <a:ext cx="4310163" cy="371565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8189736" y="2450598"/>
            <a:ext cx="1034306" cy="89164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9031928" y="3236678"/>
            <a:ext cx="676528" cy="58321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2483543" y="2928249"/>
            <a:ext cx="1034306" cy="89164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3325735" y="3714329"/>
            <a:ext cx="676528" cy="58321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479366" y="4400455"/>
            <a:ext cx="369265" cy="31833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185559" y="3903336"/>
            <a:ext cx="369265" cy="31833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4249411" y="2964469"/>
            <a:ext cx="3777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谢谢大家！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38出自【趣你的PPT】(微信:qunideppt)：最优质的PPT资源库"/>
          <p:cNvGrpSpPr>
            <a:grpSpLocks/>
          </p:cNvGrpSpPr>
          <p:nvPr/>
        </p:nvGrpSpPr>
        <p:grpSpPr bwMode="auto">
          <a:xfrm>
            <a:off x="5534968" y="2318686"/>
            <a:ext cx="1122065" cy="467663"/>
            <a:chOff x="615950" y="458788"/>
            <a:chExt cx="2657475" cy="1108075"/>
          </a:xfrm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15755" y="974351"/>
              <a:ext cx="257670" cy="557884"/>
            </a:xfrm>
            <a:custGeom>
              <a:avLst/>
              <a:gdLst>
                <a:gd name="T0" fmla="*/ 48 w 210"/>
                <a:gd name="T1" fmla="*/ 208 h 453"/>
                <a:gd name="T2" fmla="*/ 46 w 210"/>
                <a:gd name="T3" fmla="*/ 208 h 453"/>
                <a:gd name="T4" fmla="*/ 46 w 210"/>
                <a:gd name="T5" fmla="*/ 451 h 453"/>
                <a:gd name="T6" fmla="*/ 0 w 210"/>
                <a:gd name="T7" fmla="*/ 453 h 453"/>
                <a:gd name="T8" fmla="*/ 0 w 210"/>
                <a:gd name="T9" fmla="*/ 208 h 453"/>
                <a:gd name="T10" fmla="*/ 0 w 210"/>
                <a:gd name="T11" fmla="*/ 204 h 453"/>
                <a:gd name="T12" fmla="*/ 0 w 210"/>
                <a:gd name="T13" fmla="*/ 164 h 453"/>
                <a:gd name="T14" fmla="*/ 210 w 210"/>
                <a:gd name="T15" fmla="*/ 0 h 453"/>
                <a:gd name="T16" fmla="*/ 210 w 210"/>
                <a:gd name="T17" fmla="*/ 55 h 453"/>
                <a:gd name="T18" fmla="*/ 48 w 210"/>
                <a:gd name="T19" fmla="*/ 2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" h="453">
                  <a:moveTo>
                    <a:pt x="48" y="208"/>
                  </a:moveTo>
                  <a:cubicBezTo>
                    <a:pt x="46" y="208"/>
                    <a:pt x="46" y="208"/>
                    <a:pt x="46" y="208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24" y="70"/>
                    <a:pt x="109" y="0"/>
                    <a:pt x="210" y="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125" y="57"/>
                    <a:pt x="56" y="123"/>
                    <a:pt x="48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54205" y="566518"/>
              <a:ext cx="99992" cy="319340"/>
            </a:xfrm>
            <a:custGeom>
              <a:avLst/>
              <a:gdLst>
                <a:gd name="T0" fmla="*/ 0 w 79"/>
                <a:gd name="T1" fmla="*/ 185 h 258"/>
                <a:gd name="T2" fmla="*/ 0 w 79"/>
                <a:gd name="T3" fmla="*/ 185 h 258"/>
                <a:gd name="T4" fmla="*/ 0 w 79"/>
                <a:gd name="T5" fmla="*/ 0 h 258"/>
                <a:gd name="T6" fmla="*/ 21 w 79"/>
                <a:gd name="T7" fmla="*/ 0 h 258"/>
                <a:gd name="T8" fmla="*/ 21 w 79"/>
                <a:gd name="T9" fmla="*/ 186 h 258"/>
                <a:gd name="T10" fmla="*/ 79 w 79"/>
                <a:gd name="T11" fmla="*/ 240 h 258"/>
                <a:gd name="T12" fmla="*/ 79 w 79"/>
                <a:gd name="T13" fmla="*/ 258 h 258"/>
                <a:gd name="T14" fmla="*/ 76 w 79"/>
                <a:gd name="T15" fmla="*/ 258 h 258"/>
                <a:gd name="T16" fmla="*/ 0 w 79"/>
                <a:gd name="T17" fmla="*/ 18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58">
                  <a:moveTo>
                    <a:pt x="0" y="185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24" y="216"/>
                    <a:pt x="48" y="240"/>
                    <a:pt x="79" y="240"/>
                  </a:cubicBezTo>
                  <a:cubicBezTo>
                    <a:pt x="79" y="258"/>
                    <a:pt x="79" y="258"/>
                    <a:pt x="79" y="258"/>
                  </a:cubicBezTo>
                  <a:cubicBezTo>
                    <a:pt x="78" y="258"/>
                    <a:pt x="77" y="258"/>
                    <a:pt x="76" y="258"/>
                  </a:cubicBezTo>
                  <a:cubicBezTo>
                    <a:pt x="35" y="258"/>
                    <a:pt x="1" y="226"/>
                    <a:pt x="0" y="1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9605" y="566518"/>
              <a:ext cx="96145" cy="319340"/>
            </a:xfrm>
            <a:custGeom>
              <a:avLst/>
              <a:gdLst>
                <a:gd name="T0" fmla="*/ 79 w 79"/>
                <a:gd name="T1" fmla="*/ 188 h 258"/>
                <a:gd name="T2" fmla="*/ 79 w 79"/>
                <a:gd name="T3" fmla="*/ 188 h 258"/>
                <a:gd name="T4" fmla="*/ 3 w 79"/>
                <a:gd name="T5" fmla="*/ 258 h 258"/>
                <a:gd name="T6" fmla="*/ 0 w 79"/>
                <a:gd name="T7" fmla="*/ 258 h 258"/>
                <a:gd name="T8" fmla="*/ 0 w 79"/>
                <a:gd name="T9" fmla="*/ 240 h 258"/>
                <a:gd name="T10" fmla="*/ 57 w 79"/>
                <a:gd name="T11" fmla="*/ 186 h 258"/>
                <a:gd name="T12" fmla="*/ 57 w 79"/>
                <a:gd name="T13" fmla="*/ 0 h 258"/>
                <a:gd name="T14" fmla="*/ 79 w 79"/>
                <a:gd name="T15" fmla="*/ 0 h 258"/>
                <a:gd name="T16" fmla="*/ 79 w 79"/>
                <a:gd name="T17" fmla="*/ 185 h 258"/>
                <a:gd name="T18" fmla="*/ 79 w 79"/>
                <a:gd name="T19" fmla="*/ 185 h 258"/>
                <a:gd name="T20" fmla="*/ 79 w 79"/>
                <a:gd name="T21" fmla="*/ 186 h 258"/>
                <a:gd name="T22" fmla="*/ 79 w 79"/>
                <a:gd name="T23" fmla="*/ 18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258">
                  <a:moveTo>
                    <a:pt x="79" y="188"/>
                  </a:moveTo>
                  <a:cubicBezTo>
                    <a:pt x="79" y="188"/>
                    <a:pt x="79" y="188"/>
                    <a:pt x="79" y="188"/>
                  </a:cubicBezTo>
                  <a:cubicBezTo>
                    <a:pt x="76" y="227"/>
                    <a:pt x="44" y="258"/>
                    <a:pt x="3" y="258"/>
                  </a:cubicBezTo>
                  <a:cubicBezTo>
                    <a:pt x="2" y="258"/>
                    <a:pt x="1" y="258"/>
                    <a:pt x="0" y="25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0" y="240"/>
                    <a:pt x="55" y="216"/>
                    <a:pt x="57" y="186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5"/>
                    <a:pt x="79" y="185"/>
                    <a:pt x="79" y="185"/>
                  </a:cubicBezTo>
                  <a:cubicBezTo>
                    <a:pt x="79" y="186"/>
                    <a:pt x="79" y="186"/>
                    <a:pt x="79" y="186"/>
                  </a:cubicBezTo>
                  <a:lnTo>
                    <a:pt x="79" y="1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19648" y="955112"/>
              <a:ext cx="584568" cy="611751"/>
            </a:xfrm>
            <a:custGeom>
              <a:avLst/>
              <a:gdLst>
                <a:gd name="T0" fmla="*/ 463 w 478"/>
                <a:gd name="T1" fmla="*/ 211 h 498"/>
                <a:gd name="T2" fmla="*/ 409 w 478"/>
                <a:gd name="T3" fmla="*/ 220 h 498"/>
                <a:gd name="T4" fmla="*/ 330 w 478"/>
                <a:gd name="T5" fmla="*/ 391 h 498"/>
                <a:gd name="T6" fmla="*/ 108 w 478"/>
                <a:gd name="T7" fmla="*/ 332 h 498"/>
                <a:gd name="T8" fmla="*/ 417 w 478"/>
                <a:gd name="T9" fmla="*/ 153 h 498"/>
                <a:gd name="T10" fmla="*/ 417 w 478"/>
                <a:gd name="T11" fmla="*/ 153 h 498"/>
                <a:gd name="T12" fmla="*/ 438 w 478"/>
                <a:gd name="T13" fmla="*/ 141 h 498"/>
                <a:gd name="T14" fmla="*/ 437 w 478"/>
                <a:gd name="T15" fmla="*/ 140 h 498"/>
                <a:gd name="T16" fmla="*/ 140 w 478"/>
                <a:gd name="T17" fmla="*/ 60 h 498"/>
                <a:gd name="T18" fmla="*/ 60 w 478"/>
                <a:gd name="T19" fmla="*/ 358 h 498"/>
                <a:gd name="T20" fmla="*/ 357 w 478"/>
                <a:gd name="T21" fmla="*/ 437 h 498"/>
                <a:gd name="T22" fmla="*/ 463 w 478"/>
                <a:gd name="T23" fmla="*/ 211 h 498"/>
                <a:gd name="T24" fmla="*/ 87 w 478"/>
                <a:gd name="T25" fmla="*/ 274 h 498"/>
                <a:gd name="T26" fmla="*/ 167 w 478"/>
                <a:gd name="T27" fmla="*/ 108 h 498"/>
                <a:gd name="T28" fmla="*/ 350 w 478"/>
                <a:gd name="T29" fmla="*/ 122 h 498"/>
                <a:gd name="T30" fmla="*/ 87 w 478"/>
                <a:gd name="T31" fmla="*/ 274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8" h="498">
                  <a:moveTo>
                    <a:pt x="463" y="211"/>
                  </a:moveTo>
                  <a:cubicBezTo>
                    <a:pt x="409" y="220"/>
                    <a:pt x="409" y="220"/>
                    <a:pt x="409" y="220"/>
                  </a:cubicBezTo>
                  <a:cubicBezTo>
                    <a:pt x="421" y="286"/>
                    <a:pt x="392" y="356"/>
                    <a:pt x="330" y="391"/>
                  </a:cubicBezTo>
                  <a:cubicBezTo>
                    <a:pt x="252" y="436"/>
                    <a:pt x="153" y="410"/>
                    <a:pt x="108" y="332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17" y="153"/>
                    <a:pt x="417" y="153"/>
                    <a:pt x="417" y="153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37" y="141"/>
                    <a:pt x="437" y="140"/>
                    <a:pt x="437" y="140"/>
                  </a:cubicBezTo>
                  <a:cubicBezTo>
                    <a:pt x="377" y="35"/>
                    <a:pt x="244" y="0"/>
                    <a:pt x="140" y="60"/>
                  </a:cubicBezTo>
                  <a:cubicBezTo>
                    <a:pt x="35" y="120"/>
                    <a:pt x="0" y="253"/>
                    <a:pt x="60" y="358"/>
                  </a:cubicBezTo>
                  <a:cubicBezTo>
                    <a:pt x="120" y="462"/>
                    <a:pt x="253" y="498"/>
                    <a:pt x="357" y="437"/>
                  </a:cubicBezTo>
                  <a:cubicBezTo>
                    <a:pt x="439" y="390"/>
                    <a:pt x="478" y="299"/>
                    <a:pt x="463" y="211"/>
                  </a:cubicBezTo>
                  <a:close/>
                  <a:moveTo>
                    <a:pt x="87" y="274"/>
                  </a:moveTo>
                  <a:cubicBezTo>
                    <a:pt x="78" y="209"/>
                    <a:pt x="107" y="142"/>
                    <a:pt x="167" y="108"/>
                  </a:cubicBezTo>
                  <a:cubicBezTo>
                    <a:pt x="227" y="73"/>
                    <a:pt x="299" y="81"/>
                    <a:pt x="350" y="122"/>
                  </a:cubicBezTo>
                  <a:lnTo>
                    <a:pt x="87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9632" y="728112"/>
              <a:ext cx="307667" cy="157746"/>
            </a:xfrm>
            <a:custGeom>
              <a:avLst/>
              <a:gdLst>
                <a:gd name="T0" fmla="*/ 172 w 251"/>
                <a:gd name="T1" fmla="*/ 58 h 128"/>
                <a:gd name="T2" fmla="*/ 172 w 251"/>
                <a:gd name="T3" fmla="*/ 58 h 128"/>
                <a:gd name="T4" fmla="*/ 172 w 251"/>
                <a:gd name="T5" fmla="*/ 56 h 128"/>
                <a:gd name="T6" fmla="*/ 172 w 251"/>
                <a:gd name="T7" fmla="*/ 55 h 128"/>
                <a:gd name="T8" fmla="*/ 172 w 251"/>
                <a:gd name="T9" fmla="*/ 55 h 128"/>
                <a:gd name="T10" fmla="*/ 172 w 251"/>
                <a:gd name="T11" fmla="*/ 22 h 128"/>
                <a:gd name="T12" fmla="*/ 79 w 251"/>
                <a:gd name="T13" fmla="*/ 22 h 128"/>
                <a:gd name="T14" fmla="*/ 79 w 251"/>
                <a:gd name="T15" fmla="*/ 55 h 128"/>
                <a:gd name="T16" fmla="*/ 79 w 251"/>
                <a:gd name="T17" fmla="*/ 55 h 128"/>
                <a:gd name="T18" fmla="*/ 79 w 251"/>
                <a:gd name="T19" fmla="*/ 56 h 128"/>
                <a:gd name="T20" fmla="*/ 79 w 251"/>
                <a:gd name="T21" fmla="*/ 58 h 128"/>
                <a:gd name="T22" fmla="*/ 79 w 251"/>
                <a:gd name="T23" fmla="*/ 58 h 128"/>
                <a:gd name="T24" fmla="*/ 3 w 251"/>
                <a:gd name="T25" fmla="*/ 128 h 128"/>
                <a:gd name="T26" fmla="*/ 0 w 251"/>
                <a:gd name="T27" fmla="*/ 128 h 128"/>
                <a:gd name="T28" fmla="*/ 0 w 251"/>
                <a:gd name="T29" fmla="*/ 110 h 128"/>
                <a:gd name="T30" fmla="*/ 57 w 251"/>
                <a:gd name="T31" fmla="*/ 56 h 128"/>
                <a:gd name="T32" fmla="*/ 57 w 251"/>
                <a:gd name="T33" fmla="*/ 22 h 128"/>
                <a:gd name="T34" fmla="*/ 57 w 251"/>
                <a:gd name="T35" fmla="*/ 0 h 128"/>
                <a:gd name="T36" fmla="*/ 79 w 251"/>
                <a:gd name="T37" fmla="*/ 0 h 128"/>
                <a:gd name="T38" fmla="*/ 172 w 251"/>
                <a:gd name="T39" fmla="*/ 0 h 128"/>
                <a:gd name="T40" fmla="*/ 179 w 251"/>
                <a:gd name="T41" fmla="*/ 0 h 128"/>
                <a:gd name="T42" fmla="*/ 194 w 251"/>
                <a:gd name="T43" fmla="*/ 0 h 128"/>
                <a:gd name="T44" fmla="*/ 194 w 251"/>
                <a:gd name="T45" fmla="*/ 56 h 128"/>
                <a:gd name="T46" fmla="*/ 251 w 251"/>
                <a:gd name="T47" fmla="*/ 110 h 128"/>
                <a:gd name="T48" fmla="*/ 251 w 251"/>
                <a:gd name="T49" fmla="*/ 128 h 128"/>
                <a:gd name="T50" fmla="*/ 248 w 251"/>
                <a:gd name="T51" fmla="*/ 128 h 128"/>
                <a:gd name="T52" fmla="*/ 172 w 251"/>
                <a:gd name="T53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1" h="128">
                  <a:moveTo>
                    <a:pt x="172" y="58"/>
                  </a:moveTo>
                  <a:cubicBezTo>
                    <a:pt x="172" y="58"/>
                    <a:pt x="172" y="58"/>
                    <a:pt x="172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2" y="56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6" y="97"/>
                    <a:pt x="43" y="128"/>
                    <a:pt x="3" y="128"/>
                  </a:cubicBezTo>
                  <a:cubicBezTo>
                    <a:pt x="2" y="128"/>
                    <a:pt x="1" y="128"/>
                    <a:pt x="0" y="12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0" y="110"/>
                    <a:pt x="55" y="86"/>
                    <a:pt x="57" y="5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6" y="86"/>
                    <a:pt x="221" y="110"/>
                    <a:pt x="251" y="110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0" y="128"/>
                    <a:pt x="249" y="128"/>
                    <a:pt x="248" y="128"/>
                  </a:cubicBezTo>
                  <a:cubicBezTo>
                    <a:pt x="208" y="128"/>
                    <a:pt x="175" y="97"/>
                    <a:pt x="172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27324" y="678093"/>
              <a:ext cx="292284" cy="42324"/>
            </a:xfrm>
            <a:custGeom>
              <a:avLst/>
              <a:gdLst>
                <a:gd name="T0" fmla="*/ 166 w 183"/>
                <a:gd name="T1" fmla="*/ 16 h 28"/>
                <a:gd name="T2" fmla="*/ 17 w 183"/>
                <a:gd name="T3" fmla="*/ 16 h 28"/>
                <a:gd name="T4" fmla="*/ 17 w 183"/>
                <a:gd name="T5" fmla="*/ 28 h 28"/>
                <a:gd name="T6" fmla="*/ 0 w 183"/>
                <a:gd name="T7" fmla="*/ 28 h 28"/>
                <a:gd name="T8" fmla="*/ 0 w 183"/>
                <a:gd name="T9" fmla="*/ 16 h 28"/>
                <a:gd name="T10" fmla="*/ 0 w 183"/>
                <a:gd name="T11" fmla="*/ 0 h 28"/>
                <a:gd name="T12" fmla="*/ 17 w 183"/>
                <a:gd name="T13" fmla="*/ 0 h 28"/>
                <a:gd name="T14" fmla="*/ 166 w 183"/>
                <a:gd name="T15" fmla="*/ 0 h 28"/>
                <a:gd name="T16" fmla="*/ 183 w 183"/>
                <a:gd name="T17" fmla="*/ 0 h 28"/>
                <a:gd name="T18" fmla="*/ 183 w 183"/>
                <a:gd name="T19" fmla="*/ 16 h 28"/>
                <a:gd name="T20" fmla="*/ 183 w 183"/>
                <a:gd name="T21" fmla="*/ 28 h 28"/>
                <a:gd name="T22" fmla="*/ 166 w 183"/>
                <a:gd name="T23" fmla="*/ 28 h 28"/>
                <a:gd name="T24" fmla="*/ 166 w 183"/>
                <a:gd name="T25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3" h="28">
                  <a:moveTo>
                    <a:pt x="166" y="16"/>
                  </a:moveTo>
                  <a:lnTo>
                    <a:pt x="17" y="16"/>
                  </a:lnTo>
                  <a:lnTo>
                    <a:pt x="17" y="28"/>
                  </a:lnTo>
                  <a:lnTo>
                    <a:pt x="0" y="28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66" y="0"/>
                  </a:lnTo>
                  <a:lnTo>
                    <a:pt x="183" y="0"/>
                  </a:lnTo>
                  <a:lnTo>
                    <a:pt x="183" y="16"/>
                  </a:lnTo>
                  <a:lnTo>
                    <a:pt x="183" y="28"/>
                  </a:lnTo>
                  <a:lnTo>
                    <a:pt x="166" y="28"/>
                  </a:lnTo>
                  <a:lnTo>
                    <a:pt x="16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5015" y="535738"/>
              <a:ext cx="273056" cy="123119"/>
            </a:xfrm>
            <a:custGeom>
              <a:avLst/>
              <a:gdLst>
                <a:gd name="T0" fmla="*/ 94 w 172"/>
                <a:gd name="T1" fmla="*/ 61 h 77"/>
                <a:gd name="T2" fmla="*/ 144 w 172"/>
                <a:gd name="T3" fmla="*/ 61 h 77"/>
                <a:gd name="T4" fmla="*/ 144 w 172"/>
                <a:gd name="T5" fmla="*/ 77 h 77"/>
                <a:gd name="T6" fmla="*/ 27 w 172"/>
                <a:gd name="T7" fmla="*/ 77 h 77"/>
                <a:gd name="T8" fmla="*/ 27 w 172"/>
                <a:gd name="T9" fmla="*/ 61 h 77"/>
                <a:gd name="T10" fmla="*/ 78 w 172"/>
                <a:gd name="T11" fmla="*/ 61 h 77"/>
                <a:gd name="T12" fmla="*/ 78 w 172"/>
                <a:gd name="T13" fmla="*/ 44 h 77"/>
                <a:gd name="T14" fmla="*/ 0 w 172"/>
                <a:gd name="T15" fmla="*/ 44 h 77"/>
                <a:gd name="T16" fmla="*/ 0 w 172"/>
                <a:gd name="T17" fmla="*/ 28 h 77"/>
                <a:gd name="T18" fmla="*/ 78 w 172"/>
                <a:gd name="T19" fmla="*/ 28 h 77"/>
                <a:gd name="T20" fmla="*/ 78 w 172"/>
                <a:gd name="T21" fmla="*/ 0 h 77"/>
                <a:gd name="T22" fmla="*/ 94 w 172"/>
                <a:gd name="T23" fmla="*/ 0 h 77"/>
                <a:gd name="T24" fmla="*/ 94 w 172"/>
                <a:gd name="T25" fmla="*/ 28 h 77"/>
                <a:gd name="T26" fmla="*/ 172 w 172"/>
                <a:gd name="T27" fmla="*/ 28 h 77"/>
                <a:gd name="T28" fmla="*/ 172 w 172"/>
                <a:gd name="T29" fmla="*/ 44 h 77"/>
                <a:gd name="T30" fmla="*/ 94 w 172"/>
                <a:gd name="T31" fmla="*/ 44 h 77"/>
                <a:gd name="T32" fmla="*/ 94 w 172"/>
                <a:gd name="T33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2" h="77">
                  <a:moveTo>
                    <a:pt x="94" y="61"/>
                  </a:moveTo>
                  <a:lnTo>
                    <a:pt x="144" y="61"/>
                  </a:lnTo>
                  <a:lnTo>
                    <a:pt x="144" y="77"/>
                  </a:lnTo>
                  <a:lnTo>
                    <a:pt x="27" y="77"/>
                  </a:lnTo>
                  <a:lnTo>
                    <a:pt x="27" y="61"/>
                  </a:lnTo>
                  <a:lnTo>
                    <a:pt x="78" y="61"/>
                  </a:lnTo>
                  <a:lnTo>
                    <a:pt x="78" y="44"/>
                  </a:lnTo>
                  <a:lnTo>
                    <a:pt x="0" y="44"/>
                  </a:lnTo>
                  <a:lnTo>
                    <a:pt x="0" y="28"/>
                  </a:lnTo>
                  <a:lnTo>
                    <a:pt x="78" y="28"/>
                  </a:lnTo>
                  <a:lnTo>
                    <a:pt x="78" y="0"/>
                  </a:lnTo>
                  <a:lnTo>
                    <a:pt x="94" y="0"/>
                  </a:lnTo>
                  <a:lnTo>
                    <a:pt x="94" y="28"/>
                  </a:lnTo>
                  <a:lnTo>
                    <a:pt x="172" y="28"/>
                  </a:lnTo>
                  <a:lnTo>
                    <a:pt x="172" y="44"/>
                  </a:lnTo>
                  <a:lnTo>
                    <a:pt x="94" y="44"/>
                  </a:lnTo>
                  <a:lnTo>
                    <a:pt x="94" y="6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498" y="685788"/>
              <a:ext cx="192292" cy="200069"/>
            </a:xfrm>
            <a:custGeom>
              <a:avLst/>
              <a:gdLst>
                <a:gd name="T0" fmla="*/ 17 w 123"/>
                <a:gd name="T1" fmla="*/ 128 h 128"/>
                <a:gd name="T2" fmla="*/ 0 w 123"/>
                <a:gd name="T3" fmla="*/ 128 h 128"/>
                <a:gd name="T4" fmla="*/ 0 w 123"/>
                <a:gd name="T5" fmla="*/ 112 h 128"/>
                <a:gd name="T6" fmla="*/ 0 w 123"/>
                <a:gd name="T7" fmla="*/ 11 h 128"/>
                <a:gd name="T8" fmla="*/ 15 w 123"/>
                <a:gd name="T9" fmla="*/ 11 h 128"/>
                <a:gd name="T10" fmla="*/ 34 w 123"/>
                <a:gd name="T11" fmla="*/ 0 h 128"/>
                <a:gd name="T12" fmla="*/ 43 w 123"/>
                <a:gd name="T13" fmla="*/ 15 h 128"/>
                <a:gd name="T14" fmla="*/ 17 w 123"/>
                <a:gd name="T15" fmla="*/ 29 h 128"/>
                <a:gd name="T16" fmla="*/ 17 w 123"/>
                <a:gd name="T17" fmla="*/ 61 h 128"/>
                <a:gd name="T18" fmla="*/ 50 w 123"/>
                <a:gd name="T19" fmla="*/ 61 h 128"/>
                <a:gd name="T20" fmla="*/ 50 w 123"/>
                <a:gd name="T21" fmla="*/ 78 h 128"/>
                <a:gd name="T22" fmla="*/ 17 w 123"/>
                <a:gd name="T23" fmla="*/ 78 h 128"/>
                <a:gd name="T24" fmla="*/ 17 w 123"/>
                <a:gd name="T25" fmla="*/ 112 h 128"/>
                <a:gd name="T26" fmla="*/ 106 w 123"/>
                <a:gd name="T27" fmla="*/ 112 h 128"/>
                <a:gd name="T28" fmla="*/ 106 w 123"/>
                <a:gd name="T29" fmla="*/ 78 h 128"/>
                <a:gd name="T30" fmla="*/ 73 w 123"/>
                <a:gd name="T31" fmla="*/ 78 h 128"/>
                <a:gd name="T32" fmla="*/ 73 w 123"/>
                <a:gd name="T33" fmla="*/ 61 h 128"/>
                <a:gd name="T34" fmla="*/ 106 w 123"/>
                <a:gd name="T35" fmla="*/ 61 h 128"/>
                <a:gd name="T36" fmla="*/ 106 w 123"/>
                <a:gd name="T37" fmla="*/ 28 h 128"/>
                <a:gd name="T38" fmla="*/ 73 w 123"/>
                <a:gd name="T39" fmla="*/ 28 h 128"/>
                <a:gd name="T40" fmla="*/ 73 w 123"/>
                <a:gd name="T41" fmla="*/ 11 h 128"/>
                <a:gd name="T42" fmla="*/ 106 w 123"/>
                <a:gd name="T43" fmla="*/ 11 h 128"/>
                <a:gd name="T44" fmla="*/ 123 w 123"/>
                <a:gd name="T45" fmla="*/ 11 h 128"/>
                <a:gd name="T46" fmla="*/ 123 w 123"/>
                <a:gd name="T47" fmla="*/ 128 h 128"/>
                <a:gd name="T48" fmla="*/ 106 w 123"/>
                <a:gd name="T49" fmla="*/ 128 h 128"/>
                <a:gd name="T50" fmla="*/ 17 w 123"/>
                <a:gd name="T5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3" h="128">
                  <a:moveTo>
                    <a:pt x="17" y="128"/>
                  </a:moveTo>
                  <a:lnTo>
                    <a:pt x="0" y="128"/>
                  </a:lnTo>
                  <a:lnTo>
                    <a:pt x="0" y="112"/>
                  </a:lnTo>
                  <a:lnTo>
                    <a:pt x="0" y="11"/>
                  </a:lnTo>
                  <a:lnTo>
                    <a:pt x="15" y="11"/>
                  </a:lnTo>
                  <a:lnTo>
                    <a:pt x="34" y="0"/>
                  </a:lnTo>
                  <a:lnTo>
                    <a:pt x="43" y="15"/>
                  </a:lnTo>
                  <a:lnTo>
                    <a:pt x="17" y="29"/>
                  </a:lnTo>
                  <a:lnTo>
                    <a:pt x="17" y="61"/>
                  </a:lnTo>
                  <a:lnTo>
                    <a:pt x="50" y="61"/>
                  </a:lnTo>
                  <a:lnTo>
                    <a:pt x="50" y="78"/>
                  </a:lnTo>
                  <a:lnTo>
                    <a:pt x="17" y="78"/>
                  </a:lnTo>
                  <a:lnTo>
                    <a:pt x="17" y="112"/>
                  </a:lnTo>
                  <a:lnTo>
                    <a:pt x="106" y="112"/>
                  </a:lnTo>
                  <a:lnTo>
                    <a:pt x="106" y="78"/>
                  </a:lnTo>
                  <a:lnTo>
                    <a:pt x="73" y="78"/>
                  </a:lnTo>
                  <a:lnTo>
                    <a:pt x="73" y="61"/>
                  </a:lnTo>
                  <a:lnTo>
                    <a:pt x="106" y="61"/>
                  </a:lnTo>
                  <a:lnTo>
                    <a:pt x="106" y="28"/>
                  </a:lnTo>
                  <a:lnTo>
                    <a:pt x="73" y="28"/>
                  </a:lnTo>
                  <a:lnTo>
                    <a:pt x="73" y="11"/>
                  </a:lnTo>
                  <a:lnTo>
                    <a:pt x="106" y="11"/>
                  </a:lnTo>
                  <a:lnTo>
                    <a:pt x="123" y="11"/>
                  </a:lnTo>
                  <a:lnTo>
                    <a:pt x="123" y="128"/>
                  </a:lnTo>
                  <a:lnTo>
                    <a:pt x="106" y="128"/>
                  </a:lnTo>
                  <a:lnTo>
                    <a:pt x="17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1948" y="612687"/>
              <a:ext cx="53842" cy="61560"/>
            </a:xfrm>
            <a:custGeom>
              <a:avLst/>
              <a:gdLst>
                <a:gd name="T0" fmla="*/ 0 w 34"/>
                <a:gd name="T1" fmla="*/ 31 h 40"/>
                <a:gd name="T2" fmla="*/ 19 w 34"/>
                <a:gd name="T3" fmla="*/ 0 h 40"/>
                <a:gd name="T4" fmla="*/ 34 w 34"/>
                <a:gd name="T5" fmla="*/ 8 h 40"/>
                <a:gd name="T6" fmla="*/ 14 w 34"/>
                <a:gd name="T7" fmla="*/ 40 h 40"/>
                <a:gd name="T8" fmla="*/ 0 w 34"/>
                <a:gd name="T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0" y="31"/>
                  </a:moveTo>
                  <a:lnTo>
                    <a:pt x="19" y="0"/>
                  </a:lnTo>
                  <a:lnTo>
                    <a:pt x="34" y="8"/>
                  </a:lnTo>
                  <a:lnTo>
                    <a:pt x="14" y="40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35032" y="601144"/>
              <a:ext cx="53842" cy="65408"/>
            </a:xfrm>
            <a:custGeom>
              <a:avLst/>
              <a:gdLst>
                <a:gd name="T0" fmla="*/ 34 w 34"/>
                <a:gd name="T1" fmla="*/ 32 h 40"/>
                <a:gd name="T2" fmla="*/ 20 w 34"/>
                <a:gd name="T3" fmla="*/ 40 h 40"/>
                <a:gd name="T4" fmla="*/ 0 w 34"/>
                <a:gd name="T5" fmla="*/ 8 h 40"/>
                <a:gd name="T6" fmla="*/ 14 w 34"/>
                <a:gd name="T7" fmla="*/ 0 h 40"/>
                <a:gd name="T8" fmla="*/ 34 w 34"/>
                <a:gd name="T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0">
                  <a:moveTo>
                    <a:pt x="34" y="32"/>
                  </a:moveTo>
                  <a:lnTo>
                    <a:pt x="20" y="40"/>
                  </a:lnTo>
                  <a:lnTo>
                    <a:pt x="0" y="8"/>
                  </a:lnTo>
                  <a:lnTo>
                    <a:pt x="14" y="0"/>
                  </a:lnTo>
                  <a:lnTo>
                    <a:pt x="34" y="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81190" y="612687"/>
              <a:ext cx="53842" cy="61560"/>
            </a:xfrm>
            <a:custGeom>
              <a:avLst/>
              <a:gdLst>
                <a:gd name="T0" fmla="*/ 0 w 33"/>
                <a:gd name="T1" fmla="*/ 8 h 40"/>
                <a:gd name="T2" fmla="*/ 14 w 33"/>
                <a:gd name="T3" fmla="*/ 0 h 40"/>
                <a:gd name="T4" fmla="*/ 33 w 33"/>
                <a:gd name="T5" fmla="*/ 31 h 40"/>
                <a:gd name="T6" fmla="*/ 20 w 33"/>
                <a:gd name="T7" fmla="*/ 40 h 40"/>
                <a:gd name="T8" fmla="*/ 0 w 33"/>
                <a:gd name="T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0">
                  <a:moveTo>
                    <a:pt x="0" y="8"/>
                  </a:moveTo>
                  <a:lnTo>
                    <a:pt x="14" y="0"/>
                  </a:lnTo>
                  <a:lnTo>
                    <a:pt x="33" y="31"/>
                  </a:lnTo>
                  <a:lnTo>
                    <a:pt x="20" y="4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3498" y="535738"/>
              <a:ext cx="184600" cy="61560"/>
            </a:xfrm>
            <a:custGeom>
              <a:avLst/>
              <a:gdLst>
                <a:gd name="T0" fmla="*/ 0 w 117"/>
                <a:gd name="T1" fmla="*/ 23 h 39"/>
                <a:gd name="T2" fmla="*/ 112 w 117"/>
                <a:gd name="T3" fmla="*/ 0 h 39"/>
                <a:gd name="T4" fmla="*/ 117 w 117"/>
                <a:gd name="T5" fmla="*/ 15 h 39"/>
                <a:gd name="T6" fmla="*/ 4 w 117"/>
                <a:gd name="T7" fmla="*/ 39 h 39"/>
                <a:gd name="T8" fmla="*/ 0 w 117"/>
                <a:gd name="T9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39">
                  <a:moveTo>
                    <a:pt x="0" y="23"/>
                  </a:moveTo>
                  <a:lnTo>
                    <a:pt x="112" y="0"/>
                  </a:lnTo>
                  <a:lnTo>
                    <a:pt x="117" y="15"/>
                  </a:lnTo>
                  <a:lnTo>
                    <a:pt x="4" y="39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04281" y="604992"/>
              <a:ext cx="157681" cy="280865"/>
            </a:xfrm>
            <a:custGeom>
              <a:avLst/>
              <a:gdLst>
                <a:gd name="T0" fmla="*/ 62 w 101"/>
                <a:gd name="T1" fmla="*/ 67 h 178"/>
                <a:gd name="T2" fmla="*/ 65 w 101"/>
                <a:gd name="T3" fmla="*/ 65 h 178"/>
                <a:gd name="T4" fmla="*/ 96 w 101"/>
                <a:gd name="T5" fmla="*/ 119 h 178"/>
                <a:gd name="T6" fmla="*/ 81 w 101"/>
                <a:gd name="T7" fmla="*/ 127 h 178"/>
                <a:gd name="T8" fmla="*/ 62 w 101"/>
                <a:gd name="T9" fmla="*/ 93 h 178"/>
                <a:gd name="T10" fmla="*/ 62 w 101"/>
                <a:gd name="T11" fmla="*/ 178 h 178"/>
                <a:gd name="T12" fmla="*/ 45 w 101"/>
                <a:gd name="T13" fmla="*/ 178 h 178"/>
                <a:gd name="T14" fmla="*/ 45 w 101"/>
                <a:gd name="T15" fmla="*/ 79 h 178"/>
                <a:gd name="T16" fmla="*/ 15 w 101"/>
                <a:gd name="T17" fmla="*/ 133 h 178"/>
                <a:gd name="T18" fmla="*/ 0 w 101"/>
                <a:gd name="T19" fmla="*/ 124 h 178"/>
                <a:gd name="T20" fmla="*/ 45 w 101"/>
                <a:gd name="T21" fmla="*/ 46 h 178"/>
                <a:gd name="T22" fmla="*/ 45 w 101"/>
                <a:gd name="T23" fmla="*/ 33 h 178"/>
                <a:gd name="T24" fmla="*/ 7 w 101"/>
                <a:gd name="T25" fmla="*/ 33 h 178"/>
                <a:gd name="T26" fmla="*/ 7 w 101"/>
                <a:gd name="T27" fmla="*/ 17 h 178"/>
                <a:gd name="T28" fmla="*/ 45 w 101"/>
                <a:gd name="T29" fmla="*/ 17 h 178"/>
                <a:gd name="T30" fmla="*/ 45 w 101"/>
                <a:gd name="T31" fmla="*/ 0 h 178"/>
                <a:gd name="T32" fmla="*/ 62 w 101"/>
                <a:gd name="T33" fmla="*/ 0 h 178"/>
                <a:gd name="T34" fmla="*/ 62 w 101"/>
                <a:gd name="T35" fmla="*/ 17 h 178"/>
                <a:gd name="T36" fmla="*/ 101 w 101"/>
                <a:gd name="T37" fmla="*/ 17 h 178"/>
                <a:gd name="T38" fmla="*/ 101 w 101"/>
                <a:gd name="T39" fmla="*/ 33 h 178"/>
                <a:gd name="T40" fmla="*/ 62 w 101"/>
                <a:gd name="T41" fmla="*/ 33 h 178"/>
                <a:gd name="T42" fmla="*/ 62 w 101"/>
                <a:gd name="T43" fmla="*/ 6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1" h="178">
                  <a:moveTo>
                    <a:pt x="62" y="67"/>
                  </a:moveTo>
                  <a:lnTo>
                    <a:pt x="65" y="65"/>
                  </a:lnTo>
                  <a:lnTo>
                    <a:pt x="96" y="119"/>
                  </a:lnTo>
                  <a:lnTo>
                    <a:pt x="81" y="127"/>
                  </a:lnTo>
                  <a:lnTo>
                    <a:pt x="62" y="93"/>
                  </a:lnTo>
                  <a:lnTo>
                    <a:pt x="62" y="178"/>
                  </a:lnTo>
                  <a:lnTo>
                    <a:pt x="45" y="178"/>
                  </a:lnTo>
                  <a:lnTo>
                    <a:pt x="45" y="79"/>
                  </a:lnTo>
                  <a:lnTo>
                    <a:pt x="15" y="133"/>
                  </a:lnTo>
                  <a:lnTo>
                    <a:pt x="0" y="124"/>
                  </a:lnTo>
                  <a:lnTo>
                    <a:pt x="45" y="46"/>
                  </a:lnTo>
                  <a:lnTo>
                    <a:pt x="45" y="33"/>
                  </a:lnTo>
                  <a:lnTo>
                    <a:pt x="7" y="33"/>
                  </a:lnTo>
                  <a:lnTo>
                    <a:pt x="7" y="17"/>
                  </a:lnTo>
                  <a:lnTo>
                    <a:pt x="45" y="17"/>
                  </a:lnTo>
                  <a:lnTo>
                    <a:pt x="45" y="0"/>
                  </a:lnTo>
                  <a:lnTo>
                    <a:pt x="62" y="0"/>
                  </a:lnTo>
                  <a:lnTo>
                    <a:pt x="62" y="17"/>
                  </a:lnTo>
                  <a:lnTo>
                    <a:pt x="101" y="17"/>
                  </a:lnTo>
                  <a:lnTo>
                    <a:pt x="101" y="33"/>
                  </a:lnTo>
                  <a:lnTo>
                    <a:pt x="62" y="33"/>
                  </a:lnTo>
                  <a:lnTo>
                    <a:pt x="62" y="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1973" y="535738"/>
              <a:ext cx="142297" cy="61560"/>
            </a:xfrm>
            <a:custGeom>
              <a:avLst/>
              <a:gdLst>
                <a:gd name="T0" fmla="*/ 0 w 89"/>
                <a:gd name="T1" fmla="*/ 22 h 38"/>
                <a:gd name="T2" fmla="*/ 84 w 89"/>
                <a:gd name="T3" fmla="*/ 0 h 38"/>
                <a:gd name="T4" fmla="*/ 89 w 89"/>
                <a:gd name="T5" fmla="*/ 16 h 38"/>
                <a:gd name="T6" fmla="*/ 4 w 89"/>
                <a:gd name="T7" fmla="*/ 38 h 38"/>
                <a:gd name="T8" fmla="*/ 0 w 89"/>
                <a:gd name="T9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38">
                  <a:moveTo>
                    <a:pt x="0" y="22"/>
                  </a:moveTo>
                  <a:lnTo>
                    <a:pt x="84" y="0"/>
                  </a:lnTo>
                  <a:lnTo>
                    <a:pt x="89" y="16"/>
                  </a:lnTo>
                  <a:lnTo>
                    <a:pt x="4" y="38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8952" y="993587"/>
              <a:ext cx="949922" cy="534801"/>
            </a:xfrm>
            <a:custGeom>
              <a:avLst/>
              <a:gdLst>
                <a:gd name="T0" fmla="*/ 740 w 776"/>
                <a:gd name="T1" fmla="*/ 336 h 436"/>
                <a:gd name="T2" fmla="*/ 626 w 776"/>
                <a:gd name="T3" fmla="*/ 383 h 436"/>
                <a:gd name="T4" fmla="*/ 462 w 776"/>
                <a:gd name="T5" fmla="*/ 218 h 436"/>
                <a:gd name="T6" fmla="*/ 626 w 776"/>
                <a:gd name="T7" fmla="*/ 54 h 436"/>
                <a:gd name="T8" fmla="*/ 738 w 776"/>
                <a:gd name="T9" fmla="*/ 99 h 436"/>
                <a:gd name="T10" fmla="*/ 774 w 776"/>
                <a:gd name="T11" fmla="*/ 58 h 436"/>
                <a:gd name="T12" fmla="*/ 626 w 776"/>
                <a:gd name="T13" fmla="*/ 0 h 436"/>
                <a:gd name="T14" fmla="*/ 422 w 776"/>
                <a:gd name="T15" fmla="*/ 141 h 436"/>
                <a:gd name="T16" fmla="*/ 218 w 776"/>
                <a:gd name="T17" fmla="*/ 0 h 436"/>
                <a:gd name="T18" fmla="*/ 0 w 776"/>
                <a:gd name="T19" fmla="*/ 218 h 436"/>
                <a:gd name="T20" fmla="*/ 218 w 776"/>
                <a:gd name="T21" fmla="*/ 436 h 436"/>
                <a:gd name="T22" fmla="*/ 422 w 776"/>
                <a:gd name="T23" fmla="*/ 294 h 436"/>
                <a:gd name="T24" fmla="*/ 626 w 776"/>
                <a:gd name="T25" fmla="*/ 436 h 436"/>
                <a:gd name="T26" fmla="*/ 776 w 776"/>
                <a:gd name="T27" fmla="*/ 375 h 436"/>
                <a:gd name="T28" fmla="*/ 740 w 776"/>
                <a:gd name="T29" fmla="*/ 336 h 436"/>
                <a:gd name="T30" fmla="*/ 218 w 776"/>
                <a:gd name="T31" fmla="*/ 382 h 436"/>
                <a:gd name="T32" fmla="*/ 55 w 776"/>
                <a:gd name="T33" fmla="*/ 219 h 436"/>
                <a:gd name="T34" fmla="*/ 218 w 776"/>
                <a:gd name="T35" fmla="*/ 55 h 436"/>
                <a:gd name="T36" fmla="*/ 381 w 776"/>
                <a:gd name="T37" fmla="*/ 219 h 436"/>
                <a:gd name="T38" fmla="*/ 218 w 776"/>
                <a:gd name="T39" fmla="*/ 382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436">
                  <a:moveTo>
                    <a:pt x="740" y="336"/>
                  </a:moveTo>
                  <a:cubicBezTo>
                    <a:pt x="710" y="365"/>
                    <a:pt x="670" y="383"/>
                    <a:pt x="626" y="383"/>
                  </a:cubicBezTo>
                  <a:cubicBezTo>
                    <a:pt x="536" y="383"/>
                    <a:pt x="462" y="309"/>
                    <a:pt x="462" y="218"/>
                  </a:cubicBezTo>
                  <a:cubicBezTo>
                    <a:pt x="462" y="128"/>
                    <a:pt x="536" y="54"/>
                    <a:pt x="626" y="54"/>
                  </a:cubicBezTo>
                  <a:cubicBezTo>
                    <a:pt x="670" y="54"/>
                    <a:pt x="709" y="71"/>
                    <a:pt x="738" y="99"/>
                  </a:cubicBezTo>
                  <a:cubicBezTo>
                    <a:pt x="774" y="58"/>
                    <a:pt x="774" y="58"/>
                    <a:pt x="774" y="58"/>
                  </a:cubicBezTo>
                  <a:cubicBezTo>
                    <a:pt x="735" y="22"/>
                    <a:pt x="683" y="0"/>
                    <a:pt x="626" y="0"/>
                  </a:cubicBezTo>
                  <a:cubicBezTo>
                    <a:pt x="532" y="0"/>
                    <a:pt x="453" y="58"/>
                    <a:pt x="422" y="141"/>
                  </a:cubicBezTo>
                  <a:cubicBezTo>
                    <a:pt x="391" y="58"/>
                    <a:pt x="311" y="0"/>
                    <a:pt x="218" y="0"/>
                  </a:cubicBezTo>
                  <a:cubicBezTo>
                    <a:pt x="98" y="0"/>
                    <a:pt x="0" y="97"/>
                    <a:pt x="0" y="218"/>
                  </a:cubicBezTo>
                  <a:cubicBezTo>
                    <a:pt x="0" y="338"/>
                    <a:pt x="98" y="436"/>
                    <a:pt x="218" y="436"/>
                  </a:cubicBezTo>
                  <a:cubicBezTo>
                    <a:pt x="311" y="436"/>
                    <a:pt x="391" y="377"/>
                    <a:pt x="422" y="294"/>
                  </a:cubicBezTo>
                  <a:cubicBezTo>
                    <a:pt x="453" y="377"/>
                    <a:pt x="532" y="436"/>
                    <a:pt x="626" y="436"/>
                  </a:cubicBezTo>
                  <a:cubicBezTo>
                    <a:pt x="684" y="436"/>
                    <a:pt x="737" y="413"/>
                    <a:pt x="776" y="375"/>
                  </a:cubicBezTo>
                  <a:lnTo>
                    <a:pt x="740" y="336"/>
                  </a:lnTo>
                  <a:close/>
                  <a:moveTo>
                    <a:pt x="218" y="382"/>
                  </a:moveTo>
                  <a:cubicBezTo>
                    <a:pt x="128" y="382"/>
                    <a:pt x="55" y="309"/>
                    <a:pt x="55" y="219"/>
                  </a:cubicBezTo>
                  <a:cubicBezTo>
                    <a:pt x="55" y="128"/>
                    <a:pt x="128" y="55"/>
                    <a:pt x="218" y="55"/>
                  </a:cubicBezTo>
                  <a:cubicBezTo>
                    <a:pt x="308" y="55"/>
                    <a:pt x="381" y="128"/>
                    <a:pt x="381" y="219"/>
                  </a:cubicBezTo>
                  <a:cubicBezTo>
                    <a:pt x="381" y="309"/>
                    <a:pt x="308" y="382"/>
                    <a:pt x="218" y="3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5950" y="458788"/>
              <a:ext cx="926846" cy="1088836"/>
            </a:xfrm>
            <a:custGeom>
              <a:avLst/>
              <a:gdLst>
                <a:gd name="T0" fmla="*/ 313 w 756"/>
                <a:gd name="T1" fmla="*/ 0 h 888"/>
                <a:gd name="T2" fmla="*/ 296 w 756"/>
                <a:gd name="T3" fmla="*/ 1 h 888"/>
                <a:gd name="T4" fmla="*/ 296 w 756"/>
                <a:gd name="T5" fmla="*/ 0 h 888"/>
                <a:gd name="T6" fmla="*/ 0 w 756"/>
                <a:gd name="T7" fmla="*/ 0 h 888"/>
                <a:gd name="T8" fmla="*/ 0 w 756"/>
                <a:gd name="T9" fmla="*/ 888 h 888"/>
                <a:gd name="T10" fmla="*/ 296 w 756"/>
                <a:gd name="T11" fmla="*/ 888 h 888"/>
                <a:gd name="T12" fmla="*/ 296 w 756"/>
                <a:gd name="T13" fmla="*/ 888 h 888"/>
                <a:gd name="T14" fmla="*/ 311 w 756"/>
                <a:gd name="T15" fmla="*/ 888 h 888"/>
                <a:gd name="T16" fmla="*/ 756 w 756"/>
                <a:gd name="T17" fmla="*/ 442 h 888"/>
                <a:gd name="T18" fmla="*/ 313 w 756"/>
                <a:gd name="T19" fmla="*/ 0 h 888"/>
                <a:gd name="T20" fmla="*/ 257 w 756"/>
                <a:gd name="T21" fmla="*/ 326 h 888"/>
                <a:gd name="T22" fmla="*/ 349 w 756"/>
                <a:gd name="T23" fmla="*/ 92 h 888"/>
                <a:gd name="T24" fmla="*/ 411 w 756"/>
                <a:gd name="T25" fmla="*/ 341 h 888"/>
                <a:gd name="T26" fmla="*/ 317 w 756"/>
                <a:gd name="T27" fmla="*/ 578 h 888"/>
                <a:gd name="T28" fmla="*/ 257 w 756"/>
                <a:gd name="T29" fmla="*/ 326 h 888"/>
                <a:gd name="T30" fmla="*/ 234 w 756"/>
                <a:gd name="T31" fmla="*/ 790 h 888"/>
                <a:gd name="T32" fmla="*/ 118 w 756"/>
                <a:gd name="T33" fmla="*/ 558 h 888"/>
                <a:gd name="T34" fmla="*/ 212 w 756"/>
                <a:gd name="T35" fmla="*/ 279 h 888"/>
                <a:gd name="T36" fmla="*/ 273 w 756"/>
                <a:gd name="T37" fmla="*/ 573 h 888"/>
                <a:gd name="T38" fmla="*/ 278 w 756"/>
                <a:gd name="T39" fmla="*/ 667 h 888"/>
                <a:gd name="T40" fmla="*/ 234 w 756"/>
                <a:gd name="T41" fmla="*/ 790 h 888"/>
                <a:gd name="T42" fmla="*/ 505 w 756"/>
                <a:gd name="T43" fmla="*/ 664 h 888"/>
                <a:gd name="T44" fmla="*/ 278 w 756"/>
                <a:gd name="T45" fmla="*/ 789 h 888"/>
                <a:gd name="T46" fmla="*/ 395 w 756"/>
                <a:gd name="T47" fmla="*/ 559 h 888"/>
                <a:gd name="T48" fmla="*/ 616 w 756"/>
                <a:gd name="T49" fmla="*/ 426 h 888"/>
                <a:gd name="T50" fmla="*/ 505 w 756"/>
                <a:gd name="T51" fmla="*/ 664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56" h="888">
                  <a:moveTo>
                    <a:pt x="313" y="0"/>
                  </a:moveTo>
                  <a:cubicBezTo>
                    <a:pt x="307" y="0"/>
                    <a:pt x="302" y="0"/>
                    <a:pt x="296" y="1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8"/>
                    <a:pt x="0" y="888"/>
                    <a:pt x="0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296" y="888"/>
                    <a:pt x="296" y="888"/>
                    <a:pt x="296" y="888"/>
                  </a:cubicBezTo>
                  <a:cubicBezTo>
                    <a:pt x="301" y="888"/>
                    <a:pt x="306" y="888"/>
                    <a:pt x="311" y="888"/>
                  </a:cubicBezTo>
                  <a:cubicBezTo>
                    <a:pt x="556" y="888"/>
                    <a:pt x="756" y="686"/>
                    <a:pt x="756" y="442"/>
                  </a:cubicBezTo>
                  <a:cubicBezTo>
                    <a:pt x="756" y="197"/>
                    <a:pt x="557" y="1"/>
                    <a:pt x="313" y="0"/>
                  </a:cubicBezTo>
                  <a:close/>
                  <a:moveTo>
                    <a:pt x="257" y="326"/>
                  </a:moveTo>
                  <a:cubicBezTo>
                    <a:pt x="268" y="192"/>
                    <a:pt x="349" y="92"/>
                    <a:pt x="349" y="92"/>
                  </a:cubicBezTo>
                  <a:cubicBezTo>
                    <a:pt x="349" y="92"/>
                    <a:pt x="427" y="188"/>
                    <a:pt x="411" y="341"/>
                  </a:cubicBezTo>
                  <a:cubicBezTo>
                    <a:pt x="396" y="491"/>
                    <a:pt x="317" y="578"/>
                    <a:pt x="317" y="578"/>
                  </a:cubicBezTo>
                  <a:cubicBezTo>
                    <a:pt x="317" y="578"/>
                    <a:pt x="245" y="459"/>
                    <a:pt x="257" y="326"/>
                  </a:cubicBezTo>
                  <a:close/>
                  <a:moveTo>
                    <a:pt x="234" y="790"/>
                  </a:moveTo>
                  <a:cubicBezTo>
                    <a:pt x="234" y="790"/>
                    <a:pt x="127" y="667"/>
                    <a:pt x="118" y="558"/>
                  </a:cubicBezTo>
                  <a:cubicBezTo>
                    <a:pt x="105" y="410"/>
                    <a:pt x="212" y="279"/>
                    <a:pt x="212" y="279"/>
                  </a:cubicBezTo>
                  <a:cubicBezTo>
                    <a:pt x="205" y="483"/>
                    <a:pt x="273" y="573"/>
                    <a:pt x="273" y="573"/>
                  </a:cubicBezTo>
                  <a:cubicBezTo>
                    <a:pt x="273" y="573"/>
                    <a:pt x="289" y="597"/>
                    <a:pt x="278" y="667"/>
                  </a:cubicBezTo>
                  <a:cubicBezTo>
                    <a:pt x="267" y="736"/>
                    <a:pt x="234" y="790"/>
                    <a:pt x="234" y="790"/>
                  </a:cubicBezTo>
                  <a:close/>
                  <a:moveTo>
                    <a:pt x="505" y="664"/>
                  </a:moveTo>
                  <a:cubicBezTo>
                    <a:pt x="408" y="771"/>
                    <a:pt x="278" y="789"/>
                    <a:pt x="278" y="789"/>
                  </a:cubicBezTo>
                  <a:cubicBezTo>
                    <a:pt x="278" y="789"/>
                    <a:pt x="282" y="666"/>
                    <a:pt x="395" y="559"/>
                  </a:cubicBezTo>
                  <a:cubicBezTo>
                    <a:pt x="508" y="453"/>
                    <a:pt x="616" y="426"/>
                    <a:pt x="616" y="426"/>
                  </a:cubicBezTo>
                  <a:cubicBezTo>
                    <a:pt x="616" y="426"/>
                    <a:pt x="601" y="557"/>
                    <a:pt x="505" y="6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31" name="出自【趣你的PPT】(微信:qunideppt)：最优质的PPT资源库"/>
          <p:cNvCxnSpPr/>
          <p:nvPr/>
        </p:nvCxnSpPr>
        <p:spPr>
          <a:xfrm flipH="1">
            <a:off x="7430859" y="1016322"/>
            <a:ext cx="958855" cy="1595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出自【趣你的PPT】(微信:qunideppt)：最优质的PPT资源库"/>
          <p:cNvCxnSpPr/>
          <p:nvPr/>
        </p:nvCxnSpPr>
        <p:spPr>
          <a:xfrm flipH="1">
            <a:off x="3867769" y="4400455"/>
            <a:ext cx="958855" cy="15954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出自【趣你的PPT】(微信:qunideppt)：最优质的PPT资源库"/>
          <p:cNvCxnSpPr/>
          <p:nvPr/>
        </p:nvCxnSpPr>
        <p:spPr>
          <a:xfrm flipH="1">
            <a:off x="5310167" y="1007947"/>
            <a:ext cx="239571" cy="3986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出自【趣你的PPT】(微信:qunideppt)：最优质的PPT资源库"/>
          <p:cNvCxnSpPr/>
          <p:nvPr/>
        </p:nvCxnSpPr>
        <p:spPr>
          <a:xfrm flipH="1">
            <a:off x="6582163" y="5474492"/>
            <a:ext cx="239571" cy="3986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842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7938"/>
            <a:ext cx="12193588" cy="685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3038" y="887413"/>
            <a:ext cx="8861425" cy="55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您可以从以下方面提升自己整个</a:t>
            </a:r>
            <a:r>
              <a:rPr lang="en-US" altLang="zh-CN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的质量，以下是一些基本的网站，可以下载字体、图片等等：</a:t>
            </a:r>
            <a:endParaRPr lang="en-US" altLang="zh-CN" sz="18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8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、下载字体：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http://font.knowsky.com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  XP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用户下载字体后解压将字体文件（扩展名为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TTF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  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TTC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）复制到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C:\Windows\Fonts  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文件夹下即可。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WIN7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WIN8</a:t>
            </a:r>
            <a:r>
              <a:rPr lang="zh-CN" altLang="en-US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用户下载字体后解压，单击安装即可，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非常方便。但需要注意：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、有时候安装了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可能找不到字体、您重启电脑就行了。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、要注意哦，你电脑有字体，别人电脑没有安装字体，那还是显示不出来哦。所以建议特殊字体少用，并且做成图片格式）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、如果你觉得安装字体麻烦，直接去：</a:t>
            </a:r>
            <a:r>
              <a:rPr lang="en-US" altLang="zh-CN" sz="14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http://www.51poca.com/  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在线生成书法，生成后，另存为图片，就是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透明底的了，这个是最简单的办法。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下载图标：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http://www.pptfx.com/list/png  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想知道别人的图标怎么来的吗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点开，你就会发现惊喜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下载素材：</a:t>
            </a:r>
            <a:r>
              <a:rPr lang="en-US" altLang="zh-CN" sz="180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http://www.pptfx.com   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去了这里，你的审美程度和素材库就会马上爆满的哦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、你可以用格式刷做出很多此份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模板中图表的效果。但是要使用的恰到好处，还是需要多多用心钻研哦。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、如果此份模板显示不完全或者有地方不兼容，建议用微软的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Microsoft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ppt2007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打开，就可以实现完美兼容了。</a:t>
            </a: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zh-CN" sz="140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、更多秋实的作品，请移步：</a:t>
            </a:r>
            <a:r>
              <a:rPr lang="en-US" altLang="zh-CN" sz="14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http://docer.wps.cn/index.php?mod=moban&amp;act=frontsearch&amp;searchtemp=</a:t>
            </a:r>
            <a:r>
              <a:rPr lang="zh-CN" altLang="en-US" sz="1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秋实</a:t>
            </a:r>
            <a:r>
              <a:rPr lang="en-US" altLang="zh-CN" sz="1400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ppt&amp;objtype=0</a:t>
            </a:r>
          </a:p>
        </p:txBody>
      </p:sp>
    </p:spTree>
    <p:extLst>
      <p:ext uri="{BB962C8B-B14F-4D97-AF65-F5344CB8AC3E}">
        <p14:creationId xmlns:p14="http://schemas.microsoft.com/office/powerpoint/2010/main" val="37881662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90" name="组合 116出自【趣你的PPT】(微信:qunideppt)：最优质的PPT资源库"/>
          <p:cNvGrpSpPr>
            <a:grpSpLocks/>
          </p:cNvGrpSpPr>
          <p:nvPr/>
        </p:nvGrpSpPr>
        <p:grpSpPr bwMode="auto">
          <a:xfrm>
            <a:off x="2146300" y="2401888"/>
            <a:ext cx="833438" cy="833437"/>
            <a:chOff x="2365376" y="2487613"/>
            <a:chExt cx="865188" cy="865188"/>
          </a:xfrm>
        </p:grpSpPr>
        <p:sp>
          <p:nvSpPr>
            <p:cNvPr id="38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2487613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6188" y="2693988"/>
              <a:ext cx="703263" cy="652463"/>
            </a:xfrm>
            <a:custGeom>
              <a:avLst/>
              <a:gdLst>
                <a:gd name="T0" fmla="*/ 2147483646 w 514"/>
                <a:gd name="T1" fmla="*/ 0 h 477"/>
                <a:gd name="T2" fmla="*/ 2147483646 w 514"/>
                <a:gd name="T3" fmla="*/ 2147483646 h 477"/>
                <a:gd name="T4" fmla="*/ 2147483646 w 514"/>
                <a:gd name="T5" fmla="*/ 2147483646 h 477"/>
                <a:gd name="T6" fmla="*/ 2147483646 w 514"/>
                <a:gd name="T7" fmla="*/ 2147483646 h 477"/>
                <a:gd name="T8" fmla="*/ 2147483646 w 514"/>
                <a:gd name="T9" fmla="*/ 2147483646 h 477"/>
                <a:gd name="T10" fmla="*/ 2147483646 w 514"/>
                <a:gd name="T11" fmla="*/ 2147483646 h 477"/>
                <a:gd name="T12" fmla="*/ 2147483646 w 514"/>
                <a:gd name="T13" fmla="*/ 2147483646 h 477"/>
                <a:gd name="T14" fmla="*/ 2147483646 w 514"/>
                <a:gd name="T15" fmla="*/ 2147483646 h 477"/>
                <a:gd name="T16" fmla="*/ 2147483646 w 514"/>
                <a:gd name="T17" fmla="*/ 2147483646 h 477"/>
                <a:gd name="T18" fmla="*/ 2147483646 w 514"/>
                <a:gd name="T19" fmla="*/ 2147483646 h 477"/>
                <a:gd name="T20" fmla="*/ 2147483646 w 514"/>
                <a:gd name="T21" fmla="*/ 2147483646 h 477"/>
                <a:gd name="T22" fmla="*/ 2147483646 w 514"/>
                <a:gd name="T23" fmla="*/ 2147483646 h 477"/>
                <a:gd name="T24" fmla="*/ 2147483646 w 514"/>
                <a:gd name="T25" fmla="*/ 2147483646 h 477"/>
                <a:gd name="T26" fmla="*/ 2147483646 w 514"/>
                <a:gd name="T27" fmla="*/ 2147483646 h 477"/>
                <a:gd name="T28" fmla="*/ 2147483646 w 514"/>
                <a:gd name="T29" fmla="*/ 2147483646 h 477"/>
                <a:gd name="T30" fmla="*/ 2147483646 w 514"/>
                <a:gd name="T31" fmla="*/ 2147483646 h 477"/>
                <a:gd name="T32" fmla="*/ 2147483646 w 514"/>
                <a:gd name="T33" fmla="*/ 2147483646 h 477"/>
                <a:gd name="T34" fmla="*/ 2147483646 w 514"/>
                <a:gd name="T35" fmla="*/ 0 h 47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14" h="477">
                  <a:moveTo>
                    <a:pt x="52" y="0"/>
                  </a:moveTo>
                  <a:cubicBezTo>
                    <a:pt x="49" y="0"/>
                    <a:pt x="47" y="0"/>
                    <a:pt x="46" y="2"/>
                  </a:cubicBezTo>
                  <a:cubicBezTo>
                    <a:pt x="43" y="8"/>
                    <a:pt x="74" y="42"/>
                    <a:pt x="78" y="48"/>
                  </a:cubicBezTo>
                  <a:cubicBezTo>
                    <a:pt x="84" y="57"/>
                    <a:pt x="76" y="63"/>
                    <a:pt x="70" y="69"/>
                  </a:cubicBezTo>
                  <a:cubicBezTo>
                    <a:pt x="58" y="81"/>
                    <a:pt x="53" y="96"/>
                    <a:pt x="43" y="110"/>
                  </a:cubicBezTo>
                  <a:cubicBezTo>
                    <a:pt x="34" y="121"/>
                    <a:pt x="19" y="114"/>
                    <a:pt x="10" y="124"/>
                  </a:cubicBezTo>
                  <a:cubicBezTo>
                    <a:pt x="5" y="131"/>
                    <a:pt x="3" y="141"/>
                    <a:pt x="3" y="149"/>
                  </a:cubicBezTo>
                  <a:cubicBezTo>
                    <a:pt x="3" y="168"/>
                    <a:pt x="0" y="189"/>
                    <a:pt x="7" y="207"/>
                  </a:cubicBezTo>
                  <a:cubicBezTo>
                    <a:pt x="14" y="220"/>
                    <a:pt x="104" y="299"/>
                    <a:pt x="104" y="312"/>
                  </a:cubicBezTo>
                  <a:cubicBezTo>
                    <a:pt x="105" y="328"/>
                    <a:pt x="123" y="344"/>
                    <a:pt x="135" y="354"/>
                  </a:cubicBezTo>
                  <a:cubicBezTo>
                    <a:pt x="144" y="364"/>
                    <a:pt x="198" y="420"/>
                    <a:pt x="255" y="477"/>
                  </a:cubicBezTo>
                  <a:cubicBezTo>
                    <a:pt x="383" y="457"/>
                    <a:pt x="485" y="361"/>
                    <a:pt x="514" y="237"/>
                  </a:cubicBezTo>
                  <a:cubicBezTo>
                    <a:pt x="427" y="150"/>
                    <a:pt x="342" y="65"/>
                    <a:pt x="329" y="55"/>
                  </a:cubicBezTo>
                  <a:cubicBezTo>
                    <a:pt x="295" y="29"/>
                    <a:pt x="254" y="16"/>
                    <a:pt x="213" y="16"/>
                  </a:cubicBezTo>
                  <a:cubicBezTo>
                    <a:pt x="196" y="16"/>
                    <a:pt x="179" y="19"/>
                    <a:pt x="161" y="23"/>
                  </a:cubicBezTo>
                  <a:cubicBezTo>
                    <a:pt x="152" y="25"/>
                    <a:pt x="140" y="30"/>
                    <a:pt x="129" y="30"/>
                  </a:cubicBezTo>
                  <a:cubicBezTo>
                    <a:pt x="124" y="30"/>
                    <a:pt x="120" y="29"/>
                    <a:pt x="116" y="27"/>
                  </a:cubicBezTo>
                  <a:cubicBezTo>
                    <a:pt x="109" y="22"/>
                    <a:pt x="68" y="0"/>
                    <a:pt x="5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9363" y="2695576"/>
              <a:ext cx="579438" cy="447675"/>
            </a:xfrm>
            <a:custGeom>
              <a:avLst/>
              <a:gdLst>
                <a:gd name="T0" fmla="*/ 2147483646 w 423"/>
                <a:gd name="T1" fmla="*/ 2147483646 h 327"/>
                <a:gd name="T2" fmla="*/ 2147483646 w 423"/>
                <a:gd name="T3" fmla="*/ 2147483646 h 327"/>
                <a:gd name="T4" fmla="*/ 2147483646 w 423"/>
                <a:gd name="T5" fmla="*/ 2147483646 h 327"/>
                <a:gd name="T6" fmla="*/ 2147483646 w 423"/>
                <a:gd name="T7" fmla="*/ 2147483646 h 327"/>
                <a:gd name="T8" fmla="*/ 2147483646 w 423"/>
                <a:gd name="T9" fmla="*/ 2147483646 h 327"/>
                <a:gd name="T10" fmla="*/ 2147483646 w 423"/>
                <a:gd name="T11" fmla="*/ 2147483646 h 327"/>
                <a:gd name="T12" fmla="*/ 2147483646 w 423"/>
                <a:gd name="T13" fmla="*/ 0 h 327"/>
                <a:gd name="T14" fmla="*/ 2147483646 w 423"/>
                <a:gd name="T15" fmla="*/ 2147483646 h 327"/>
                <a:gd name="T16" fmla="*/ 2147483646 w 423"/>
                <a:gd name="T17" fmla="*/ 2147483646 h 327"/>
                <a:gd name="T18" fmla="*/ 2147483646 w 423"/>
                <a:gd name="T19" fmla="*/ 2147483646 h 327"/>
                <a:gd name="T20" fmla="*/ 2147483646 w 423"/>
                <a:gd name="T21" fmla="*/ 2147483646 h 327"/>
                <a:gd name="T22" fmla="*/ 2147483646 w 423"/>
                <a:gd name="T23" fmla="*/ 2147483646 h 327"/>
                <a:gd name="T24" fmla="*/ 2147483646 w 423"/>
                <a:gd name="T25" fmla="*/ 2147483646 h 327"/>
                <a:gd name="T26" fmla="*/ 0 w 423"/>
                <a:gd name="T27" fmla="*/ 2147483646 h 327"/>
                <a:gd name="T28" fmla="*/ 0 w 423"/>
                <a:gd name="T29" fmla="*/ 2147483646 h 327"/>
                <a:gd name="T30" fmla="*/ 2147483646 w 423"/>
                <a:gd name="T31" fmla="*/ 2147483646 h 327"/>
                <a:gd name="T32" fmla="*/ 2147483646 w 423"/>
                <a:gd name="T33" fmla="*/ 2147483646 h 327"/>
                <a:gd name="T34" fmla="*/ 2147483646 w 423"/>
                <a:gd name="T35" fmla="*/ 2147483646 h 327"/>
                <a:gd name="T36" fmla="*/ 2147483646 w 423"/>
                <a:gd name="T37" fmla="*/ 2147483646 h 327"/>
                <a:gd name="T38" fmla="*/ 2147483646 w 423"/>
                <a:gd name="T39" fmla="*/ 2147483646 h 327"/>
                <a:gd name="T40" fmla="*/ 2147483646 w 423"/>
                <a:gd name="T41" fmla="*/ 2147483646 h 327"/>
                <a:gd name="T42" fmla="*/ 2147483646 w 423"/>
                <a:gd name="T43" fmla="*/ 2147483646 h 327"/>
                <a:gd name="T44" fmla="*/ 2147483646 w 423"/>
                <a:gd name="T45" fmla="*/ 2147483646 h 327"/>
                <a:gd name="T46" fmla="*/ 2147483646 w 423"/>
                <a:gd name="T47" fmla="*/ 2147483646 h 327"/>
                <a:gd name="T48" fmla="*/ 2147483646 w 423"/>
                <a:gd name="T49" fmla="*/ 2147483646 h 327"/>
                <a:gd name="T50" fmla="*/ 2147483646 w 423"/>
                <a:gd name="T51" fmla="*/ 2147483646 h 327"/>
                <a:gd name="T52" fmla="*/ 2147483646 w 423"/>
                <a:gd name="T53" fmla="*/ 2147483646 h 327"/>
                <a:gd name="T54" fmla="*/ 2147483646 w 423"/>
                <a:gd name="T55" fmla="*/ 2147483646 h 327"/>
                <a:gd name="T56" fmla="*/ 2147483646 w 423"/>
                <a:gd name="T57" fmla="*/ 2147483646 h 327"/>
                <a:gd name="T58" fmla="*/ 2147483646 w 423"/>
                <a:gd name="T59" fmla="*/ 2147483646 h 327"/>
                <a:gd name="T60" fmla="*/ 2147483646 w 423"/>
                <a:gd name="T61" fmla="*/ 2147483646 h 327"/>
                <a:gd name="T62" fmla="*/ 2147483646 w 423"/>
                <a:gd name="T63" fmla="*/ 2147483646 h 327"/>
                <a:gd name="T64" fmla="*/ 2147483646 w 423"/>
                <a:gd name="T65" fmla="*/ 2147483646 h 327"/>
                <a:gd name="T66" fmla="*/ 2147483646 w 423"/>
                <a:gd name="T67" fmla="*/ 2147483646 h 327"/>
                <a:gd name="T68" fmla="*/ 2147483646 w 423"/>
                <a:gd name="T69" fmla="*/ 2147483646 h 327"/>
                <a:gd name="T70" fmla="*/ 2147483646 w 423"/>
                <a:gd name="T71" fmla="*/ 2147483646 h 327"/>
                <a:gd name="T72" fmla="*/ 2147483646 w 423"/>
                <a:gd name="T73" fmla="*/ 2147483646 h 327"/>
                <a:gd name="T74" fmla="*/ 2147483646 w 423"/>
                <a:gd name="T75" fmla="*/ 2147483646 h 327"/>
                <a:gd name="T76" fmla="*/ 2147483646 w 423"/>
                <a:gd name="T77" fmla="*/ 2147483646 h 327"/>
                <a:gd name="T78" fmla="*/ 2147483646 w 423"/>
                <a:gd name="T79" fmla="*/ 2147483646 h 327"/>
                <a:gd name="T80" fmla="*/ 2147483646 w 423"/>
                <a:gd name="T81" fmla="*/ 2147483646 h 327"/>
                <a:gd name="T82" fmla="*/ 2147483646 w 423"/>
                <a:gd name="T83" fmla="*/ 2147483646 h 327"/>
                <a:gd name="T84" fmla="*/ 2147483646 w 423"/>
                <a:gd name="T85" fmla="*/ 2147483646 h 327"/>
                <a:gd name="T86" fmla="*/ 2147483646 w 423"/>
                <a:gd name="T87" fmla="*/ 2147483646 h 327"/>
                <a:gd name="T88" fmla="*/ 2147483646 w 423"/>
                <a:gd name="T89" fmla="*/ 2147483646 h 327"/>
                <a:gd name="T90" fmla="*/ 2147483646 w 423"/>
                <a:gd name="T91" fmla="*/ 2147483646 h 327"/>
                <a:gd name="T92" fmla="*/ 2147483646 w 423"/>
                <a:gd name="T93" fmla="*/ 2147483646 h 327"/>
                <a:gd name="T94" fmla="*/ 2147483646 w 423"/>
                <a:gd name="T95" fmla="*/ 2147483646 h 327"/>
                <a:gd name="T96" fmla="*/ 2147483646 w 423"/>
                <a:gd name="T97" fmla="*/ 2147483646 h 327"/>
                <a:gd name="T98" fmla="*/ 2147483646 w 423"/>
                <a:gd name="T99" fmla="*/ 2147483646 h 327"/>
                <a:gd name="T100" fmla="*/ 2147483646 w 423"/>
                <a:gd name="T101" fmla="*/ 2147483646 h 32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23" h="327">
                  <a:moveTo>
                    <a:pt x="420" y="237"/>
                  </a:moveTo>
                  <a:cubicBezTo>
                    <a:pt x="409" y="230"/>
                    <a:pt x="398" y="210"/>
                    <a:pt x="391" y="197"/>
                  </a:cubicBezTo>
                  <a:cubicBezTo>
                    <a:pt x="392" y="178"/>
                    <a:pt x="391" y="160"/>
                    <a:pt x="386" y="143"/>
                  </a:cubicBezTo>
                  <a:cubicBezTo>
                    <a:pt x="366" y="70"/>
                    <a:pt x="294" y="14"/>
                    <a:pt x="207" y="14"/>
                  </a:cubicBezTo>
                  <a:cubicBezTo>
                    <a:pt x="178" y="14"/>
                    <a:pt x="131" y="29"/>
                    <a:pt x="131" y="29"/>
                  </a:cubicBezTo>
                  <a:cubicBezTo>
                    <a:pt x="126" y="30"/>
                    <a:pt x="118" y="29"/>
                    <a:pt x="114" y="26"/>
                  </a:cubicBezTo>
                  <a:cubicBezTo>
                    <a:pt x="114" y="26"/>
                    <a:pt x="80" y="3"/>
                    <a:pt x="46" y="0"/>
                  </a:cubicBezTo>
                  <a:cubicBezTo>
                    <a:pt x="43" y="0"/>
                    <a:pt x="42" y="2"/>
                    <a:pt x="44" y="4"/>
                  </a:cubicBezTo>
                  <a:cubicBezTo>
                    <a:pt x="51" y="13"/>
                    <a:pt x="76" y="48"/>
                    <a:pt x="76" y="48"/>
                  </a:cubicBezTo>
                  <a:cubicBezTo>
                    <a:pt x="79" y="52"/>
                    <a:pt x="78" y="59"/>
                    <a:pt x="74" y="62"/>
                  </a:cubicBezTo>
                  <a:cubicBezTo>
                    <a:pt x="74" y="62"/>
                    <a:pt x="63" y="72"/>
                    <a:pt x="56" y="81"/>
                  </a:cubicBezTo>
                  <a:cubicBezTo>
                    <a:pt x="42" y="100"/>
                    <a:pt x="44" y="118"/>
                    <a:pt x="17" y="118"/>
                  </a:cubicBezTo>
                  <a:cubicBezTo>
                    <a:pt x="8" y="118"/>
                    <a:pt x="4" y="128"/>
                    <a:pt x="4" y="128"/>
                  </a:cubicBezTo>
                  <a:cubicBezTo>
                    <a:pt x="2" y="133"/>
                    <a:pt x="0" y="142"/>
                    <a:pt x="0" y="147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2"/>
                    <a:pt x="2" y="201"/>
                    <a:pt x="4" y="206"/>
                  </a:cubicBezTo>
                  <a:cubicBezTo>
                    <a:pt x="4" y="206"/>
                    <a:pt x="8" y="216"/>
                    <a:pt x="17" y="216"/>
                  </a:cubicBezTo>
                  <a:cubicBezTo>
                    <a:pt x="55" y="216"/>
                    <a:pt x="64" y="247"/>
                    <a:pt x="94" y="267"/>
                  </a:cubicBezTo>
                  <a:cubicBezTo>
                    <a:pt x="96" y="268"/>
                    <a:pt x="96" y="268"/>
                    <a:pt x="96" y="268"/>
                  </a:cubicBezTo>
                  <a:cubicBezTo>
                    <a:pt x="98" y="270"/>
                    <a:pt x="100" y="275"/>
                    <a:pt x="101" y="281"/>
                  </a:cubicBezTo>
                  <a:cubicBezTo>
                    <a:pt x="101" y="317"/>
                    <a:pt x="101" y="317"/>
                    <a:pt x="101" y="317"/>
                  </a:cubicBezTo>
                  <a:cubicBezTo>
                    <a:pt x="101" y="323"/>
                    <a:pt x="105" y="327"/>
                    <a:pt x="110" y="327"/>
                  </a:cubicBezTo>
                  <a:cubicBezTo>
                    <a:pt x="154" y="327"/>
                    <a:pt x="154" y="327"/>
                    <a:pt x="154" y="327"/>
                  </a:cubicBezTo>
                  <a:cubicBezTo>
                    <a:pt x="160" y="327"/>
                    <a:pt x="166" y="323"/>
                    <a:pt x="167" y="318"/>
                  </a:cubicBezTo>
                  <a:cubicBezTo>
                    <a:pt x="171" y="307"/>
                    <a:pt x="171" y="307"/>
                    <a:pt x="171" y="307"/>
                  </a:cubicBezTo>
                  <a:cubicBezTo>
                    <a:pt x="172" y="302"/>
                    <a:pt x="177" y="298"/>
                    <a:pt x="183" y="298"/>
                  </a:cubicBezTo>
                  <a:cubicBezTo>
                    <a:pt x="183" y="298"/>
                    <a:pt x="196" y="300"/>
                    <a:pt x="207" y="300"/>
                  </a:cubicBezTo>
                  <a:cubicBezTo>
                    <a:pt x="225" y="300"/>
                    <a:pt x="248" y="296"/>
                    <a:pt x="248" y="296"/>
                  </a:cubicBezTo>
                  <a:cubicBezTo>
                    <a:pt x="253" y="295"/>
                    <a:pt x="258" y="298"/>
                    <a:pt x="258" y="304"/>
                  </a:cubicBezTo>
                  <a:cubicBezTo>
                    <a:pt x="257" y="318"/>
                    <a:pt x="257" y="318"/>
                    <a:pt x="257" y="318"/>
                  </a:cubicBezTo>
                  <a:cubicBezTo>
                    <a:pt x="256" y="323"/>
                    <a:pt x="260" y="327"/>
                    <a:pt x="266" y="327"/>
                  </a:cubicBezTo>
                  <a:cubicBezTo>
                    <a:pt x="266" y="327"/>
                    <a:pt x="298" y="327"/>
                    <a:pt x="319" y="327"/>
                  </a:cubicBezTo>
                  <a:cubicBezTo>
                    <a:pt x="333" y="327"/>
                    <a:pt x="359" y="284"/>
                    <a:pt x="365" y="274"/>
                  </a:cubicBezTo>
                  <a:cubicBezTo>
                    <a:pt x="375" y="258"/>
                    <a:pt x="381" y="242"/>
                    <a:pt x="386" y="226"/>
                  </a:cubicBezTo>
                  <a:cubicBezTo>
                    <a:pt x="400" y="236"/>
                    <a:pt x="413" y="239"/>
                    <a:pt x="420" y="239"/>
                  </a:cubicBezTo>
                  <a:cubicBezTo>
                    <a:pt x="423" y="239"/>
                    <a:pt x="423" y="239"/>
                    <a:pt x="420" y="237"/>
                  </a:cubicBezTo>
                  <a:close/>
                  <a:moveTo>
                    <a:pt x="89" y="118"/>
                  </a:moveTo>
                  <a:cubicBezTo>
                    <a:pt x="82" y="118"/>
                    <a:pt x="77" y="109"/>
                    <a:pt x="77" y="98"/>
                  </a:cubicBezTo>
                  <a:cubicBezTo>
                    <a:pt x="77" y="86"/>
                    <a:pt x="82" y="77"/>
                    <a:pt x="89" y="77"/>
                  </a:cubicBezTo>
                  <a:cubicBezTo>
                    <a:pt x="95" y="77"/>
                    <a:pt x="100" y="86"/>
                    <a:pt x="100" y="98"/>
                  </a:cubicBezTo>
                  <a:cubicBezTo>
                    <a:pt x="100" y="109"/>
                    <a:pt x="95" y="118"/>
                    <a:pt x="89" y="118"/>
                  </a:cubicBezTo>
                  <a:close/>
                  <a:moveTo>
                    <a:pt x="286" y="54"/>
                  </a:moveTo>
                  <a:cubicBezTo>
                    <a:pt x="284" y="58"/>
                    <a:pt x="280" y="60"/>
                    <a:pt x="276" y="60"/>
                  </a:cubicBezTo>
                  <a:cubicBezTo>
                    <a:pt x="275" y="60"/>
                    <a:pt x="274" y="60"/>
                    <a:pt x="273" y="60"/>
                  </a:cubicBezTo>
                  <a:cubicBezTo>
                    <a:pt x="253" y="53"/>
                    <a:pt x="232" y="49"/>
                    <a:pt x="211" y="49"/>
                  </a:cubicBezTo>
                  <a:cubicBezTo>
                    <a:pt x="201" y="49"/>
                    <a:pt x="186" y="51"/>
                    <a:pt x="168" y="55"/>
                  </a:cubicBezTo>
                  <a:cubicBezTo>
                    <a:pt x="163" y="56"/>
                    <a:pt x="157" y="53"/>
                    <a:pt x="156" y="48"/>
                  </a:cubicBezTo>
                  <a:cubicBezTo>
                    <a:pt x="155" y="43"/>
                    <a:pt x="158" y="37"/>
                    <a:pt x="164" y="36"/>
                  </a:cubicBezTo>
                  <a:cubicBezTo>
                    <a:pt x="183" y="32"/>
                    <a:pt x="199" y="30"/>
                    <a:pt x="211" y="30"/>
                  </a:cubicBezTo>
                  <a:cubicBezTo>
                    <a:pt x="235" y="30"/>
                    <a:pt x="258" y="33"/>
                    <a:pt x="280" y="41"/>
                  </a:cubicBezTo>
                  <a:cubicBezTo>
                    <a:pt x="285" y="43"/>
                    <a:pt x="287" y="49"/>
                    <a:pt x="28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1" name="组合 130出自【趣你的PPT】(微信:qunideppt)：最优质的PPT资源库"/>
          <p:cNvGrpSpPr>
            <a:grpSpLocks/>
          </p:cNvGrpSpPr>
          <p:nvPr/>
        </p:nvGrpSpPr>
        <p:grpSpPr bwMode="auto">
          <a:xfrm>
            <a:off x="9147175" y="2401888"/>
            <a:ext cx="833438" cy="833437"/>
            <a:chOff x="3625851" y="4829176"/>
            <a:chExt cx="865188" cy="865188"/>
          </a:xfrm>
        </p:grpSpPr>
        <p:sp>
          <p:nvSpPr>
            <p:cNvPr id="381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4829176"/>
              <a:ext cx="865188" cy="865188"/>
            </a:xfrm>
            <a:prstGeom prst="ellipse">
              <a:avLst/>
            </a:prstGeom>
            <a:solidFill>
              <a:srgbClr val="FFA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3488" y="5003801"/>
              <a:ext cx="706438" cy="677863"/>
            </a:xfrm>
            <a:custGeom>
              <a:avLst/>
              <a:gdLst>
                <a:gd name="T0" fmla="*/ 2147483646 w 517"/>
                <a:gd name="T1" fmla="*/ 0 h 495"/>
                <a:gd name="T2" fmla="*/ 2147483646 w 517"/>
                <a:gd name="T3" fmla="*/ 2147483646 h 495"/>
                <a:gd name="T4" fmla="*/ 2147483646 w 517"/>
                <a:gd name="T5" fmla="*/ 2147483646 h 495"/>
                <a:gd name="T6" fmla="*/ 2147483646 w 517"/>
                <a:gd name="T7" fmla="*/ 2147483646 h 495"/>
                <a:gd name="T8" fmla="*/ 2147483646 w 517"/>
                <a:gd name="T9" fmla="*/ 2147483646 h 495"/>
                <a:gd name="T10" fmla="*/ 2147483646 w 517"/>
                <a:gd name="T11" fmla="*/ 2147483646 h 495"/>
                <a:gd name="T12" fmla="*/ 2147483646 w 517"/>
                <a:gd name="T13" fmla="*/ 2147483646 h 495"/>
                <a:gd name="T14" fmla="*/ 2147483646 w 517"/>
                <a:gd name="T15" fmla="*/ 2147483646 h 495"/>
                <a:gd name="T16" fmla="*/ 2147483646 w 517"/>
                <a:gd name="T17" fmla="*/ 2147483646 h 495"/>
                <a:gd name="T18" fmla="*/ 2147483646 w 517"/>
                <a:gd name="T19" fmla="*/ 2147483646 h 495"/>
                <a:gd name="T20" fmla="*/ 2147483646 w 517"/>
                <a:gd name="T21" fmla="*/ 2147483646 h 495"/>
                <a:gd name="T22" fmla="*/ 2147483646 w 517"/>
                <a:gd name="T23" fmla="*/ 2147483646 h 495"/>
                <a:gd name="T24" fmla="*/ 2147483646 w 517"/>
                <a:gd name="T25" fmla="*/ 2147483646 h 495"/>
                <a:gd name="T26" fmla="*/ 2147483646 w 517"/>
                <a:gd name="T27" fmla="*/ 2147483646 h 495"/>
                <a:gd name="T28" fmla="*/ 2147483646 w 517"/>
                <a:gd name="T29" fmla="*/ 2147483646 h 495"/>
                <a:gd name="T30" fmla="*/ 2147483646 w 517"/>
                <a:gd name="T31" fmla="*/ 2147483646 h 495"/>
                <a:gd name="T32" fmla="*/ 2147483646 w 517"/>
                <a:gd name="T33" fmla="*/ 2147483646 h 495"/>
                <a:gd name="T34" fmla="*/ 2147483646 w 517"/>
                <a:gd name="T35" fmla="*/ 2147483646 h 495"/>
                <a:gd name="T36" fmla="*/ 2147483646 w 517"/>
                <a:gd name="T37" fmla="*/ 2147483646 h 495"/>
                <a:gd name="T38" fmla="*/ 2147483646 w 517"/>
                <a:gd name="T39" fmla="*/ 2147483646 h 495"/>
                <a:gd name="T40" fmla="*/ 2147483646 w 517"/>
                <a:gd name="T41" fmla="*/ 2147483646 h 495"/>
                <a:gd name="T42" fmla="*/ 2147483646 w 517"/>
                <a:gd name="T43" fmla="*/ 2147483646 h 495"/>
                <a:gd name="T44" fmla="*/ 2147483646 w 517"/>
                <a:gd name="T45" fmla="*/ 2147483646 h 495"/>
                <a:gd name="T46" fmla="*/ 2147483646 w 517"/>
                <a:gd name="T47" fmla="*/ 0 h 49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17" h="495">
                  <a:moveTo>
                    <a:pt x="42" y="0"/>
                  </a:moveTo>
                  <a:cubicBezTo>
                    <a:pt x="32" y="0"/>
                    <a:pt x="23" y="1"/>
                    <a:pt x="18" y="3"/>
                  </a:cubicBezTo>
                  <a:cubicBezTo>
                    <a:pt x="0" y="11"/>
                    <a:pt x="7" y="51"/>
                    <a:pt x="18" y="61"/>
                  </a:cubicBezTo>
                  <a:cubicBezTo>
                    <a:pt x="25" y="69"/>
                    <a:pt x="34" y="76"/>
                    <a:pt x="41" y="84"/>
                  </a:cubicBezTo>
                  <a:cubicBezTo>
                    <a:pt x="38" y="84"/>
                    <a:pt x="35" y="84"/>
                    <a:pt x="32" y="84"/>
                  </a:cubicBezTo>
                  <a:cubicBezTo>
                    <a:pt x="21" y="84"/>
                    <a:pt x="9" y="86"/>
                    <a:pt x="9" y="99"/>
                  </a:cubicBezTo>
                  <a:cubicBezTo>
                    <a:pt x="6" y="108"/>
                    <a:pt x="6" y="132"/>
                    <a:pt x="14" y="139"/>
                  </a:cubicBezTo>
                  <a:cubicBezTo>
                    <a:pt x="22" y="148"/>
                    <a:pt x="31" y="157"/>
                    <a:pt x="40" y="165"/>
                  </a:cubicBezTo>
                  <a:cubicBezTo>
                    <a:pt x="20" y="165"/>
                    <a:pt x="9" y="167"/>
                    <a:pt x="9" y="189"/>
                  </a:cubicBezTo>
                  <a:cubicBezTo>
                    <a:pt x="9" y="206"/>
                    <a:pt x="9" y="217"/>
                    <a:pt x="22" y="229"/>
                  </a:cubicBezTo>
                  <a:cubicBezTo>
                    <a:pt x="33" y="241"/>
                    <a:pt x="46" y="253"/>
                    <a:pt x="58" y="264"/>
                  </a:cubicBezTo>
                  <a:cubicBezTo>
                    <a:pt x="74" y="282"/>
                    <a:pt x="207" y="417"/>
                    <a:pt x="286" y="495"/>
                  </a:cubicBezTo>
                  <a:cubicBezTo>
                    <a:pt x="400" y="466"/>
                    <a:pt x="490" y="375"/>
                    <a:pt x="517" y="260"/>
                  </a:cubicBezTo>
                  <a:cubicBezTo>
                    <a:pt x="438" y="182"/>
                    <a:pt x="350" y="94"/>
                    <a:pt x="331" y="77"/>
                  </a:cubicBezTo>
                  <a:cubicBezTo>
                    <a:pt x="316" y="60"/>
                    <a:pt x="298" y="42"/>
                    <a:pt x="281" y="27"/>
                  </a:cubicBezTo>
                  <a:cubicBezTo>
                    <a:pt x="273" y="18"/>
                    <a:pt x="260" y="2"/>
                    <a:pt x="247" y="2"/>
                  </a:cubicBezTo>
                  <a:cubicBezTo>
                    <a:pt x="234" y="2"/>
                    <a:pt x="222" y="2"/>
                    <a:pt x="209" y="2"/>
                  </a:cubicBezTo>
                  <a:cubicBezTo>
                    <a:pt x="192" y="2"/>
                    <a:pt x="193" y="20"/>
                    <a:pt x="193" y="32"/>
                  </a:cubicBezTo>
                  <a:cubicBezTo>
                    <a:pt x="185" y="24"/>
                    <a:pt x="174" y="9"/>
                    <a:pt x="163" y="4"/>
                  </a:cubicBezTo>
                  <a:cubicBezTo>
                    <a:pt x="159" y="1"/>
                    <a:pt x="153" y="1"/>
                    <a:pt x="146" y="1"/>
                  </a:cubicBezTo>
                  <a:cubicBezTo>
                    <a:pt x="137" y="1"/>
                    <a:pt x="127" y="2"/>
                    <a:pt x="120" y="2"/>
                  </a:cubicBezTo>
                  <a:cubicBezTo>
                    <a:pt x="101" y="2"/>
                    <a:pt x="101" y="18"/>
                    <a:pt x="101" y="32"/>
                  </a:cubicBezTo>
                  <a:cubicBezTo>
                    <a:pt x="94" y="25"/>
                    <a:pt x="87" y="17"/>
                    <a:pt x="79" y="10"/>
                  </a:cubicBezTo>
                  <a:cubicBezTo>
                    <a:pt x="73" y="3"/>
                    <a:pt x="57" y="0"/>
                    <a:pt x="42" y="0"/>
                  </a:cubicBezTo>
                </a:path>
              </a:pathLst>
            </a:custGeom>
            <a:solidFill>
              <a:srgbClr val="CC8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06851" y="5214938"/>
              <a:ext cx="325438" cy="374650"/>
            </a:xfrm>
            <a:custGeom>
              <a:avLst/>
              <a:gdLst>
                <a:gd name="T0" fmla="*/ 2147483646 w 238"/>
                <a:gd name="T1" fmla="*/ 2147483646 h 274"/>
                <a:gd name="T2" fmla="*/ 2147483646 w 238"/>
                <a:gd name="T3" fmla="*/ 2147483646 h 274"/>
                <a:gd name="T4" fmla="*/ 2147483646 w 238"/>
                <a:gd name="T5" fmla="*/ 2147483646 h 274"/>
                <a:gd name="T6" fmla="*/ 2147483646 w 238"/>
                <a:gd name="T7" fmla="*/ 2147483646 h 274"/>
                <a:gd name="T8" fmla="*/ 2147483646 w 238"/>
                <a:gd name="T9" fmla="*/ 2147483646 h 274"/>
                <a:gd name="T10" fmla="*/ 2147483646 w 238"/>
                <a:gd name="T11" fmla="*/ 2147483646 h 274"/>
                <a:gd name="T12" fmla="*/ 2147483646 w 238"/>
                <a:gd name="T13" fmla="*/ 2147483646 h 274"/>
                <a:gd name="T14" fmla="*/ 2147483646 w 238"/>
                <a:gd name="T15" fmla="*/ 2147483646 h 274"/>
                <a:gd name="T16" fmla="*/ 2147483646 w 238"/>
                <a:gd name="T17" fmla="*/ 2147483646 h 274"/>
                <a:gd name="T18" fmla="*/ 2147483646 w 238"/>
                <a:gd name="T19" fmla="*/ 2147483646 h 274"/>
                <a:gd name="T20" fmla="*/ 2147483646 w 238"/>
                <a:gd name="T21" fmla="*/ 2147483646 h 274"/>
                <a:gd name="T22" fmla="*/ 2147483646 w 238"/>
                <a:gd name="T23" fmla="*/ 2147483646 h 274"/>
                <a:gd name="T24" fmla="*/ 2147483646 w 238"/>
                <a:gd name="T25" fmla="*/ 2147483646 h 274"/>
                <a:gd name="T26" fmla="*/ 2147483646 w 238"/>
                <a:gd name="T27" fmla="*/ 2147483646 h 274"/>
                <a:gd name="T28" fmla="*/ 2147483646 w 238"/>
                <a:gd name="T29" fmla="*/ 2147483646 h 274"/>
                <a:gd name="T30" fmla="*/ 2147483646 w 238"/>
                <a:gd name="T31" fmla="*/ 2147483646 h 274"/>
                <a:gd name="T32" fmla="*/ 2147483646 w 238"/>
                <a:gd name="T33" fmla="*/ 2147483646 h 274"/>
                <a:gd name="T34" fmla="*/ 2147483646 w 238"/>
                <a:gd name="T35" fmla="*/ 2147483646 h 274"/>
                <a:gd name="T36" fmla="*/ 2147483646 w 238"/>
                <a:gd name="T37" fmla="*/ 2147483646 h 274"/>
                <a:gd name="T38" fmla="*/ 2147483646 w 238"/>
                <a:gd name="T39" fmla="*/ 2147483646 h 274"/>
                <a:gd name="T40" fmla="*/ 2147483646 w 238"/>
                <a:gd name="T41" fmla="*/ 2147483646 h 274"/>
                <a:gd name="T42" fmla="*/ 2147483646 w 238"/>
                <a:gd name="T43" fmla="*/ 2147483646 h 274"/>
                <a:gd name="T44" fmla="*/ 2147483646 w 238"/>
                <a:gd name="T45" fmla="*/ 2147483646 h 274"/>
                <a:gd name="T46" fmla="*/ 2147483646 w 238"/>
                <a:gd name="T47" fmla="*/ 2147483646 h 274"/>
                <a:gd name="T48" fmla="*/ 2147483646 w 238"/>
                <a:gd name="T49" fmla="*/ 2147483646 h 274"/>
                <a:gd name="T50" fmla="*/ 2147483646 w 238"/>
                <a:gd name="T51" fmla="*/ 2147483646 h 274"/>
                <a:gd name="T52" fmla="*/ 2147483646 w 238"/>
                <a:gd name="T53" fmla="*/ 2147483646 h 274"/>
                <a:gd name="T54" fmla="*/ 2147483646 w 238"/>
                <a:gd name="T55" fmla="*/ 2147483646 h 274"/>
                <a:gd name="T56" fmla="*/ 2147483646 w 238"/>
                <a:gd name="T57" fmla="*/ 2147483646 h 274"/>
                <a:gd name="T58" fmla="*/ 2147483646 w 238"/>
                <a:gd name="T59" fmla="*/ 2147483646 h 274"/>
                <a:gd name="T60" fmla="*/ 2147483646 w 238"/>
                <a:gd name="T61" fmla="*/ 2147483646 h 274"/>
                <a:gd name="T62" fmla="*/ 2147483646 w 238"/>
                <a:gd name="T63" fmla="*/ 2147483646 h 274"/>
                <a:gd name="T64" fmla="*/ 2147483646 w 238"/>
                <a:gd name="T65" fmla="*/ 2147483646 h 274"/>
                <a:gd name="T66" fmla="*/ 2147483646 w 238"/>
                <a:gd name="T67" fmla="*/ 2147483646 h 274"/>
                <a:gd name="T68" fmla="*/ 2147483646 w 238"/>
                <a:gd name="T69" fmla="*/ 2147483646 h 274"/>
                <a:gd name="T70" fmla="*/ 2147483646 w 238"/>
                <a:gd name="T71" fmla="*/ 2147483646 h 274"/>
                <a:gd name="T72" fmla="*/ 2147483646 w 238"/>
                <a:gd name="T73" fmla="*/ 2147483646 h 274"/>
                <a:gd name="T74" fmla="*/ 2147483646 w 238"/>
                <a:gd name="T75" fmla="*/ 2147483646 h 274"/>
                <a:gd name="T76" fmla="*/ 2147483646 w 238"/>
                <a:gd name="T77" fmla="*/ 2147483646 h 274"/>
                <a:gd name="T78" fmla="*/ 2147483646 w 238"/>
                <a:gd name="T79" fmla="*/ 2147483646 h 274"/>
                <a:gd name="T80" fmla="*/ 2147483646 w 238"/>
                <a:gd name="T81" fmla="*/ 2147483646 h 27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8" h="274">
                  <a:moveTo>
                    <a:pt x="237" y="226"/>
                  </a:moveTo>
                  <a:cubicBezTo>
                    <a:pt x="223" y="190"/>
                    <a:pt x="223" y="190"/>
                    <a:pt x="223" y="190"/>
                  </a:cubicBezTo>
                  <a:cubicBezTo>
                    <a:pt x="226" y="183"/>
                    <a:pt x="228" y="176"/>
                    <a:pt x="229" y="168"/>
                  </a:cubicBezTo>
                  <a:cubicBezTo>
                    <a:pt x="230" y="159"/>
                    <a:pt x="230" y="149"/>
                    <a:pt x="228" y="138"/>
                  </a:cubicBezTo>
                  <a:cubicBezTo>
                    <a:pt x="227" y="130"/>
                    <a:pt x="224" y="118"/>
                    <a:pt x="217" y="102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07" y="77"/>
                    <a:pt x="207" y="77"/>
                    <a:pt x="207" y="77"/>
                  </a:cubicBezTo>
                  <a:cubicBezTo>
                    <a:pt x="201" y="61"/>
                    <a:pt x="182" y="53"/>
                    <a:pt x="164" y="59"/>
                  </a:cubicBezTo>
                  <a:cubicBezTo>
                    <a:pt x="161" y="57"/>
                    <a:pt x="158" y="55"/>
                    <a:pt x="155" y="54"/>
                  </a:cubicBezTo>
                  <a:cubicBezTo>
                    <a:pt x="146" y="51"/>
                    <a:pt x="136" y="52"/>
                    <a:pt x="127" y="55"/>
                  </a:cubicBezTo>
                  <a:cubicBezTo>
                    <a:pt x="124" y="57"/>
                    <a:pt x="121" y="59"/>
                    <a:pt x="118" y="61"/>
                  </a:cubicBezTo>
                  <a:cubicBezTo>
                    <a:pt x="117" y="61"/>
                    <a:pt x="117" y="61"/>
                    <a:pt x="116" y="61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4" y="61"/>
                    <a:pt x="111" y="61"/>
                    <a:pt x="108" y="62"/>
                  </a:cubicBezTo>
                  <a:cubicBezTo>
                    <a:pt x="90" y="18"/>
                    <a:pt x="90" y="18"/>
                    <a:pt x="90" y="18"/>
                  </a:cubicBezTo>
                  <a:cubicBezTo>
                    <a:pt x="87" y="10"/>
                    <a:pt x="80" y="4"/>
                    <a:pt x="71" y="2"/>
                  </a:cubicBezTo>
                  <a:cubicBezTo>
                    <a:pt x="63" y="0"/>
                    <a:pt x="55" y="1"/>
                    <a:pt x="47" y="4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39" y="8"/>
                    <a:pt x="33" y="13"/>
                    <a:pt x="29" y="19"/>
                  </a:cubicBezTo>
                  <a:cubicBezTo>
                    <a:pt x="23" y="27"/>
                    <a:pt x="22" y="36"/>
                    <a:pt x="25" y="44"/>
                  </a:cubicBezTo>
                  <a:cubicBezTo>
                    <a:pt x="52" y="109"/>
                    <a:pt x="52" y="109"/>
                    <a:pt x="52" y="109"/>
                  </a:cubicBezTo>
                  <a:cubicBezTo>
                    <a:pt x="42" y="107"/>
                    <a:pt x="33" y="108"/>
                    <a:pt x="24" y="111"/>
                  </a:cubicBezTo>
                  <a:cubicBezTo>
                    <a:pt x="24" y="111"/>
                    <a:pt x="24" y="111"/>
                    <a:pt x="24" y="111"/>
                  </a:cubicBezTo>
                  <a:cubicBezTo>
                    <a:pt x="14" y="115"/>
                    <a:pt x="6" y="123"/>
                    <a:pt x="3" y="133"/>
                  </a:cubicBezTo>
                  <a:cubicBezTo>
                    <a:pt x="0" y="142"/>
                    <a:pt x="1" y="152"/>
                    <a:pt x="5" y="160"/>
                  </a:cubicBezTo>
                  <a:cubicBezTo>
                    <a:pt x="10" y="167"/>
                    <a:pt x="17" y="173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43" y="181"/>
                    <a:pt x="58" y="188"/>
                    <a:pt x="72" y="197"/>
                  </a:cubicBezTo>
                  <a:cubicBezTo>
                    <a:pt x="73" y="197"/>
                    <a:pt x="73" y="198"/>
                    <a:pt x="74" y="199"/>
                  </a:cubicBezTo>
                  <a:cubicBezTo>
                    <a:pt x="81" y="209"/>
                    <a:pt x="87" y="217"/>
                    <a:pt x="92" y="221"/>
                  </a:cubicBezTo>
                  <a:cubicBezTo>
                    <a:pt x="98" y="226"/>
                    <a:pt x="104" y="230"/>
                    <a:pt x="110" y="232"/>
                  </a:cubicBezTo>
                  <a:cubicBezTo>
                    <a:pt x="126" y="272"/>
                    <a:pt x="126" y="272"/>
                    <a:pt x="126" y="272"/>
                  </a:cubicBezTo>
                  <a:cubicBezTo>
                    <a:pt x="127" y="273"/>
                    <a:pt x="128" y="274"/>
                    <a:pt x="130" y="273"/>
                  </a:cubicBezTo>
                  <a:cubicBezTo>
                    <a:pt x="235" y="230"/>
                    <a:pt x="235" y="230"/>
                    <a:pt x="235" y="230"/>
                  </a:cubicBezTo>
                  <a:cubicBezTo>
                    <a:pt x="237" y="230"/>
                    <a:pt x="238" y="228"/>
                    <a:pt x="237" y="226"/>
                  </a:cubicBezTo>
                  <a:close/>
                  <a:moveTo>
                    <a:pt x="139" y="248"/>
                  </a:moveTo>
                  <a:cubicBezTo>
                    <a:pt x="127" y="218"/>
                    <a:pt x="127" y="218"/>
                    <a:pt x="127" y="218"/>
                  </a:cubicBezTo>
                  <a:cubicBezTo>
                    <a:pt x="126" y="217"/>
                    <a:pt x="125" y="216"/>
                    <a:pt x="124" y="216"/>
                  </a:cubicBezTo>
                  <a:cubicBezTo>
                    <a:pt x="124" y="216"/>
                    <a:pt x="124" y="216"/>
                    <a:pt x="124" y="216"/>
                  </a:cubicBezTo>
                  <a:cubicBezTo>
                    <a:pt x="123" y="216"/>
                    <a:pt x="123" y="215"/>
                    <a:pt x="122" y="215"/>
                  </a:cubicBezTo>
                  <a:cubicBezTo>
                    <a:pt x="117" y="214"/>
                    <a:pt x="112" y="211"/>
                    <a:pt x="106" y="206"/>
                  </a:cubicBezTo>
                  <a:cubicBezTo>
                    <a:pt x="102" y="203"/>
                    <a:pt x="95" y="193"/>
                    <a:pt x="91" y="187"/>
                  </a:cubicBezTo>
                  <a:cubicBezTo>
                    <a:pt x="89" y="184"/>
                    <a:pt x="88" y="182"/>
                    <a:pt x="87" y="182"/>
                  </a:cubicBezTo>
                  <a:cubicBezTo>
                    <a:pt x="86" y="181"/>
                    <a:pt x="86" y="181"/>
                    <a:pt x="86" y="181"/>
                  </a:cubicBezTo>
                  <a:cubicBezTo>
                    <a:pt x="70" y="171"/>
                    <a:pt x="52" y="163"/>
                    <a:pt x="34" y="157"/>
                  </a:cubicBezTo>
                  <a:cubicBezTo>
                    <a:pt x="25" y="154"/>
                    <a:pt x="20" y="146"/>
                    <a:pt x="23" y="138"/>
                  </a:cubicBezTo>
                  <a:cubicBezTo>
                    <a:pt x="24" y="135"/>
                    <a:pt x="27" y="131"/>
                    <a:pt x="32" y="130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7" y="128"/>
                    <a:pt x="42" y="127"/>
                    <a:pt x="47" y="129"/>
                  </a:cubicBezTo>
                  <a:cubicBezTo>
                    <a:pt x="59" y="133"/>
                    <a:pt x="70" y="137"/>
                    <a:pt x="81" y="142"/>
                  </a:cubicBezTo>
                  <a:cubicBezTo>
                    <a:pt x="82" y="143"/>
                    <a:pt x="83" y="143"/>
                    <a:pt x="84" y="142"/>
                  </a:cubicBezTo>
                  <a:cubicBezTo>
                    <a:pt x="84" y="142"/>
                    <a:pt x="84" y="142"/>
                    <a:pt x="85" y="142"/>
                  </a:cubicBezTo>
                  <a:cubicBezTo>
                    <a:pt x="86" y="141"/>
                    <a:pt x="86" y="139"/>
                    <a:pt x="86" y="13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2" y="32"/>
                    <a:pt x="47" y="25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62" y="19"/>
                    <a:pt x="69" y="21"/>
                    <a:pt x="71" y="2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6" y="87"/>
                    <a:pt x="97" y="88"/>
                    <a:pt x="98" y="88"/>
                  </a:cubicBezTo>
                  <a:cubicBezTo>
                    <a:pt x="99" y="88"/>
                    <a:pt x="99" y="88"/>
                    <a:pt x="100" y="88"/>
                  </a:cubicBezTo>
                  <a:cubicBezTo>
                    <a:pt x="100" y="87"/>
                    <a:pt x="101" y="87"/>
                    <a:pt x="101" y="87"/>
                  </a:cubicBezTo>
                  <a:cubicBezTo>
                    <a:pt x="103" y="85"/>
                    <a:pt x="105" y="83"/>
                    <a:pt x="107" y="82"/>
                  </a:cubicBezTo>
                  <a:cubicBezTo>
                    <a:pt x="112" y="81"/>
                    <a:pt x="117" y="81"/>
                    <a:pt x="121" y="83"/>
                  </a:cubicBezTo>
                  <a:cubicBezTo>
                    <a:pt x="122" y="83"/>
                    <a:pt x="123" y="83"/>
                    <a:pt x="124" y="83"/>
                  </a:cubicBezTo>
                  <a:cubicBezTo>
                    <a:pt x="124" y="83"/>
                    <a:pt x="124" y="83"/>
                    <a:pt x="124" y="83"/>
                  </a:cubicBezTo>
                  <a:cubicBezTo>
                    <a:pt x="125" y="83"/>
                    <a:pt x="126" y="82"/>
                    <a:pt x="126" y="81"/>
                  </a:cubicBezTo>
                  <a:cubicBezTo>
                    <a:pt x="128" y="78"/>
                    <a:pt x="131" y="75"/>
                    <a:pt x="135" y="74"/>
                  </a:cubicBezTo>
                  <a:cubicBezTo>
                    <a:pt x="143" y="70"/>
                    <a:pt x="152" y="73"/>
                    <a:pt x="155" y="80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6" y="83"/>
                    <a:pt x="157" y="84"/>
                    <a:pt x="158" y="84"/>
                  </a:cubicBezTo>
                  <a:cubicBezTo>
                    <a:pt x="159" y="84"/>
                    <a:pt x="159" y="84"/>
                    <a:pt x="160" y="84"/>
                  </a:cubicBezTo>
                  <a:cubicBezTo>
                    <a:pt x="160" y="83"/>
                    <a:pt x="161" y="83"/>
                    <a:pt x="161" y="83"/>
                  </a:cubicBezTo>
                  <a:cubicBezTo>
                    <a:pt x="163" y="81"/>
                    <a:pt x="165" y="79"/>
                    <a:pt x="168" y="78"/>
                  </a:cubicBezTo>
                  <a:cubicBezTo>
                    <a:pt x="176" y="75"/>
                    <a:pt x="185" y="78"/>
                    <a:pt x="188" y="85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198" y="110"/>
                    <a:pt x="198" y="110"/>
                    <a:pt x="198" y="110"/>
                  </a:cubicBezTo>
                  <a:cubicBezTo>
                    <a:pt x="204" y="124"/>
                    <a:pt x="206" y="135"/>
                    <a:pt x="207" y="142"/>
                  </a:cubicBezTo>
                  <a:cubicBezTo>
                    <a:pt x="211" y="162"/>
                    <a:pt x="208" y="177"/>
                    <a:pt x="200" y="187"/>
                  </a:cubicBezTo>
                  <a:cubicBezTo>
                    <a:pt x="200" y="188"/>
                    <a:pt x="199" y="189"/>
                    <a:pt x="200" y="190"/>
                  </a:cubicBezTo>
                  <a:cubicBezTo>
                    <a:pt x="212" y="219"/>
                    <a:pt x="212" y="219"/>
                    <a:pt x="212" y="219"/>
                  </a:cubicBezTo>
                  <a:lnTo>
                    <a:pt x="139" y="2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006976"/>
              <a:ext cx="96838" cy="80963"/>
            </a:xfrm>
            <a:custGeom>
              <a:avLst/>
              <a:gdLst>
                <a:gd name="T0" fmla="*/ 2147483646 w 71"/>
                <a:gd name="T1" fmla="*/ 2147483646 h 59"/>
                <a:gd name="T2" fmla="*/ 2147483646 w 71"/>
                <a:gd name="T3" fmla="*/ 0 h 59"/>
                <a:gd name="T4" fmla="*/ 2147483646 w 71"/>
                <a:gd name="T5" fmla="*/ 0 h 59"/>
                <a:gd name="T6" fmla="*/ 0 w 71"/>
                <a:gd name="T7" fmla="*/ 2147483646 h 59"/>
                <a:gd name="T8" fmla="*/ 0 w 71"/>
                <a:gd name="T9" fmla="*/ 2147483646 h 59"/>
                <a:gd name="T10" fmla="*/ 2147483646 w 71"/>
                <a:gd name="T11" fmla="*/ 2147483646 h 59"/>
                <a:gd name="T12" fmla="*/ 2147483646 w 71"/>
                <a:gd name="T13" fmla="*/ 2147483646 h 59"/>
                <a:gd name="T14" fmla="*/ 2147483646 w 71"/>
                <a:gd name="T15" fmla="*/ 2147483646 h 59"/>
                <a:gd name="T16" fmla="*/ 2147483646 w 71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006976"/>
              <a:ext cx="96838" cy="80963"/>
            </a:xfrm>
            <a:custGeom>
              <a:avLst/>
              <a:gdLst>
                <a:gd name="T0" fmla="*/ 2147483646 w 71"/>
                <a:gd name="T1" fmla="*/ 2147483646 h 59"/>
                <a:gd name="T2" fmla="*/ 2147483646 w 71"/>
                <a:gd name="T3" fmla="*/ 0 h 59"/>
                <a:gd name="T4" fmla="*/ 2147483646 w 71"/>
                <a:gd name="T5" fmla="*/ 0 h 59"/>
                <a:gd name="T6" fmla="*/ 0 w 71"/>
                <a:gd name="T7" fmla="*/ 2147483646 h 59"/>
                <a:gd name="T8" fmla="*/ 0 w 71"/>
                <a:gd name="T9" fmla="*/ 2147483646 h 59"/>
                <a:gd name="T10" fmla="*/ 2147483646 w 71"/>
                <a:gd name="T11" fmla="*/ 2147483646 h 59"/>
                <a:gd name="T12" fmla="*/ 2147483646 w 71"/>
                <a:gd name="T13" fmla="*/ 2147483646 h 59"/>
                <a:gd name="T14" fmla="*/ 2147483646 w 71"/>
                <a:gd name="T15" fmla="*/ 2147483646 h 59"/>
                <a:gd name="T16" fmla="*/ 2147483646 w 71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8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3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006976"/>
              <a:ext cx="98425" cy="80963"/>
            </a:xfrm>
            <a:custGeom>
              <a:avLst/>
              <a:gdLst>
                <a:gd name="T0" fmla="*/ 2147483646 w 72"/>
                <a:gd name="T1" fmla="*/ 2147483646 h 59"/>
                <a:gd name="T2" fmla="*/ 2147483646 w 72"/>
                <a:gd name="T3" fmla="*/ 0 h 59"/>
                <a:gd name="T4" fmla="*/ 2147483646 w 72"/>
                <a:gd name="T5" fmla="*/ 0 h 59"/>
                <a:gd name="T6" fmla="*/ 0 w 72"/>
                <a:gd name="T7" fmla="*/ 2147483646 h 59"/>
                <a:gd name="T8" fmla="*/ 0 w 72"/>
                <a:gd name="T9" fmla="*/ 2147483646 h 59"/>
                <a:gd name="T10" fmla="*/ 2147483646 w 72"/>
                <a:gd name="T11" fmla="*/ 2147483646 h 59"/>
                <a:gd name="T12" fmla="*/ 2147483646 w 72"/>
                <a:gd name="T13" fmla="*/ 2147483646 h 59"/>
                <a:gd name="T14" fmla="*/ 2147483646 w 72"/>
                <a:gd name="T15" fmla="*/ 2147483646 h 59"/>
                <a:gd name="T16" fmla="*/ 2147483646 w 72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4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119688"/>
              <a:ext cx="96838" cy="80963"/>
            </a:xfrm>
            <a:custGeom>
              <a:avLst/>
              <a:gdLst>
                <a:gd name="T0" fmla="*/ 2147483646 w 71"/>
                <a:gd name="T1" fmla="*/ 2147483646 h 59"/>
                <a:gd name="T2" fmla="*/ 2147483646 w 71"/>
                <a:gd name="T3" fmla="*/ 0 h 59"/>
                <a:gd name="T4" fmla="*/ 2147483646 w 71"/>
                <a:gd name="T5" fmla="*/ 0 h 59"/>
                <a:gd name="T6" fmla="*/ 0 w 71"/>
                <a:gd name="T7" fmla="*/ 2147483646 h 59"/>
                <a:gd name="T8" fmla="*/ 0 w 71"/>
                <a:gd name="T9" fmla="*/ 2147483646 h 59"/>
                <a:gd name="T10" fmla="*/ 2147483646 w 71"/>
                <a:gd name="T11" fmla="*/ 2147483646 h 59"/>
                <a:gd name="T12" fmla="*/ 2147483646 w 71"/>
                <a:gd name="T13" fmla="*/ 2147483646 h 59"/>
                <a:gd name="T14" fmla="*/ 2147483646 w 71"/>
                <a:gd name="T15" fmla="*/ 2147483646 h 59"/>
                <a:gd name="T16" fmla="*/ 2147483646 w 71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119688"/>
              <a:ext cx="96838" cy="79375"/>
            </a:xfrm>
            <a:custGeom>
              <a:avLst/>
              <a:gdLst>
                <a:gd name="T0" fmla="*/ 2147483646 w 71"/>
                <a:gd name="T1" fmla="*/ 2147483646 h 58"/>
                <a:gd name="T2" fmla="*/ 2147483646 w 71"/>
                <a:gd name="T3" fmla="*/ 0 h 58"/>
                <a:gd name="T4" fmla="*/ 2147483646 w 71"/>
                <a:gd name="T5" fmla="*/ 0 h 58"/>
                <a:gd name="T6" fmla="*/ 0 w 71"/>
                <a:gd name="T7" fmla="*/ 2147483646 h 58"/>
                <a:gd name="T8" fmla="*/ 0 w 71"/>
                <a:gd name="T9" fmla="*/ 2147483646 h 58"/>
                <a:gd name="T10" fmla="*/ 2147483646 w 71"/>
                <a:gd name="T11" fmla="*/ 2147483646 h 58"/>
                <a:gd name="T12" fmla="*/ 2147483646 w 71"/>
                <a:gd name="T13" fmla="*/ 2147483646 h 58"/>
                <a:gd name="T14" fmla="*/ 2147483646 w 71"/>
                <a:gd name="T15" fmla="*/ 2147483646 h 58"/>
                <a:gd name="T16" fmla="*/ 2147483646 w 71"/>
                <a:gd name="T17" fmla="*/ 2147483646 h 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8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8"/>
                    <a:pt x="15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65" y="58"/>
                    <a:pt x="71" y="52"/>
                    <a:pt x="71" y="43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5119688"/>
              <a:ext cx="98425" cy="80963"/>
            </a:xfrm>
            <a:custGeom>
              <a:avLst/>
              <a:gdLst>
                <a:gd name="T0" fmla="*/ 2147483646 w 72"/>
                <a:gd name="T1" fmla="*/ 2147483646 h 59"/>
                <a:gd name="T2" fmla="*/ 2147483646 w 72"/>
                <a:gd name="T3" fmla="*/ 0 h 59"/>
                <a:gd name="T4" fmla="*/ 2147483646 w 72"/>
                <a:gd name="T5" fmla="*/ 0 h 59"/>
                <a:gd name="T6" fmla="*/ 0 w 72"/>
                <a:gd name="T7" fmla="*/ 2147483646 h 59"/>
                <a:gd name="T8" fmla="*/ 0 w 72"/>
                <a:gd name="T9" fmla="*/ 2147483646 h 59"/>
                <a:gd name="T10" fmla="*/ 2147483646 w 72"/>
                <a:gd name="T11" fmla="*/ 2147483646 h 59"/>
                <a:gd name="T12" fmla="*/ 2147483646 w 72"/>
                <a:gd name="T13" fmla="*/ 2147483646 h 59"/>
                <a:gd name="T14" fmla="*/ 2147483646 w 72"/>
                <a:gd name="T15" fmla="*/ 2147483646 h 59"/>
                <a:gd name="T16" fmla="*/ 2147483646 w 72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59">
                  <a:moveTo>
                    <a:pt x="72" y="15"/>
                  </a:moveTo>
                  <a:cubicBezTo>
                    <a:pt x="72" y="7"/>
                    <a:pt x="65" y="0"/>
                    <a:pt x="5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65" y="59"/>
                    <a:pt x="72" y="52"/>
                    <a:pt x="72" y="43"/>
                  </a:cubicBezTo>
                  <a:lnTo>
                    <a:pt x="72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601" y="5230813"/>
              <a:ext cx="96838" cy="79375"/>
            </a:xfrm>
            <a:custGeom>
              <a:avLst/>
              <a:gdLst>
                <a:gd name="T0" fmla="*/ 2147483646 w 71"/>
                <a:gd name="T1" fmla="*/ 2147483646 h 59"/>
                <a:gd name="T2" fmla="*/ 2147483646 w 71"/>
                <a:gd name="T3" fmla="*/ 0 h 59"/>
                <a:gd name="T4" fmla="*/ 2147483646 w 71"/>
                <a:gd name="T5" fmla="*/ 0 h 59"/>
                <a:gd name="T6" fmla="*/ 0 w 71"/>
                <a:gd name="T7" fmla="*/ 2147483646 h 59"/>
                <a:gd name="T8" fmla="*/ 0 w 71"/>
                <a:gd name="T9" fmla="*/ 2147483646 h 59"/>
                <a:gd name="T10" fmla="*/ 2147483646 w 71"/>
                <a:gd name="T11" fmla="*/ 2147483646 h 59"/>
                <a:gd name="T12" fmla="*/ 2147483646 w 71"/>
                <a:gd name="T13" fmla="*/ 2147483646 h 59"/>
                <a:gd name="T14" fmla="*/ 2147483646 w 71"/>
                <a:gd name="T15" fmla="*/ 2147483646 h 59"/>
                <a:gd name="T16" fmla="*/ 2147483646 w 71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9">
                  <a:moveTo>
                    <a:pt x="71" y="16"/>
                  </a:moveTo>
                  <a:cubicBezTo>
                    <a:pt x="71" y="7"/>
                    <a:pt x="64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4" y="59"/>
                    <a:pt x="71" y="52"/>
                    <a:pt x="71" y="44"/>
                  </a:cubicBezTo>
                  <a:lnTo>
                    <a:pt x="7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1601" y="5230813"/>
              <a:ext cx="96838" cy="79375"/>
            </a:xfrm>
            <a:custGeom>
              <a:avLst/>
              <a:gdLst>
                <a:gd name="T0" fmla="*/ 2147483646 w 71"/>
                <a:gd name="T1" fmla="*/ 2147483646 h 59"/>
                <a:gd name="T2" fmla="*/ 2147483646 w 71"/>
                <a:gd name="T3" fmla="*/ 0 h 59"/>
                <a:gd name="T4" fmla="*/ 2147483646 w 71"/>
                <a:gd name="T5" fmla="*/ 0 h 59"/>
                <a:gd name="T6" fmla="*/ 0 w 71"/>
                <a:gd name="T7" fmla="*/ 2147483646 h 59"/>
                <a:gd name="T8" fmla="*/ 0 w 71"/>
                <a:gd name="T9" fmla="*/ 2147483646 h 59"/>
                <a:gd name="T10" fmla="*/ 2147483646 w 71"/>
                <a:gd name="T11" fmla="*/ 2147483646 h 59"/>
                <a:gd name="T12" fmla="*/ 2147483646 w 71"/>
                <a:gd name="T13" fmla="*/ 2147483646 h 59"/>
                <a:gd name="T14" fmla="*/ 2147483646 w 71"/>
                <a:gd name="T15" fmla="*/ 2147483646 h 59"/>
                <a:gd name="T16" fmla="*/ 2147483646 w 71"/>
                <a:gd name="T17" fmla="*/ 2147483646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1" h="59">
                  <a:moveTo>
                    <a:pt x="71" y="15"/>
                  </a:moveTo>
                  <a:cubicBezTo>
                    <a:pt x="71" y="7"/>
                    <a:pt x="65" y="0"/>
                    <a:pt x="5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7" y="59"/>
                    <a:pt x="15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5" y="59"/>
                    <a:pt x="71" y="52"/>
                    <a:pt x="71" y="44"/>
                  </a:cubicBezTo>
                  <a:lnTo>
                    <a:pt x="71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2" name="组合 117出自【趣你的PPT】(微信:qunideppt)：最优质的PPT资源库"/>
          <p:cNvGrpSpPr>
            <a:grpSpLocks/>
          </p:cNvGrpSpPr>
          <p:nvPr/>
        </p:nvGrpSpPr>
        <p:grpSpPr bwMode="auto">
          <a:xfrm>
            <a:off x="3546475" y="2401888"/>
            <a:ext cx="833438" cy="833437"/>
            <a:chOff x="3625851" y="2487613"/>
            <a:chExt cx="865188" cy="865188"/>
          </a:xfrm>
        </p:grpSpPr>
        <p:sp>
          <p:nvSpPr>
            <p:cNvPr id="38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2487613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476" y="2628901"/>
              <a:ext cx="682625" cy="723900"/>
            </a:xfrm>
            <a:custGeom>
              <a:avLst/>
              <a:gdLst>
                <a:gd name="T0" fmla="*/ 2147483646 w 499"/>
                <a:gd name="T1" fmla="*/ 0 h 529"/>
                <a:gd name="T2" fmla="*/ 2147483646 w 499"/>
                <a:gd name="T3" fmla="*/ 2147483646 h 529"/>
                <a:gd name="T4" fmla="*/ 2147483646 w 499"/>
                <a:gd name="T5" fmla="*/ 2147483646 h 529"/>
                <a:gd name="T6" fmla="*/ 2147483646 w 499"/>
                <a:gd name="T7" fmla="*/ 2147483646 h 529"/>
                <a:gd name="T8" fmla="*/ 2147483646 w 499"/>
                <a:gd name="T9" fmla="*/ 2147483646 h 529"/>
                <a:gd name="T10" fmla="*/ 2147483646 w 499"/>
                <a:gd name="T11" fmla="*/ 2147483646 h 529"/>
                <a:gd name="T12" fmla="*/ 2147483646 w 499"/>
                <a:gd name="T13" fmla="*/ 2147483646 h 529"/>
                <a:gd name="T14" fmla="*/ 2147483646 w 499"/>
                <a:gd name="T15" fmla="*/ 2147483646 h 529"/>
                <a:gd name="T16" fmla="*/ 2147483646 w 499"/>
                <a:gd name="T17" fmla="*/ 2147483646 h 529"/>
                <a:gd name="T18" fmla="*/ 2147483646 w 499"/>
                <a:gd name="T19" fmla="*/ 2147483646 h 529"/>
                <a:gd name="T20" fmla="*/ 2147483646 w 499"/>
                <a:gd name="T21" fmla="*/ 2147483646 h 529"/>
                <a:gd name="T22" fmla="*/ 2147483646 w 499"/>
                <a:gd name="T23" fmla="*/ 2147483646 h 529"/>
                <a:gd name="T24" fmla="*/ 2147483646 w 499"/>
                <a:gd name="T25" fmla="*/ 2147483646 h 529"/>
                <a:gd name="T26" fmla="*/ 2147483646 w 499"/>
                <a:gd name="T27" fmla="*/ 2147483646 h 529"/>
                <a:gd name="T28" fmla="*/ 2147483646 w 499"/>
                <a:gd name="T29" fmla="*/ 2147483646 h 529"/>
                <a:gd name="T30" fmla="*/ 2147483646 w 499"/>
                <a:gd name="T31" fmla="*/ 2147483646 h 529"/>
                <a:gd name="T32" fmla="*/ 2147483646 w 499"/>
                <a:gd name="T33" fmla="*/ 2147483646 h 529"/>
                <a:gd name="T34" fmla="*/ 2147483646 w 499"/>
                <a:gd name="T35" fmla="*/ 2147483646 h 529"/>
                <a:gd name="T36" fmla="*/ 2147483646 w 499"/>
                <a:gd name="T37" fmla="*/ 2147483646 h 529"/>
                <a:gd name="T38" fmla="*/ 2147483646 w 499"/>
                <a:gd name="T39" fmla="*/ 2147483646 h 529"/>
                <a:gd name="T40" fmla="*/ 2147483646 w 499"/>
                <a:gd name="T41" fmla="*/ 0 h 5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499" h="529">
                  <a:moveTo>
                    <a:pt x="192" y="0"/>
                  </a:moveTo>
                  <a:cubicBezTo>
                    <a:pt x="187" y="0"/>
                    <a:pt x="181" y="1"/>
                    <a:pt x="176" y="2"/>
                  </a:cubicBezTo>
                  <a:cubicBezTo>
                    <a:pt x="162" y="5"/>
                    <a:pt x="141" y="25"/>
                    <a:pt x="129" y="25"/>
                  </a:cubicBezTo>
                  <a:cubicBezTo>
                    <a:pt x="128" y="25"/>
                    <a:pt x="127" y="25"/>
                    <a:pt x="126" y="24"/>
                  </a:cubicBezTo>
                  <a:cubicBezTo>
                    <a:pt x="125" y="24"/>
                    <a:pt x="124" y="24"/>
                    <a:pt x="123" y="24"/>
                  </a:cubicBezTo>
                  <a:cubicBezTo>
                    <a:pt x="115" y="24"/>
                    <a:pt x="115" y="33"/>
                    <a:pt x="112" y="41"/>
                  </a:cubicBezTo>
                  <a:cubicBezTo>
                    <a:pt x="106" y="38"/>
                    <a:pt x="100" y="34"/>
                    <a:pt x="94" y="31"/>
                  </a:cubicBezTo>
                  <a:cubicBezTo>
                    <a:pt x="90" y="46"/>
                    <a:pt x="101" y="71"/>
                    <a:pt x="105" y="85"/>
                  </a:cubicBezTo>
                  <a:cubicBezTo>
                    <a:pt x="108" y="95"/>
                    <a:pt x="110" y="98"/>
                    <a:pt x="101" y="104"/>
                  </a:cubicBezTo>
                  <a:cubicBezTo>
                    <a:pt x="88" y="113"/>
                    <a:pt x="87" y="130"/>
                    <a:pt x="95" y="143"/>
                  </a:cubicBezTo>
                  <a:cubicBezTo>
                    <a:pt x="98" y="148"/>
                    <a:pt x="102" y="152"/>
                    <a:pt x="107" y="157"/>
                  </a:cubicBezTo>
                  <a:cubicBezTo>
                    <a:pt x="113" y="163"/>
                    <a:pt x="114" y="174"/>
                    <a:pt x="118" y="182"/>
                  </a:cubicBezTo>
                  <a:cubicBezTo>
                    <a:pt x="127" y="198"/>
                    <a:pt x="152" y="224"/>
                    <a:pt x="114" y="226"/>
                  </a:cubicBezTo>
                  <a:cubicBezTo>
                    <a:pt x="84" y="227"/>
                    <a:pt x="49" y="221"/>
                    <a:pt x="31" y="251"/>
                  </a:cubicBezTo>
                  <a:cubicBezTo>
                    <a:pt x="16" y="274"/>
                    <a:pt x="0" y="329"/>
                    <a:pt x="16" y="355"/>
                  </a:cubicBezTo>
                  <a:cubicBezTo>
                    <a:pt x="26" y="368"/>
                    <a:pt x="40" y="380"/>
                    <a:pt x="52" y="391"/>
                  </a:cubicBezTo>
                  <a:cubicBezTo>
                    <a:pt x="70" y="409"/>
                    <a:pt x="128" y="468"/>
                    <a:pt x="189" y="529"/>
                  </a:cubicBezTo>
                  <a:cubicBezTo>
                    <a:pt x="344" y="529"/>
                    <a:pt x="472" y="418"/>
                    <a:pt x="499" y="272"/>
                  </a:cubicBezTo>
                  <a:cubicBezTo>
                    <a:pt x="403" y="176"/>
                    <a:pt x="282" y="55"/>
                    <a:pt x="274" y="47"/>
                  </a:cubicBezTo>
                  <a:cubicBezTo>
                    <a:pt x="268" y="41"/>
                    <a:pt x="262" y="35"/>
                    <a:pt x="256" y="29"/>
                  </a:cubicBezTo>
                  <a:cubicBezTo>
                    <a:pt x="239" y="11"/>
                    <a:pt x="216" y="0"/>
                    <a:pt x="192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14763" y="2628901"/>
              <a:ext cx="498475" cy="565150"/>
            </a:xfrm>
            <a:custGeom>
              <a:avLst/>
              <a:gdLst>
                <a:gd name="T0" fmla="*/ 2147483646 w 364"/>
                <a:gd name="T1" fmla="*/ 2147483646 h 414"/>
                <a:gd name="T2" fmla="*/ 2147483646 w 364"/>
                <a:gd name="T3" fmla="*/ 2147483646 h 414"/>
                <a:gd name="T4" fmla="*/ 2147483646 w 364"/>
                <a:gd name="T5" fmla="*/ 2147483646 h 414"/>
                <a:gd name="T6" fmla="*/ 2147483646 w 364"/>
                <a:gd name="T7" fmla="*/ 2147483646 h 414"/>
                <a:gd name="T8" fmla="*/ 2147483646 w 364"/>
                <a:gd name="T9" fmla="*/ 2147483646 h 414"/>
                <a:gd name="T10" fmla="*/ 2147483646 w 364"/>
                <a:gd name="T11" fmla="*/ 2147483646 h 414"/>
                <a:gd name="T12" fmla="*/ 2147483646 w 364"/>
                <a:gd name="T13" fmla="*/ 2147483646 h 414"/>
                <a:gd name="T14" fmla="*/ 2147483646 w 364"/>
                <a:gd name="T15" fmla="*/ 2147483646 h 414"/>
                <a:gd name="T16" fmla="*/ 2147483646 w 364"/>
                <a:gd name="T17" fmla="*/ 0 h 414"/>
                <a:gd name="T18" fmla="*/ 2147483646 w 364"/>
                <a:gd name="T19" fmla="*/ 2147483646 h 414"/>
                <a:gd name="T20" fmla="*/ 2147483646 w 364"/>
                <a:gd name="T21" fmla="*/ 2147483646 h 414"/>
                <a:gd name="T22" fmla="*/ 2147483646 w 364"/>
                <a:gd name="T23" fmla="*/ 2147483646 h 414"/>
                <a:gd name="T24" fmla="*/ 2147483646 w 364"/>
                <a:gd name="T25" fmla="*/ 2147483646 h 414"/>
                <a:gd name="T26" fmla="*/ 2147483646 w 364"/>
                <a:gd name="T27" fmla="*/ 2147483646 h 414"/>
                <a:gd name="T28" fmla="*/ 2147483646 w 364"/>
                <a:gd name="T29" fmla="*/ 2147483646 h 414"/>
                <a:gd name="T30" fmla="*/ 2147483646 w 364"/>
                <a:gd name="T31" fmla="*/ 2147483646 h 414"/>
                <a:gd name="T32" fmla="*/ 2147483646 w 364"/>
                <a:gd name="T33" fmla="*/ 2147483646 h 414"/>
                <a:gd name="T34" fmla="*/ 2147483646 w 364"/>
                <a:gd name="T35" fmla="*/ 2147483646 h 414"/>
                <a:gd name="T36" fmla="*/ 2147483646 w 364"/>
                <a:gd name="T37" fmla="*/ 2147483646 h 414"/>
                <a:gd name="T38" fmla="*/ 2147483646 w 364"/>
                <a:gd name="T39" fmla="*/ 2147483646 h 414"/>
                <a:gd name="T40" fmla="*/ 2147483646 w 364"/>
                <a:gd name="T41" fmla="*/ 2147483646 h 414"/>
                <a:gd name="T42" fmla="*/ 2147483646 w 364"/>
                <a:gd name="T43" fmla="*/ 2147483646 h 414"/>
                <a:gd name="T44" fmla="*/ 2147483646 w 364"/>
                <a:gd name="T45" fmla="*/ 2147483646 h 414"/>
                <a:gd name="T46" fmla="*/ 2147483646 w 364"/>
                <a:gd name="T47" fmla="*/ 2147483646 h 414"/>
                <a:gd name="T48" fmla="*/ 2147483646 w 364"/>
                <a:gd name="T49" fmla="*/ 2147483646 h 414"/>
                <a:gd name="T50" fmla="*/ 2147483646 w 364"/>
                <a:gd name="T51" fmla="*/ 2147483646 h 414"/>
                <a:gd name="T52" fmla="*/ 2147483646 w 364"/>
                <a:gd name="T53" fmla="*/ 2147483646 h 414"/>
                <a:gd name="T54" fmla="*/ 2147483646 w 364"/>
                <a:gd name="T55" fmla="*/ 2147483646 h 414"/>
                <a:gd name="T56" fmla="*/ 2147483646 w 364"/>
                <a:gd name="T57" fmla="*/ 2147483646 h 414"/>
                <a:gd name="T58" fmla="*/ 2147483646 w 364"/>
                <a:gd name="T59" fmla="*/ 2147483646 h 414"/>
                <a:gd name="T60" fmla="*/ 2147483646 w 364"/>
                <a:gd name="T61" fmla="*/ 2147483646 h 414"/>
                <a:gd name="T62" fmla="*/ 2147483646 w 364"/>
                <a:gd name="T63" fmla="*/ 2147483646 h 414"/>
                <a:gd name="T64" fmla="*/ 2147483646 w 364"/>
                <a:gd name="T65" fmla="*/ 2147483646 h 414"/>
                <a:gd name="T66" fmla="*/ 2147483646 w 364"/>
                <a:gd name="T67" fmla="*/ 2147483646 h 414"/>
                <a:gd name="T68" fmla="*/ 2147483646 w 364"/>
                <a:gd name="T69" fmla="*/ 2147483646 h 414"/>
                <a:gd name="T70" fmla="*/ 2147483646 w 364"/>
                <a:gd name="T71" fmla="*/ 2147483646 h 414"/>
                <a:gd name="T72" fmla="*/ 2147483646 w 364"/>
                <a:gd name="T73" fmla="*/ 2147483646 h 414"/>
                <a:gd name="T74" fmla="*/ 2147483646 w 364"/>
                <a:gd name="T75" fmla="*/ 2147483646 h 414"/>
                <a:gd name="T76" fmla="*/ 2147483646 w 364"/>
                <a:gd name="T77" fmla="*/ 2147483646 h 414"/>
                <a:gd name="T78" fmla="*/ 2147483646 w 364"/>
                <a:gd name="T79" fmla="*/ 2147483646 h 414"/>
                <a:gd name="T80" fmla="*/ 2147483646 w 364"/>
                <a:gd name="T81" fmla="*/ 2147483646 h 414"/>
                <a:gd name="T82" fmla="*/ 2147483646 w 364"/>
                <a:gd name="T83" fmla="*/ 2147483646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364" h="414">
                  <a:moveTo>
                    <a:pt x="360" y="296"/>
                  </a:moveTo>
                  <a:cubicBezTo>
                    <a:pt x="357" y="276"/>
                    <a:pt x="349" y="257"/>
                    <a:pt x="340" y="245"/>
                  </a:cubicBezTo>
                  <a:cubicBezTo>
                    <a:pt x="329" y="229"/>
                    <a:pt x="311" y="227"/>
                    <a:pt x="295" y="226"/>
                  </a:cubicBezTo>
                  <a:cubicBezTo>
                    <a:pt x="292" y="226"/>
                    <a:pt x="289" y="225"/>
                    <a:pt x="286" y="225"/>
                  </a:cubicBezTo>
                  <a:cubicBezTo>
                    <a:pt x="283" y="225"/>
                    <a:pt x="280" y="226"/>
                    <a:pt x="277" y="226"/>
                  </a:cubicBezTo>
                  <a:cubicBezTo>
                    <a:pt x="274" y="226"/>
                    <a:pt x="271" y="226"/>
                    <a:pt x="268" y="226"/>
                  </a:cubicBezTo>
                  <a:cubicBezTo>
                    <a:pt x="261" y="226"/>
                    <a:pt x="252" y="225"/>
                    <a:pt x="246" y="223"/>
                  </a:cubicBezTo>
                  <a:cubicBezTo>
                    <a:pt x="245" y="223"/>
                    <a:pt x="242" y="222"/>
                    <a:pt x="241" y="217"/>
                  </a:cubicBezTo>
                  <a:cubicBezTo>
                    <a:pt x="240" y="214"/>
                    <a:pt x="240" y="209"/>
                    <a:pt x="240" y="205"/>
                  </a:cubicBezTo>
                  <a:cubicBezTo>
                    <a:pt x="241" y="204"/>
                    <a:pt x="241" y="203"/>
                    <a:pt x="242" y="202"/>
                  </a:cubicBezTo>
                  <a:cubicBezTo>
                    <a:pt x="254" y="190"/>
                    <a:pt x="262" y="174"/>
                    <a:pt x="265" y="157"/>
                  </a:cubicBezTo>
                  <a:cubicBezTo>
                    <a:pt x="271" y="153"/>
                    <a:pt x="275" y="148"/>
                    <a:pt x="279" y="143"/>
                  </a:cubicBezTo>
                  <a:cubicBezTo>
                    <a:pt x="283" y="136"/>
                    <a:pt x="284" y="128"/>
                    <a:pt x="284" y="121"/>
                  </a:cubicBezTo>
                  <a:cubicBezTo>
                    <a:pt x="283" y="116"/>
                    <a:pt x="279" y="106"/>
                    <a:pt x="266" y="101"/>
                  </a:cubicBezTo>
                  <a:cubicBezTo>
                    <a:pt x="266" y="87"/>
                    <a:pt x="267" y="74"/>
                    <a:pt x="262" y="60"/>
                  </a:cubicBezTo>
                  <a:cubicBezTo>
                    <a:pt x="258" y="47"/>
                    <a:pt x="251" y="36"/>
                    <a:pt x="242" y="26"/>
                  </a:cubicBezTo>
                  <a:cubicBezTo>
                    <a:pt x="226" y="9"/>
                    <a:pt x="205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59" y="0"/>
                    <a:pt x="138" y="9"/>
                    <a:pt x="121" y="26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1" y="38"/>
                    <a:pt x="97" y="94"/>
                    <a:pt x="97" y="94"/>
                  </a:cubicBezTo>
                  <a:cubicBezTo>
                    <a:pt x="97" y="96"/>
                    <a:pt x="97" y="98"/>
                    <a:pt x="97" y="101"/>
                  </a:cubicBezTo>
                  <a:cubicBezTo>
                    <a:pt x="83" y="106"/>
                    <a:pt x="80" y="116"/>
                    <a:pt x="79" y="121"/>
                  </a:cubicBezTo>
                  <a:cubicBezTo>
                    <a:pt x="78" y="128"/>
                    <a:pt x="80" y="136"/>
                    <a:pt x="84" y="143"/>
                  </a:cubicBezTo>
                  <a:cubicBezTo>
                    <a:pt x="87" y="149"/>
                    <a:pt x="92" y="154"/>
                    <a:pt x="98" y="158"/>
                  </a:cubicBezTo>
                  <a:cubicBezTo>
                    <a:pt x="102" y="174"/>
                    <a:pt x="110" y="190"/>
                    <a:pt x="121" y="202"/>
                  </a:cubicBezTo>
                  <a:cubicBezTo>
                    <a:pt x="122" y="203"/>
                    <a:pt x="123" y="204"/>
                    <a:pt x="124" y="204"/>
                  </a:cubicBezTo>
                  <a:cubicBezTo>
                    <a:pt x="124" y="209"/>
                    <a:pt x="124" y="214"/>
                    <a:pt x="123" y="217"/>
                  </a:cubicBezTo>
                  <a:cubicBezTo>
                    <a:pt x="121" y="222"/>
                    <a:pt x="119" y="223"/>
                    <a:pt x="117" y="223"/>
                  </a:cubicBezTo>
                  <a:cubicBezTo>
                    <a:pt x="111" y="225"/>
                    <a:pt x="103" y="226"/>
                    <a:pt x="96" y="226"/>
                  </a:cubicBezTo>
                  <a:cubicBezTo>
                    <a:pt x="93" y="226"/>
                    <a:pt x="90" y="226"/>
                    <a:pt x="87" y="226"/>
                  </a:cubicBezTo>
                  <a:cubicBezTo>
                    <a:pt x="84" y="226"/>
                    <a:pt x="81" y="225"/>
                    <a:pt x="78" y="225"/>
                  </a:cubicBezTo>
                  <a:cubicBezTo>
                    <a:pt x="74" y="225"/>
                    <a:pt x="72" y="226"/>
                    <a:pt x="69" y="226"/>
                  </a:cubicBezTo>
                  <a:cubicBezTo>
                    <a:pt x="53" y="227"/>
                    <a:pt x="35" y="229"/>
                    <a:pt x="24" y="245"/>
                  </a:cubicBezTo>
                  <a:cubicBezTo>
                    <a:pt x="14" y="257"/>
                    <a:pt x="7" y="276"/>
                    <a:pt x="3" y="296"/>
                  </a:cubicBezTo>
                  <a:cubicBezTo>
                    <a:pt x="0" y="316"/>
                    <a:pt x="0" y="336"/>
                    <a:pt x="4" y="352"/>
                  </a:cubicBezTo>
                  <a:cubicBezTo>
                    <a:pt x="4" y="353"/>
                    <a:pt x="5" y="354"/>
                    <a:pt x="5" y="355"/>
                  </a:cubicBezTo>
                  <a:cubicBezTo>
                    <a:pt x="6" y="355"/>
                    <a:pt x="17" y="371"/>
                    <a:pt x="44" y="385"/>
                  </a:cubicBezTo>
                  <a:cubicBezTo>
                    <a:pt x="60" y="394"/>
                    <a:pt x="78" y="401"/>
                    <a:pt x="98" y="405"/>
                  </a:cubicBezTo>
                  <a:cubicBezTo>
                    <a:pt x="122" y="411"/>
                    <a:pt x="150" y="414"/>
                    <a:pt x="180" y="414"/>
                  </a:cubicBezTo>
                  <a:cubicBezTo>
                    <a:pt x="181" y="414"/>
                    <a:pt x="181" y="414"/>
                    <a:pt x="182" y="414"/>
                  </a:cubicBezTo>
                  <a:cubicBezTo>
                    <a:pt x="182" y="414"/>
                    <a:pt x="183" y="414"/>
                    <a:pt x="184" y="414"/>
                  </a:cubicBezTo>
                  <a:cubicBezTo>
                    <a:pt x="214" y="414"/>
                    <a:pt x="241" y="411"/>
                    <a:pt x="266" y="405"/>
                  </a:cubicBezTo>
                  <a:cubicBezTo>
                    <a:pt x="286" y="401"/>
                    <a:pt x="304" y="394"/>
                    <a:pt x="320" y="385"/>
                  </a:cubicBezTo>
                  <a:cubicBezTo>
                    <a:pt x="341" y="374"/>
                    <a:pt x="354" y="361"/>
                    <a:pt x="358" y="355"/>
                  </a:cubicBezTo>
                  <a:cubicBezTo>
                    <a:pt x="359" y="354"/>
                    <a:pt x="359" y="353"/>
                    <a:pt x="360" y="352"/>
                  </a:cubicBezTo>
                  <a:cubicBezTo>
                    <a:pt x="364" y="336"/>
                    <a:pt x="364" y="316"/>
                    <a:pt x="360" y="296"/>
                  </a:cubicBezTo>
                  <a:close/>
                  <a:moveTo>
                    <a:pt x="266" y="115"/>
                  </a:moveTo>
                  <a:cubicBezTo>
                    <a:pt x="270" y="117"/>
                    <a:pt x="271" y="120"/>
                    <a:pt x="271" y="123"/>
                  </a:cubicBezTo>
                  <a:cubicBezTo>
                    <a:pt x="272" y="128"/>
                    <a:pt x="270" y="134"/>
                    <a:pt x="266" y="139"/>
                  </a:cubicBezTo>
                  <a:lnTo>
                    <a:pt x="266" y="115"/>
                  </a:lnTo>
                  <a:close/>
                  <a:moveTo>
                    <a:pt x="96" y="140"/>
                  </a:moveTo>
                  <a:cubicBezTo>
                    <a:pt x="92" y="134"/>
                    <a:pt x="90" y="128"/>
                    <a:pt x="91" y="123"/>
                  </a:cubicBezTo>
                  <a:cubicBezTo>
                    <a:pt x="91" y="120"/>
                    <a:pt x="93" y="117"/>
                    <a:pt x="96" y="114"/>
                  </a:cubicBezTo>
                  <a:cubicBezTo>
                    <a:pt x="96" y="125"/>
                    <a:pt x="96" y="136"/>
                    <a:pt x="96" y="140"/>
                  </a:cubicBezTo>
                  <a:close/>
                  <a:moveTo>
                    <a:pt x="115" y="140"/>
                  </a:moveTo>
                  <a:cubicBezTo>
                    <a:pt x="115" y="99"/>
                    <a:pt x="115" y="99"/>
                    <a:pt x="115" y="99"/>
                  </a:cubicBezTo>
                  <a:cubicBezTo>
                    <a:pt x="117" y="99"/>
                    <a:pt x="140" y="95"/>
                    <a:pt x="157" y="78"/>
                  </a:cubicBezTo>
                  <a:cubicBezTo>
                    <a:pt x="153" y="99"/>
                    <a:pt x="153" y="99"/>
                    <a:pt x="153" y="99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210" y="77"/>
                    <a:pt x="210" y="77"/>
                    <a:pt x="210" y="77"/>
                  </a:cubicBezTo>
                  <a:cubicBezTo>
                    <a:pt x="210" y="77"/>
                    <a:pt x="232" y="92"/>
                    <a:pt x="247" y="97"/>
                  </a:cubicBezTo>
                  <a:cubicBezTo>
                    <a:pt x="247" y="140"/>
                    <a:pt x="247" y="140"/>
                    <a:pt x="247" y="140"/>
                  </a:cubicBezTo>
                  <a:cubicBezTo>
                    <a:pt x="247" y="178"/>
                    <a:pt x="218" y="210"/>
                    <a:pt x="181" y="210"/>
                  </a:cubicBezTo>
                  <a:cubicBezTo>
                    <a:pt x="144" y="210"/>
                    <a:pt x="115" y="178"/>
                    <a:pt x="115" y="140"/>
                  </a:cubicBezTo>
                  <a:close/>
                  <a:moveTo>
                    <a:pt x="206" y="296"/>
                  </a:moveTo>
                  <a:cubicBezTo>
                    <a:pt x="197" y="261"/>
                    <a:pt x="197" y="261"/>
                    <a:pt x="197" y="261"/>
                  </a:cubicBezTo>
                  <a:cubicBezTo>
                    <a:pt x="197" y="261"/>
                    <a:pt x="197" y="261"/>
                    <a:pt x="197" y="261"/>
                  </a:cubicBezTo>
                  <a:cubicBezTo>
                    <a:pt x="211" y="236"/>
                    <a:pt x="211" y="236"/>
                    <a:pt x="211" y="236"/>
                  </a:cubicBezTo>
                  <a:cubicBezTo>
                    <a:pt x="157" y="236"/>
                    <a:pt x="157" y="236"/>
                    <a:pt x="157" y="236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71" y="261"/>
                    <a:pt x="171" y="261"/>
                    <a:pt x="171" y="261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33" y="235"/>
                    <a:pt x="133" y="235"/>
                    <a:pt x="133" y="235"/>
                  </a:cubicBezTo>
                  <a:cubicBezTo>
                    <a:pt x="136" y="232"/>
                    <a:pt x="139" y="228"/>
                    <a:pt x="140" y="224"/>
                  </a:cubicBezTo>
                  <a:cubicBezTo>
                    <a:pt x="141" y="222"/>
                    <a:pt x="141" y="220"/>
                    <a:pt x="142" y="218"/>
                  </a:cubicBezTo>
                  <a:cubicBezTo>
                    <a:pt x="154" y="225"/>
                    <a:pt x="167" y="229"/>
                    <a:pt x="181" y="229"/>
                  </a:cubicBezTo>
                  <a:cubicBezTo>
                    <a:pt x="183" y="229"/>
                    <a:pt x="183" y="229"/>
                    <a:pt x="183" y="229"/>
                  </a:cubicBezTo>
                  <a:cubicBezTo>
                    <a:pt x="197" y="229"/>
                    <a:pt x="210" y="225"/>
                    <a:pt x="222" y="218"/>
                  </a:cubicBezTo>
                  <a:cubicBezTo>
                    <a:pt x="222" y="220"/>
                    <a:pt x="223" y="222"/>
                    <a:pt x="223" y="224"/>
                  </a:cubicBezTo>
                  <a:cubicBezTo>
                    <a:pt x="225" y="229"/>
                    <a:pt x="228" y="234"/>
                    <a:pt x="233" y="237"/>
                  </a:cubicBezTo>
                  <a:lnTo>
                    <a:pt x="206" y="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3" name="组合 126出自【趣你的PPT】(微信:qunideppt)：最优质的PPT资源库"/>
          <p:cNvGrpSpPr>
            <a:grpSpLocks/>
          </p:cNvGrpSpPr>
          <p:nvPr/>
        </p:nvGrpSpPr>
        <p:grpSpPr bwMode="auto">
          <a:xfrm>
            <a:off x="6346825" y="2401888"/>
            <a:ext cx="833438" cy="833437"/>
            <a:chOff x="1104901" y="4829176"/>
            <a:chExt cx="865188" cy="865188"/>
          </a:xfrm>
        </p:grpSpPr>
        <p:sp>
          <p:nvSpPr>
            <p:cNvPr id="38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4829176"/>
              <a:ext cx="865188" cy="865188"/>
            </a:xfrm>
            <a:prstGeom prst="ellipse">
              <a:avLst/>
            </a:prstGeom>
            <a:solidFill>
              <a:srgbClr val="F57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9051" y="5116513"/>
              <a:ext cx="673100" cy="577850"/>
            </a:xfrm>
            <a:custGeom>
              <a:avLst/>
              <a:gdLst>
                <a:gd name="T0" fmla="*/ 2147483646 w 492"/>
                <a:gd name="T1" fmla="*/ 0 h 422"/>
                <a:gd name="T2" fmla="*/ 2147483646 w 492"/>
                <a:gd name="T3" fmla="*/ 2147483646 h 422"/>
                <a:gd name="T4" fmla="*/ 2147483646 w 492"/>
                <a:gd name="T5" fmla="*/ 2147483646 h 422"/>
                <a:gd name="T6" fmla="*/ 2147483646 w 492"/>
                <a:gd name="T7" fmla="*/ 2147483646 h 422"/>
                <a:gd name="T8" fmla="*/ 2147483646 w 492"/>
                <a:gd name="T9" fmla="*/ 2147483646 h 422"/>
                <a:gd name="T10" fmla="*/ 2147483646 w 492"/>
                <a:gd name="T11" fmla="*/ 2147483646 h 422"/>
                <a:gd name="T12" fmla="*/ 2147483646 w 492"/>
                <a:gd name="T13" fmla="*/ 2147483646 h 422"/>
                <a:gd name="T14" fmla="*/ 2147483646 w 492"/>
                <a:gd name="T15" fmla="*/ 2147483646 h 422"/>
                <a:gd name="T16" fmla="*/ 2147483646 w 492"/>
                <a:gd name="T17" fmla="*/ 2147483646 h 422"/>
                <a:gd name="T18" fmla="*/ 2147483646 w 492"/>
                <a:gd name="T19" fmla="*/ 2147483646 h 422"/>
                <a:gd name="T20" fmla="*/ 2147483646 w 492"/>
                <a:gd name="T21" fmla="*/ 0 h 4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2" h="422">
                  <a:moveTo>
                    <a:pt x="293" y="0"/>
                  </a:moveTo>
                  <a:cubicBezTo>
                    <a:pt x="278" y="0"/>
                    <a:pt x="263" y="2"/>
                    <a:pt x="254" y="2"/>
                  </a:cubicBezTo>
                  <a:cubicBezTo>
                    <a:pt x="209" y="2"/>
                    <a:pt x="165" y="2"/>
                    <a:pt x="121" y="2"/>
                  </a:cubicBezTo>
                  <a:cubicBezTo>
                    <a:pt x="94" y="2"/>
                    <a:pt x="66" y="2"/>
                    <a:pt x="39" y="2"/>
                  </a:cubicBezTo>
                  <a:cubicBezTo>
                    <a:pt x="0" y="2"/>
                    <a:pt x="8" y="51"/>
                    <a:pt x="8" y="76"/>
                  </a:cubicBezTo>
                  <a:cubicBezTo>
                    <a:pt x="8" y="118"/>
                    <a:pt x="8" y="159"/>
                    <a:pt x="8" y="201"/>
                  </a:cubicBezTo>
                  <a:cubicBezTo>
                    <a:pt x="8" y="225"/>
                    <a:pt x="15" y="240"/>
                    <a:pt x="33" y="256"/>
                  </a:cubicBezTo>
                  <a:cubicBezTo>
                    <a:pt x="43" y="268"/>
                    <a:pt x="121" y="346"/>
                    <a:pt x="197" y="422"/>
                  </a:cubicBezTo>
                  <a:cubicBezTo>
                    <a:pt x="344" y="415"/>
                    <a:pt x="464" y="308"/>
                    <a:pt x="492" y="167"/>
                  </a:cubicBezTo>
                  <a:cubicBezTo>
                    <a:pt x="419" y="95"/>
                    <a:pt x="354" y="30"/>
                    <a:pt x="334" y="11"/>
                  </a:cubicBezTo>
                  <a:cubicBezTo>
                    <a:pt x="325" y="2"/>
                    <a:pt x="309" y="0"/>
                    <a:pt x="293" y="0"/>
                  </a:cubicBezTo>
                </a:path>
              </a:pathLst>
            </a:custGeom>
            <a:solidFill>
              <a:srgbClr val="C462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5216526"/>
              <a:ext cx="63500" cy="77788"/>
            </a:xfrm>
            <a:custGeom>
              <a:avLst/>
              <a:gdLst>
                <a:gd name="T0" fmla="*/ 2147483646 w 47"/>
                <a:gd name="T1" fmla="*/ 2147483646 h 57"/>
                <a:gd name="T2" fmla="*/ 2147483646 w 47"/>
                <a:gd name="T3" fmla="*/ 2147483646 h 57"/>
                <a:gd name="T4" fmla="*/ 2147483646 w 47"/>
                <a:gd name="T5" fmla="*/ 0 h 57"/>
                <a:gd name="T6" fmla="*/ 0 w 47"/>
                <a:gd name="T7" fmla="*/ 0 h 57"/>
                <a:gd name="T8" fmla="*/ 0 w 47"/>
                <a:gd name="T9" fmla="*/ 2147483646 h 57"/>
                <a:gd name="T10" fmla="*/ 2147483646 w 47"/>
                <a:gd name="T11" fmla="*/ 2147483646 h 57"/>
                <a:gd name="T12" fmla="*/ 2147483646 w 47"/>
                <a:gd name="T13" fmla="*/ 2147483646 h 5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7" h="57">
                  <a:moveTo>
                    <a:pt x="22" y="7"/>
                  </a:moveTo>
                  <a:cubicBezTo>
                    <a:pt x="47" y="7"/>
                    <a:pt x="47" y="7"/>
                    <a:pt x="47" y="7"/>
                  </a:cubicBezTo>
                  <a:cubicBezTo>
                    <a:pt x="47" y="2"/>
                    <a:pt x="43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2" y="57"/>
                    <a:pt x="22" y="57"/>
                    <a:pt x="22" y="57"/>
                  </a:cubicBezTo>
                  <a:lnTo>
                    <a:pt x="22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37163"/>
              <a:ext cx="22225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78438"/>
              <a:ext cx="22225" cy="15875"/>
            </a:xfrm>
            <a:custGeom>
              <a:avLst/>
              <a:gdLst>
                <a:gd name="T0" fmla="*/ 2147483646 w 16"/>
                <a:gd name="T1" fmla="*/ 2147483646 h 12"/>
                <a:gd name="T2" fmla="*/ 2147483646 w 16"/>
                <a:gd name="T3" fmla="*/ 2147483646 h 12"/>
                <a:gd name="T4" fmla="*/ 2147483646 w 16"/>
                <a:gd name="T5" fmla="*/ 0 h 12"/>
                <a:gd name="T6" fmla="*/ 0 w 16"/>
                <a:gd name="T7" fmla="*/ 0 h 12"/>
                <a:gd name="T8" fmla="*/ 0 w 16"/>
                <a:gd name="T9" fmla="*/ 2147483646 h 12"/>
                <a:gd name="T10" fmla="*/ 2147483646 w 16"/>
                <a:gd name="T11" fmla="*/ 2147483646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12">
                  <a:moveTo>
                    <a:pt x="8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4" y="12"/>
                    <a:pt x="8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8901" y="5259388"/>
              <a:ext cx="22225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8901" y="5216526"/>
              <a:ext cx="22225" cy="11113"/>
            </a:xfrm>
            <a:custGeom>
              <a:avLst/>
              <a:gdLst>
                <a:gd name="T0" fmla="*/ 2147483646 w 16"/>
                <a:gd name="T1" fmla="*/ 0 h 8"/>
                <a:gd name="T2" fmla="*/ 2147483646 w 16"/>
                <a:gd name="T3" fmla="*/ 0 h 8"/>
                <a:gd name="T4" fmla="*/ 0 w 16"/>
                <a:gd name="T5" fmla="*/ 2147483646 h 8"/>
                <a:gd name="T6" fmla="*/ 0 w 16"/>
                <a:gd name="T7" fmla="*/ 2147483646 h 8"/>
                <a:gd name="T8" fmla="*/ 2147483646 w 16"/>
                <a:gd name="T9" fmla="*/ 2147483646 h 8"/>
                <a:gd name="T10" fmla="*/ 2147483646 w 1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8">
                  <a:moveTo>
                    <a:pt x="1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6" y="8"/>
                    <a:pt x="16" y="8"/>
                    <a:pt x="16" y="8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1926" y="5276851"/>
              <a:ext cx="23813" cy="17463"/>
            </a:xfrm>
            <a:custGeom>
              <a:avLst/>
              <a:gdLst>
                <a:gd name="T0" fmla="*/ 0 w 18"/>
                <a:gd name="T1" fmla="*/ 2147483646 h 13"/>
                <a:gd name="T2" fmla="*/ 2147483646 w 18"/>
                <a:gd name="T3" fmla="*/ 2147483646 h 13"/>
                <a:gd name="T4" fmla="*/ 2147483646 w 18"/>
                <a:gd name="T5" fmla="*/ 2147483646 h 13"/>
                <a:gd name="T6" fmla="*/ 2147483646 w 18"/>
                <a:gd name="T7" fmla="*/ 0 h 13"/>
                <a:gd name="T8" fmla="*/ 0 w 18"/>
                <a:gd name="T9" fmla="*/ 0 h 13"/>
                <a:gd name="T10" fmla="*/ 0 w 18"/>
                <a:gd name="T11" fmla="*/ 2147483646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4" y="13"/>
                    <a:pt x="18" y="9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57801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31926" y="5237163"/>
              <a:ext cx="23813" cy="9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0163" y="5119688"/>
              <a:ext cx="457200" cy="338138"/>
            </a:xfrm>
            <a:custGeom>
              <a:avLst/>
              <a:gdLst>
                <a:gd name="T0" fmla="*/ 2147483646 w 334"/>
                <a:gd name="T1" fmla="*/ 0 h 248"/>
                <a:gd name="T2" fmla="*/ 0 w 334"/>
                <a:gd name="T3" fmla="*/ 2147483646 h 248"/>
                <a:gd name="T4" fmla="*/ 2147483646 w 334"/>
                <a:gd name="T5" fmla="*/ 2147483646 h 248"/>
                <a:gd name="T6" fmla="*/ 2147483646 w 334"/>
                <a:gd name="T7" fmla="*/ 2147483646 h 248"/>
                <a:gd name="T8" fmla="*/ 2147483646 w 334"/>
                <a:gd name="T9" fmla="*/ 2147483646 h 248"/>
                <a:gd name="T10" fmla="*/ 2147483646 w 334"/>
                <a:gd name="T11" fmla="*/ 2147483646 h 248"/>
                <a:gd name="T12" fmla="*/ 2147483646 w 334"/>
                <a:gd name="T13" fmla="*/ 2147483646 h 248"/>
                <a:gd name="T14" fmla="*/ 2147483646 w 334"/>
                <a:gd name="T15" fmla="*/ 2147483646 h 248"/>
                <a:gd name="T16" fmla="*/ 2147483646 w 334"/>
                <a:gd name="T17" fmla="*/ 2147483646 h 248"/>
                <a:gd name="T18" fmla="*/ 2147483646 w 334"/>
                <a:gd name="T19" fmla="*/ 2147483646 h 248"/>
                <a:gd name="T20" fmla="*/ 2147483646 w 334"/>
                <a:gd name="T21" fmla="*/ 2147483646 h 248"/>
                <a:gd name="T22" fmla="*/ 2147483646 w 334"/>
                <a:gd name="T23" fmla="*/ 2147483646 h 248"/>
                <a:gd name="T24" fmla="*/ 2147483646 w 334"/>
                <a:gd name="T25" fmla="*/ 2147483646 h 248"/>
                <a:gd name="T26" fmla="*/ 2147483646 w 334"/>
                <a:gd name="T27" fmla="*/ 2147483646 h 248"/>
                <a:gd name="T28" fmla="*/ 2147483646 w 334"/>
                <a:gd name="T29" fmla="*/ 2147483646 h 248"/>
                <a:gd name="T30" fmla="*/ 2147483646 w 334"/>
                <a:gd name="T31" fmla="*/ 2147483646 h 248"/>
                <a:gd name="T32" fmla="*/ 2147483646 w 334"/>
                <a:gd name="T33" fmla="*/ 2147483646 h 248"/>
                <a:gd name="T34" fmla="*/ 2147483646 w 334"/>
                <a:gd name="T35" fmla="*/ 2147483646 h 248"/>
                <a:gd name="T36" fmla="*/ 2147483646 w 334"/>
                <a:gd name="T37" fmla="*/ 2147483646 h 248"/>
                <a:gd name="T38" fmla="*/ 2147483646 w 334"/>
                <a:gd name="T39" fmla="*/ 2147483646 h 248"/>
                <a:gd name="T40" fmla="*/ 2147483646 w 334"/>
                <a:gd name="T41" fmla="*/ 2147483646 h 248"/>
                <a:gd name="T42" fmla="*/ 2147483646 w 334"/>
                <a:gd name="T43" fmla="*/ 2147483646 h 248"/>
                <a:gd name="T44" fmla="*/ 2147483646 w 334"/>
                <a:gd name="T45" fmla="*/ 2147483646 h 248"/>
                <a:gd name="T46" fmla="*/ 2147483646 w 334"/>
                <a:gd name="T47" fmla="*/ 2147483646 h 248"/>
                <a:gd name="T48" fmla="*/ 2147483646 w 334"/>
                <a:gd name="T49" fmla="*/ 2147483646 h 248"/>
                <a:gd name="T50" fmla="*/ 2147483646 w 334"/>
                <a:gd name="T51" fmla="*/ 2147483646 h 248"/>
                <a:gd name="T52" fmla="*/ 2147483646 w 334"/>
                <a:gd name="T53" fmla="*/ 2147483646 h 248"/>
                <a:gd name="T54" fmla="*/ 2147483646 w 334"/>
                <a:gd name="T55" fmla="*/ 2147483646 h 248"/>
                <a:gd name="T56" fmla="*/ 2147483646 w 334"/>
                <a:gd name="T57" fmla="*/ 2147483646 h 248"/>
                <a:gd name="T58" fmla="*/ 2147483646 w 334"/>
                <a:gd name="T59" fmla="*/ 2147483646 h 248"/>
                <a:gd name="T60" fmla="*/ 2147483646 w 334"/>
                <a:gd name="T61" fmla="*/ 2147483646 h 248"/>
                <a:gd name="T62" fmla="*/ 2147483646 w 334"/>
                <a:gd name="T63" fmla="*/ 2147483646 h 248"/>
                <a:gd name="T64" fmla="*/ 2147483646 w 334"/>
                <a:gd name="T65" fmla="*/ 2147483646 h 248"/>
                <a:gd name="T66" fmla="*/ 2147483646 w 334"/>
                <a:gd name="T67" fmla="*/ 2147483646 h 248"/>
                <a:gd name="T68" fmla="*/ 2147483646 w 334"/>
                <a:gd name="T69" fmla="*/ 2147483646 h 248"/>
                <a:gd name="T70" fmla="*/ 2147483646 w 334"/>
                <a:gd name="T71" fmla="*/ 2147483646 h 248"/>
                <a:gd name="T72" fmla="*/ 2147483646 w 334"/>
                <a:gd name="T73" fmla="*/ 2147483646 h 248"/>
                <a:gd name="T74" fmla="*/ 2147483646 w 334"/>
                <a:gd name="T75" fmla="*/ 2147483646 h 248"/>
                <a:gd name="T76" fmla="*/ 2147483646 w 334"/>
                <a:gd name="T77" fmla="*/ 2147483646 h 248"/>
                <a:gd name="T78" fmla="*/ 2147483646 w 334"/>
                <a:gd name="T79" fmla="*/ 2147483646 h 248"/>
                <a:gd name="T80" fmla="*/ 2147483646 w 334"/>
                <a:gd name="T81" fmla="*/ 2147483646 h 24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34" h="248">
                  <a:moveTo>
                    <a:pt x="334" y="30"/>
                  </a:moveTo>
                  <a:cubicBezTo>
                    <a:pt x="334" y="13"/>
                    <a:pt x="320" y="0"/>
                    <a:pt x="304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3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4"/>
                    <a:pt x="14" y="248"/>
                    <a:pt x="30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20" y="248"/>
                    <a:pt x="334" y="234"/>
                    <a:pt x="334" y="218"/>
                  </a:cubicBezTo>
                  <a:lnTo>
                    <a:pt x="334" y="30"/>
                  </a:lnTo>
                  <a:close/>
                  <a:moveTo>
                    <a:pt x="271" y="35"/>
                  </a:moveTo>
                  <a:cubicBezTo>
                    <a:pt x="285" y="35"/>
                    <a:pt x="285" y="35"/>
                    <a:pt x="285" y="3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7" y="44"/>
                    <a:pt x="288" y="42"/>
                    <a:pt x="289" y="40"/>
                  </a:cubicBezTo>
                  <a:cubicBezTo>
                    <a:pt x="291" y="39"/>
                    <a:pt x="292" y="36"/>
                    <a:pt x="294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295" y="53"/>
                    <a:pt x="295" y="53"/>
                    <a:pt x="295" y="53"/>
                  </a:cubicBezTo>
                  <a:cubicBezTo>
                    <a:pt x="311" y="73"/>
                    <a:pt x="311" y="73"/>
                    <a:pt x="311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85" y="62"/>
                    <a:pt x="285" y="62"/>
                    <a:pt x="285" y="62"/>
                  </a:cubicBezTo>
                  <a:cubicBezTo>
                    <a:pt x="285" y="73"/>
                    <a:pt x="285" y="73"/>
                    <a:pt x="285" y="73"/>
                  </a:cubicBezTo>
                  <a:cubicBezTo>
                    <a:pt x="271" y="73"/>
                    <a:pt x="271" y="73"/>
                    <a:pt x="271" y="73"/>
                  </a:cubicBezTo>
                  <a:lnTo>
                    <a:pt x="271" y="35"/>
                  </a:lnTo>
                  <a:close/>
                  <a:moveTo>
                    <a:pt x="226" y="35"/>
                  </a:moveTo>
                  <a:cubicBezTo>
                    <a:pt x="242" y="35"/>
                    <a:pt x="242" y="35"/>
                    <a:pt x="242" y="35"/>
                  </a:cubicBezTo>
                  <a:cubicBezTo>
                    <a:pt x="251" y="48"/>
                    <a:pt x="251" y="48"/>
                    <a:pt x="251" y="48"/>
                  </a:cubicBezTo>
                  <a:cubicBezTo>
                    <a:pt x="251" y="35"/>
                    <a:pt x="251" y="35"/>
                    <a:pt x="251" y="35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40" y="56"/>
                    <a:pt x="240" y="56"/>
                    <a:pt x="240" y="56"/>
                  </a:cubicBezTo>
                  <a:cubicBezTo>
                    <a:pt x="240" y="73"/>
                    <a:pt x="240" y="73"/>
                    <a:pt x="240" y="73"/>
                  </a:cubicBezTo>
                  <a:cubicBezTo>
                    <a:pt x="226" y="73"/>
                    <a:pt x="226" y="73"/>
                    <a:pt x="226" y="73"/>
                  </a:cubicBezTo>
                  <a:lnTo>
                    <a:pt x="226" y="35"/>
                  </a:lnTo>
                  <a:close/>
                  <a:moveTo>
                    <a:pt x="147" y="35"/>
                  </a:moveTo>
                  <a:cubicBezTo>
                    <a:pt x="163" y="35"/>
                    <a:pt x="163" y="35"/>
                    <a:pt x="163" y="35"/>
                  </a:cubicBezTo>
                  <a:cubicBezTo>
                    <a:pt x="166" y="35"/>
                    <a:pt x="168" y="35"/>
                    <a:pt x="170" y="35"/>
                  </a:cubicBezTo>
                  <a:cubicBezTo>
                    <a:pt x="170" y="35"/>
                    <a:pt x="170" y="35"/>
                    <a:pt x="170" y="35"/>
                  </a:cubicBezTo>
                  <a:cubicBezTo>
                    <a:pt x="172" y="35"/>
                    <a:pt x="173" y="36"/>
                    <a:pt x="175" y="36"/>
                  </a:cubicBezTo>
                  <a:cubicBezTo>
                    <a:pt x="178" y="38"/>
                    <a:pt x="180" y="41"/>
                    <a:pt x="180" y="44"/>
                  </a:cubicBezTo>
                  <a:cubicBezTo>
                    <a:pt x="180" y="47"/>
                    <a:pt x="179" y="50"/>
                    <a:pt x="176" y="52"/>
                  </a:cubicBezTo>
                  <a:cubicBezTo>
                    <a:pt x="180" y="54"/>
                    <a:pt x="183" y="57"/>
                    <a:pt x="183" y="61"/>
                  </a:cubicBezTo>
                  <a:cubicBezTo>
                    <a:pt x="183" y="65"/>
                    <a:pt x="181" y="68"/>
                    <a:pt x="178" y="71"/>
                  </a:cubicBezTo>
                  <a:cubicBezTo>
                    <a:pt x="176" y="72"/>
                    <a:pt x="174" y="72"/>
                    <a:pt x="172" y="73"/>
                  </a:cubicBezTo>
                  <a:cubicBezTo>
                    <a:pt x="170" y="73"/>
                    <a:pt x="168" y="73"/>
                    <a:pt x="165" y="73"/>
                  </a:cubicBezTo>
                  <a:cubicBezTo>
                    <a:pt x="147" y="73"/>
                    <a:pt x="147" y="73"/>
                    <a:pt x="147" y="73"/>
                  </a:cubicBezTo>
                  <a:lnTo>
                    <a:pt x="147" y="35"/>
                  </a:lnTo>
                  <a:close/>
                  <a:moveTo>
                    <a:pt x="122" y="120"/>
                  </a:moveTo>
                  <a:cubicBezTo>
                    <a:pt x="122" y="129"/>
                    <a:pt x="115" y="136"/>
                    <a:pt x="105" y="136"/>
                  </a:cubicBezTo>
                  <a:cubicBezTo>
                    <a:pt x="51" y="136"/>
                    <a:pt x="51" y="136"/>
                    <a:pt x="51" y="136"/>
                  </a:cubicBezTo>
                  <a:cubicBezTo>
                    <a:pt x="42" y="136"/>
                    <a:pt x="34" y="129"/>
                    <a:pt x="34" y="12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69"/>
                    <a:pt x="42" y="61"/>
                    <a:pt x="51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15" y="61"/>
                    <a:pt x="122" y="69"/>
                    <a:pt x="122" y="78"/>
                  </a:cubicBezTo>
                  <a:lnTo>
                    <a:pt x="122" y="120"/>
                  </a:lnTo>
                  <a:close/>
                  <a:moveTo>
                    <a:pt x="186" y="209"/>
                  </a:moveTo>
                  <a:cubicBezTo>
                    <a:pt x="37" y="209"/>
                    <a:pt x="37" y="209"/>
                    <a:pt x="37" y="209"/>
                  </a:cubicBezTo>
                  <a:cubicBezTo>
                    <a:pt x="37" y="196"/>
                    <a:pt x="37" y="196"/>
                    <a:pt x="37" y="196"/>
                  </a:cubicBezTo>
                  <a:cubicBezTo>
                    <a:pt x="186" y="196"/>
                    <a:pt x="186" y="196"/>
                    <a:pt x="186" y="196"/>
                  </a:cubicBezTo>
                  <a:lnTo>
                    <a:pt x="186" y="209"/>
                  </a:lnTo>
                  <a:close/>
                  <a:moveTo>
                    <a:pt x="186" y="176"/>
                  </a:moveTo>
                  <a:cubicBezTo>
                    <a:pt x="37" y="176"/>
                    <a:pt x="37" y="176"/>
                    <a:pt x="37" y="176"/>
                  </a:cubicBezTo>
                  <a:cubicBezTo>
                    <a:pt x="37" y="163"/>
                    <a:pt x="37" y="163"/>
                    <a:pt x="37" y="163"/>
                  </a:cubicBezTo>
                  <a:cubicBezTo>
                    <a:pt x="186" y="163"/>
                    <a:pt x="186" y="163"/>
                    <a:pt x="186" y="163"/>
                  </a:cubicBezTo>
                  <a:lnTo>
                    <a:pt x="186" y="176"/>
                  </a:lnTo>
                  <a:close/>
                  <a:moveTo>
                    <a:pt x="207" y="66"/>
                  </a:moveTo>
                  <a:cubicBezTo>
                    <a:pt x="199" y="66"/>
                    <a:pt x="199" y="66"/>
                    <a:pt x="199" y="66"/>
                  </a:cubicBezTo>
                  <a:cubicBezTo>
                    <a:pt x="198" y="69"/>
                    <a:pt x="197" y="72"/>
                    <a:pt x="196" y="73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10" y="73"/>
                    <a:pt x="210" y="73"/>
                    <a:pt x="210" y="73"/>
                  </a:cubicBezTo>
                  <a:lnTo>
                    <a:pt x="207" y="66"/>
                  </a:lnTo>
                  <a:close/>
                  <a:moveTo>
                    <a:pt x="290" y="208"/>
                  </a:moveTo>
                  <a:cubicBezTo>
                    <a:pt x="269" y="222"/>
                    <a:pt x="240" y="215"/>
                    <a:pt x="227" y="193"/>
                  </a:cubicBezTo>
                  <a:cubicBezTo>
                    <a:pt x="224" y="188"/>
                    <a:pt x="221" y="182"/>
                    <a:pt x="221" y="176"/>
                  </a:cubicBezTo>
                  <a:cubicBezTo>
                    <a:pt x="218" y="158"/>
                    <a:pt x="226" y="140"/>
                    <a:pt x="242" y="130"/>
                  </a:cubicBezTo>
                  <a:cubicBezTo>
                    <a:pt x="252" y="124"/>
                    <a:pt x="265" y="122"/>
                    <a:pt x="277" y="125"/>
                  </a:cubicBezTo>
                  <a:cubicBezTo>
                    <a:pt x="289" y="127"/>
                    <a:pt x="299" y="135"/>
                    <a:pt x="305" y="145"/>
                  </a:cubicBezTo>
                  <a:cubicBezTo>
                    <a:pt x="309" y="151"/>
                    <a:pt x="311" y="157"/>
                    <a:pt x="312" y="163"/>
                  </a:cubicBezTo>
                  <a:cubicBezTo>
                    <a:pt x="314" y="181"/>
                    <a:pt x="306" y="199"/>
                    <a:pt x="290" y="2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1313" y="5297488"/>
              <a:ext cx="107950" cy="109538"/>
            </a:xfrm>
            <a:custGeom>
              <a:avLst/>
              <a:gdLst>
                <a:gd name="T0" fmla="*/ 2147483646 w 79"/>
                <a:gd name="T1" fmla="*/ 2147483646 h 80"/>
                <a:gd name="T2" fmla="*/ 2147483646 w 79"/>
                <a:gd name="T3" fmla="*/ 2147483646 h 80"/>
                <a:gd name="T4" fmla="*/ 2147483646 w 79"/>
                <a:gd name="T5" fmla="*/ 2147483646 h 80"/>
                <a:gd name="T6" fmla="*/ 2147483646 w 79"/>
                <a:gd name="T7" fmla="*/ 2147483646 h 80"/>
                <a:gd name="T8" fmla="*/ 2147483646 w 79"/>
                <a:gd name="T9" fmla="*/ 2147483646 h 80"/>
                <a:gd name="T10" fmla="*/ 2147483646 w 79"/>
                <a:gd name="T11" fmla="*/ 2147483646 h 80"/>
                <a:gd name="T12" fmla="*/ 2147483646 w 79"/>
                <a:gd name="T13" fmla="*/ 2147483646 h 80"/>
                <a:gd name="T14" fmla="*/ 2147483646 w 79"/>
                <a:gd name="T15" fmla="*/ 2147483646 h 80"/>
                <a:gd name="T16" fmla="*/ 2147483646 w 79"/>
                <a:gd name="T17" fmla="*/ 2147483646 h 80"/>
                <a:gd name="T18" fmla="*/ 2147483646 w 79"/>
                <a:gd name="T19" fmla="*/ 2147483646 h 80"/>
                <a:gd name="T20" fmla="*/ 2147483646 w 79"/>
                <a:gd name="T21" fmla="*/ 2147483646 h 80"/>
                <a:gd name="T22" fmla="*/ 2147483646 w 79"/>
                <a:gd name="T23" fmla="*/ 2147483646 h 80"/>
                <a:gd name="T24" fmla="*/ 2147483646 w 79"/>
                <a:gd name="T25" fmla="*/ 2147483646 h 80"/>
                <a:gd name="T26" fmla="*/ 2147483646 w 79"/>
                <a:gd name="T27" fmla="*/ 2147483646 h 80"/>
                <a:gd name="T28" fmla="*/ 2147483646 w 79"/>
                <a:gd name="T29" fmla="*/ 2147483646 h 80"/>
                <a:gd name="T30" fmla="*/ 2147483646 w 79"/>
                <a:gd name="T31" fmla="*/ 2147483646 h 80"/>
                <a:gd name="T32" fmla="*/ 2147483646 w 79"/>
                <a:gd name="T33" fmla="*/ 2147483646 h 80"/>
                <a:gd name="T34" fmla="*/ 2147483646 w 79"/>
                <a:gd name="T35" fmla="*/ 2147483646 h 80"/>
                <a:gd name="T36" fmla="*/ 2147483646 w 79"/>
                <a:gd name="T37" fmla="*/ 2147483646 h 80"/>
                <a:gd name="T38" fmla="*/ 2147483646 w 79"/>
                <a:gd name="T39" fmla="*/ 2147483646 h 80"/>
                <a:gd name="T40" fmla="*/ 2147483646 w 79"/>
                <a:gd name="T41" fmla="*/ 2147483646 h 80"/>
                <a:gd name="T42" fmla="*/ 2147483646 w 79"/>
                <a:gd name="T43" fmla="*/ 2147483646 h 80"/>
                <a:gd name="T44" fmla="*/ 2147483646 w 79"/>
                <a:gd name="T45" fmla="*/ 2147483646 h 80"/>
                <a:gd name="T46" fmla="*/ 2147483646 w 79"/>
                <a:gd name="T47" fmla="*/ 2147483646 h 80"/>
                <a:gd name="T48" fmla="*/ 2147483646 w 79"/>
                <a:gd name="T49" fmla="*/ 2147483646 h 80"/>
                <a:gd name="T50" fmla="*/ 2147483646 w 79"/>
                <a:gd name="T51" fmla="*/ 2147483646 h 80"/>
                <a:gd name="T52" fmla="*/ 2147483646 w 79"/>
                <a:gd name="T53" fmla="*/ 2147483646 h 80"/>
                <a:gd name="T54" fmla="*/ 2147483646 w 79"/>
                <a:gd name="T55" fmla="*/ 2147483646 h 80"/>
                <a:gd name="T56" fmla="*/ 2147483646 w 79"/>
                <a:gd name="T57" fmla="*/ 2147483646 h 80"/>
                <a:gd name="T58" fmla="*/ 2147483646 w 79"/>
                <a:gd name="T59" fmla="*/ 2147483646 h 80"/>
                <a:gd name="T60" fmla="*/ 2147483646 w 79"/>
                <a:gd name="T61" fmla="*/ 2147483646 h 80"/>
                <a:gd name="T62" fmla="*/ 2147483646 w 79"/>
                <a:gd name="T63" fmla="*/ 2147483646 h 80"/>
                <a:gd name="T64" fmla="*/ 2147483646 w 79"/>
                <a:gd name="T65" fmla="*/ 2147483646 h 80"/>
                <a:gd name="T66" fmla="*/ 2147483646 w 79"/>
                <a:gd name="T67" fmla="*/ 2147483646 h 80"/>
                <a:gd name="T68" fmla="*/ 2147483646 w 79"/>
                <a:gd name="T69" fmla="*/ 2147483646 h 80"/>
                <a:gd name="T70" fmla="*/ 2147483646 w 79"/>
                <a:gd name="T71" fmla="*/ 2147483646 h 80"/>
                <a:gd name="T72" fmla="*/ 2147483646 w 79"/>
                <a:gd name="T73" fmla="*/ 2147483646 h 80"/>
                <a:gd name="T74" fmla="*/ 2147483646 w 79"/>
                <a:gd name="T75" fmla="*/ 2147483646 h 80"/>
                <a:gd name="T76" fmla="*/ 2147483646 w 79"/>
                <a:gd name="T77" fmla="*/ 2147483646 h 80"/>
                <a:gd name="T78" fmla="*/ 2147483646 w 79"/>
                <a:gd name="T79" fmla="*/ 2147483646 h 80"/>
                <a:gd name="T80" fmla="*/ 2147483646 w 79"/>
                <a:gd name="T81" fmla="*/ 2147483646 h 80"/>
                <a:gd name="T82" fmla="*/ 2147483646 w 79"/>
                <a:gd name="T83" fmla="*/ 2147483646 h 80"/>
                <a:gd name="T84" fmla="*/ 2147483646 w 79"/>
                <a:gd name="T85" fmla="*/ 2147483646 h 80"/>
                <a:gd name="T86" fmla="*/ 2147483646 w 79"/>
                <a:gd name="T87" fmla="*/ 2147483646 h 80"/>
                <a:gd name="T88" fmla="*/ 2147483646 w 79"/>
                <a:gd name="T89" fmla="*/ 2147483646 h 80"/>
                <a:gd name="T90" fmla="*/ 2147483646 w 79"/>
                <a:gd name="T91" fmla="*/ 2147483646 h 80"/>
                <a:gd name="T92" fmla="*/ 2147483646 w 79"/>
                <a:gd name="T93" fmla="*/ 2147483646 h 8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9" h="80">
                  <a:moveTo>
                    <a:pt x="77" y="31"/>
                  </a:moveTo>
                  <a:cubicBezTo>
                    <a:pt x="75" y="31"/>
                    <a:pt x="74" y="30"/>
                    <a:pt x="72" y="29"/>
                  </a:cubicBezTo>
                  <a:cubicBezTo>
                    <a:pt x="68" y="33"/>
                    <a:pt x="74" y="37"/>
                    <a:pt x="70" y="40"/>
                  </a:cubicBezTo>
                  <a:cubicBezTo>
                    <a:pt x="68" y="41"/>
                    <a:pt x="66" y="37"/>
                    <a:pt x="65" y="40"/>
                  </a:cubicBezTo>
                  <a:cubicBezTo>
                    <a:pt x="63" y="42"/>
                    <a:pt x="66" y="44"/>
                    <a:pt x="67" y="46"/>
                  </a:cubicBezTo>
                  <a:cubicBezTo>
                    <a:pt x="65" y="47"/>
                    <a:pt x="63" y="49"/>
                    <a:pt x="61" y="48"/>
                  </a:cubicBezTo>
                  <a:cubicBezTo>
                    <a:pt x="60" y="48"/>
                    <a:pt x="58" y="46"/>
                    <a:pt x="57" y="45"/>
                  </a:cubicBezTo>
                  <a:cubicBezTo>
                    <a:pt x="52" y="43"/>
                    <a:pt x="52" y="38"/>
                    <a:pt x="47" y="36"/>
                  </a:cubicBezTo>
                  <a:cubicBezTo>
                    <a:pt x="45" y="36"/>
                    <a:pt x="43" y="33"/>
                    <a:pt x="43" y="31"/>
                  </a:cubicBezTo>
                  <a:cubicBezTo>
                    <a:pt x="44" y="27"/>
                    <a:pt x="48" y="28"/>
                    <a:pt x="49" y="25"/>
                  </a:cubicBezTo>
                  <a:cubicBezTo>
                    <a:pt x="49" y="22"/>
                    <a:pt x="46" y="21"/>
                    <a:pt x="47" y="18"/>
                  </a:cubicBezTo>
                  <a:cubicBezTo>
                    <a:pt x="49" y="15"/>
                    <a:pt x="52" y="17"/>
                    <a:pt x="54" y="15"/>
                  </a:cubicBezTo>
                  <a:cubicBezTo>
                    <a:pt x="57" y="12"/>
                    <a:pt x="54" y="12"/>
                    <a:pt x="54" y="9"/>
                  </a:cubicBezTo>
                  <a:cubicBezTo>
                    <a:pt x="53" y="7"/>
                    <a:pt x="55" y="6"/>
                    <a:pt x="57" y="5"/>
                  </a:cubicBezTo>
                  <a:cubicBezTo>
                    <a:pt x="54" y="4"/>
                    <a:pt x="51" y="3"/>
                    <a:pt x="48" y="2"/>
                  </a:cubicBezTo>
                  <a:cubicBezTo>
                    <a:pt x="38" y="0"/>
                    <a:pt x="28" y="1"/>
                    <a:pt x="20" y="6"/>
                  </a:cubicBezTo>
                  <a:cubicBezTo>
                    <a:pt x="21" y="6"/>
                    <a:pt x="22" y="7"/>
                    <a:pt x="22" y="9"/>
                  </a:cubicBezTo>
                  <a:cubicBezTo>
                    <a:pt x="24" y="12"/>
                    <a:pt x="19" y="14"/>
                    <a:pt x="16" y="16"/>
                  </a:cubicBezTo>
                  <a:cubicBezTo>
                    <a:pt x="17" y="19"/>
                    <a:pt x="21" y="21"/>
                    <a:pt x="18" y="24"/>
                  </a:cubicBezTo>
                  <a:cubicBezTo>
                    <a:pt x="16" y="26"/>
                    <a:pt x="11" y="24"/>
                    <a:pt x="11" y="28"/>
                  </a:cubicBezTo>
                  <a:cubicBezTo>
                    <a:pt x="11" y="31"/>
                    <a:pt x="16" y="34"/>
                    <a:pt x="11" y="36"/>
                  </a:cubicBezTo>
                  <a:cubicBezTo>
                    <a:pt x="7" y="38"/>
                    <a:pt x="6" y="33"/>
                    <a:pt x="3" y="32"/>
                  </a:cubicBezTo>
                  <a:cubicBezTo>
                    <a:pt x="2" y="32"/>
                    <a:pt x="2" y="32"/>
                    <a:pt x="1" y="31"/>
                  </a:cubicBezTo>
                  <a:cubicBezTo>
                    <a:pt x="1" y="36"/>
                    <a:pt x="0" y="40"/>
                    <a:pt x="1" y="45"/>
                  </a:cubicBezTo>
                  <a:cubicBezTo>
                    <a:pt x="1" y="47"/>
                    <a:pt x="2" y="50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5" y="55"/>
                    <a:pt x="11" y="52"/>
                    <a:pt x="13" y="51"/>
                  </a:cubicBezTo>
                  <a:cubicBezTo>
                    <a:pt x="15" y="50"/>
                    <a:pt x="16" y="47"/>
                    <a:pt x="19" y="47"/>
                  </a:cubicBezTo>
                  <a:cubicBezTo>
                    <a:pt x="26" y="46"/>
                    <a:pt x="20" y="53"/>
                    <a:pt x="19" y="56"/>
                  </a:cubicBezTo>
                  <a:cubicBezTo>
                    <a:pt x="19" y="59"/>
                    <a:pt x="16" y="60"/>
                    <a:pt x="16" y="63"/>
                  </a:cubicBezTo>
                  <a:cubicBezTo>
                    <a:pt x="16" y="66"/>
                    <a:pt x="19" y="67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7" y="78"/>
                    <a:pt x="40" y="80"/>
                    <a:pt x="52" y="76"/>
                  </a:cubicBezTo>
                  <a:cubicBezTo>
                    <a:pt x="51" y="75"/>
                    <a:pt x="50" y="74"/>
                    <a:pt x="49" y="74"/>
                  </a:cubicBezTo>
                  <a:cubicBezTo>
                    <a:pt x="45" y="74"/>
                    <a:pt x="45" y="78"/>
                    <a:pt x="41" y="75"/>
                  </a:cubicBezTo>
                  <a:cubicBezTo>
                    <a:pt x="38" y="74"/>
                    <a:pt x="37" y="71"/>
                    <a:pt x="36" y="68"/>
                  </a:cubicBezTo>
                  <a:cubicBezTo>
                    <a:pt x="36" y="67"/>
                    <a:pt x="36" y="65"/>
                    <a:pt x="35" y="64"/>
                  </a:cubicBezTo>
                  <a:cubicBezTo>
                    <a:pt x="34" y="62"/>
                    <a:pt x="33" y="62"/>
                    <a:pt x="32" y="60"/>
                  </a:cubicBezTo>
                  <a:cubicBezTo>
                    <a:pt x="34" y="58"/>
                    <a:pt x="35" y="57"/>
                    <a:pt x="38" y="57"/>
                  </a:cubicBezTo>
                  <a:cubicBezTo>
                    <a:pt x="41" y="58"/>
                    <a:pt x="41" y="61"/>
                    <a:pt x="44" y="60"/>
                  </a:cubicBezTo>
                  <a:cubicBezTo>
                    <a:pt x="44" y="57"/>
                    <a:pt x="45" y="57"/>
                    <a:pt x="46" y="56"/>
                  </a:cubicBezTo>
                  <a:cubicBezTo>
                    <a:pt x="46" y="56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53" y="49"/>
                    <a:pt x="55" y="57"/>
                    <a:pt x="57" y="61"/>
                  </a:cubicBezTo>
                  <a:cubicBezTo>
                    <a:pt x="58" y="64"/>
                    <a:pt x="60" y="68"/>
                    <a:pt x="60" y="72"/>
                  </a:cubicBezTo>
                  <a:cubicBezTo>
                    <a:pt x="72" y="63"/>
                    <a:pt x="79" y="49"/>
                    <a:pt x="77" y="34"/>
                  </a:cubicBezTo>
                  <a:cubicBezTo>
                    <a:pt x="77" y="33"/>
                    <a:pt x="77" y="32"/>
                    <a:pt x="77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80013"/>
              <a:ext cx="6350" cy="6350"/>
            </a:xfrm>
            <a:custGeom>
              <a:avLst/>
              <a:gdLst>
                <a:gd name="T0" fmla="*/ 2147483646 w 5"/>
                <a:gd name="T1" fmla="*/ 2147483646 h 5"/>
                <a:gd name="T2" fmla="*/ 0 w 5"/>
                <a:gd name="T3" fmla="*/ 0 h 5"/>
                <a:gd name="T4" fmla="*/ 0 w 5"/>
                <a:gd name="T5" fmla="*/ 2147483646 h 5"/>
                <a:gd name="T6" fmla="*/ 2147483646 w 5"/>
                <a:gd name="T7" fmla="*/ 2147483646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4"/>
                    <a:pt x="5" y="4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0826" y="5197476"/>
              <a:ext cx="9525" cy="9525"/>
            </a:xfrm>
            <a:custGeom>
              <a:avLst/>
              <a:gdLst>
                <a:gd name="T0" fmla="*/ 2147483646 w 7"/>
                <a:gd name="T1" fmla="*/ 2147483646 h 7"/>
                <a:gd name="T2" fmla="*/ 0 w 7"/>
                <a:gd name="T3" fmla="*/ 2147483646 h 7"/>
                <a:gd name="T4" fmla="*/ 0 w 7"/>
                <a:gd name="T5" fmla="*/ 2147483646 h 7"/>
                <a:gd name="T6" fmla="*/ 2147483646 w 7"/>
                <a:gd name="T7" fmla="*/ 2147483646 h 7"/>
                <a:gd name="T8" fmla="*/ 2147483646 w 7"/>
                <a:gd name="T9" fmla="*/ 2147483646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0"/>
                    <a:pt x="3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3" y="7"/>
                    <a:pt x="4" y="7"/>
                  </a:cubicBezTo>
                  <a:cubicBezTo>
                    <a:pt x="6" y="7"/>
                    <a:pt x="7" y="6"/>
                    <a:pt x="7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74801" y="5191126"/>
              <a:ext cx="4763" cy="6350"/>
            </a:xfrm>
            <a:custGeom>
              <a:avLst/>
              <a:gdLst>
                <a:gd name="T0" fmla="*/ 0 w 3"/>
                <a:gd name="T1" fmla="*/ 2147483646 h 4"/>
                <a:gd name="T2" fmla="*/ 2147483646 w 3"/>
                <a:gd name="T3" fmla="*/ 2147483646 h 4"/>
                <a:gd name="T4" fmla="*/ 2147483646 w 3"/>
                <a:gd name="T5" fmla="*/ 0 h 4"/>
                <a:gd name="T6" fmla="*/ 0 w 3"/>
                <a:gd name="T7" fmla="*/ 2147483646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lnTo>
                    <a:pt x="3" y="4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4" name="组合 120出自【趣你的PPT】(微信:qunideppt)：最优质的PPT资源库"/>
          <p:cNvGrpSpPr>
            <a:grpSpLocks/>
          </p:cNvGrpSpPr>
          <p:nvPr/>
        </p:nvGrpSpPr>
        <p:grpSpPr bwMode="auto">
          <a:xfrm>
            <a:off x="10547350" y="2389188"/>
            <a:ext cx="833438" cy="833437"/>
            <a:chOff x="4886326" y="4829176"/>
            <a:chExt cx="865188" cy="865188"/>
          </a:xfrm>
        </p:grpSpPr>
        <p:sp>
          <p:nvSpPr>
            <p:cNvPr id="381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4829176"/>
              <a:ext cx="865188" cy="865188"/>
            </a:xfrm>
            <a:prstGeom prst="ellipse">
              <a:avLst/>
            </a:prstGeom>
            <a:solidFill>
              <a:srgbClr val="7FA8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0963" y="4999038"/>
              <a:ext cx="588963" cy="693738"/>
            </a:xfrm>
            <a:custGeom>
              <a:avLst/>
              <a:gdLst>
                <a:gd name="T0" fmla="*/ 2147483646 w 431"/>
                <a:gd name="T1" fmla="*/ 0 h 507"/>
                <a:gd name="T2" fmla="*/ 2147483646 w 431"/>
                <a:gd name="T3" fmla="*/ 2147483646 h 507"/>
                <a:gd name="T4" fmla="*/ 2147483646 w 431"/>
                <a:gd name="T5" fmla="*/ 2147483646 h 507"/>
                <a:gd name="T6" fmla="*/ 2147483646 w 431"/>
                <a:gd name="T7" fmla="*/ 2147483646 h 507"/>
                <a:gd name="T8" fmla="*/ 2147483646 w 431"/>
                <a:gd name="T9" fmla="*/ 2147483646 h 507"/>
                <a:gd name="T10" fmla="*/ 2147483646 w 431"/>
                <a:gd name="T11" fmla="*/ 2147483646 h 507"/>
                <a:gd name="T12" fmla="*/ 2147483646 w 431"/>
                <a:gd name="T13" fmla="*/ 2147483646 h 507"/>
                <a:gd name="T14" fmla="*/ 2147483646 w 431"/>
                <a:gd name="T15" fmla="*/ 2147483646 h 507"/>
                <a:gd name="T16" fmla="*/ 2147483646 w 431"/>
                <a:gd name="T17" fmla="*/ 2147483646 h 507"/>
                <a:gd name="T18" fmla="*/ 2147483646 w 431"/>
                <a:gd name="T19" fmla="*/ 2147483646 h 507"/>
                <a:gd name="T20" fmla="*/ 2147483646 w 431"/>
                <a:gd name="T21" fmla="*/ 2147483646 h 507"/>
                <a:gd name="T22" fmla="*/ 2147483646 w 431"/>
                <a:gd name="T23" fmla="*/ 0 h 50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1" h="507">
                  <a:moveTo>
                    <a:pt x="212" y="0"/>
                  </a:moveTo>
                  <a:cubicBezTo>
                    <a:pt x="208" y="0"/>
                    <a:pt x="204" y="1"/>
                    <a:pt x="201" y="1"/>
                  </a:cubicBezTo>
                  <a:cubicBezTo>
                    <a:pt x="181" y="1"/>
                    <a:pt x="161" y="1"/>
                    <a:pt x="141" y="1"/>
                  </a:cubicBezTo>
                  <a:cubicBezTo>
                    <a:pt x="103" y="1"/>
                    <a:pt x="65" y="1"/>
                    <a:pt x="27" y="1"/>
                  </a:cubicBezTo>
                  <a:cubicBezTo>
                    <a:pt x="0" y="1"/>
                    <a:pt x="3" y="23"/>
                    <a:pt x="3" y="43"/>
                  </a:cubicBezTo>
                  <a:cubicBezTo>
                    <a:pt x="3" y="81"/>
                    <a:pt x="3" y="119"/>
                    <a:pt x="3" y="157"/>
                  </a:cubicBezTo>
                  <a:cubicBezTo>
                    <a:pt x="3" y="223"/>
                    <a:pt x="3" y="289"/>
                    <a:pt x="3" y="356"/>
                  </a:cubicBezTo>
                  <a:cubicBezTo>
                    <a:pt x="3" y="376"/>
                    <a:pt x="52" y="414"/>
                    <a:pt x="67" y="427"/>
                  </a:cubicBezTo>
                  <a:cubicBezTo>
                    <a:pt x="78" y="440"/>
                    <a:pt x="108" y="470"/>
                    <a:pt x="144" y="507"/>
                  </a:cubicBezTo>
                  <a:cubicBezTo>
                    <a:pt x="302" y="493"/>
                    <a:pt x="426" y="363"/>
                    <a:pt x="431" y="203"/>
                  </a:cubicBezTo>
                  <a:cubicBezTo>
                    <a:pt x="345" y="116"/>
                    <a:pt x="254" y="27"/>
                    <a:pt x="232" y="7"/>
                  </a:cubicBezTo>
                  <a:cubicBezTo>
                    <a:pt x="227" y="1"/>
                    <a:pt x="220" y="0"/>
                    <a:pt x="212" y="0"/>
                  </a:cubicBezTo>
                </a:path>
              </a:pathLst>
            </a:custGeom>
            <a:solidFill>
              <a:srgbClr val="6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4138" y="5000626"/>
              <a:ext cx="320675" cy="509588"/>
            </a:xfrm>
            <a:custGeom>
              <a:avLst/>
              <a:gdLst>
                <a:gd name="T0" fmla="*/ 2147483646 w 234"/>
                <a:gd name="T1" fmla="*/ 2147483646 h 373"/>
                <a:gd name="T2" fmla="*/ 2147483646 w 234"/>
                <a:gd name="T3" fmla="*/ 0 h 373"/>
                <a:gd name="T4" fmla="*/ 2147483646 w 234"/>
                <a:gd name="T5" fmla="*/ 0 h 373"/>
                <a:gd name="T6" fmla="*/ 0 w 234"/>
                <a:gd name="T7" fmla="*/ 2147483646 h 373"/>
                <a:gd name="T8" fmla="*/ 0 w 234"/>
                <a:gd name="T9" fmla="*/ 2147483646 h 373"/>
                <a:gd name="T10" fmla="*/ 2147483646 w 234"/>
                <a:gd name="T11" fmla="*/ 2147483646 h 373"/>
                <a:gd name="T12" fmla="*/ 2147483646 w 234"/>
                <a:gd name="T13" fmla="*/ 2147483646 h 373"/>
                <a:gd name="T14" fmla="*/ 2147483646 w 234"/>
                <a:gd name="T15" fmla="*/ 2147483646 h 373"/>
                <a:gd name="T16" fmla="*/ 2147483646 w 234"/>
                <a:gd name="T17" fmla="*/ 2147483646 h 373"/>
                <a:gd name="T18" fmla="*/ 2147483646 w 234"/>
                <a:gd name="T19" fmla="*/ 2147483646 h 373"/>
                <a:gd name="T20" fmla="*/ 2147483646 w 234"/>
                <a:gd name="T21" fmla="*/ 2147483646 h 373"/>
                <a:gd name="T22" fmla="*/ 2147483646 w 234"/>
                <a:gd name="T23" fmla="*/ 2147483646 h 373"/>
                <a:gd name="T24" fmla="*/ 2147483646 w 234"/>
                <a:gd name="T25" fmla="*/ 2147483646 h 373"/>
                <a:gd name="T26" fmla="*/ 2147483646 w 234"/>
                <a:gd name="T27" fmla="*/ 2147483646 h 373"/>
                <a:gd name="T28" fmla="*/ 2147483646 w 234"/>
                <a:gd name="T29" fmla="*/ 2147483646 h 373"/>
                <a:gd name="T30" fmla="*/ 2147483646 w 234"/>
                <a:gd name="T31" fmla="*/ 2147483646 h 373"/>
                <a:gd name="T32" fmla="*/ 2147483646 w 234"/>
                <a:gd name="T33" fmla="*/ 2147483646 h 373"/>
                <a:gd name="T34" fmla="*/ 2147483646 w 234"/>
                <a:gd name="T35" fmla="*/ 2147483646 h 373"/>
                <a:gd name="T36" fmla="*/ 2147483646 w 234"/>
                <a:gd name="T37" fmla="*/ 2147483646 h 373"/>
                <a:gd name="T38" fmla="*/ 2147483646 w 234"/>
                <a:gd name="T39" fmla="*/ 2147483646 h 373"/>
                <a:gd name="T40" fmla="*/ 2147483646 w 234"/>
                <a:gd name="T41" fmla="*/ 2147483646 h 373"/>
                <a:gd name="T42" fmla="*/ 2147483646 w 234"/>
                <a:gd name="T43" fmla="*/ 2147483646 h 373"/>
                <a:gd name="T44" fmla="*/ 2147483646 w 234"/>
                <a:gd name="T45" fmla="*/ 2147483646 h 373"/>
                <a:gd name="T46" fmla="*/ 2147483646 w 234"/>
                <a:gd name="T47" fmla="*/ 2147483646 h 373"/>
                <a:gd name="T48" fmla="*/ 2147483646 w 234"/>
                <a:gd name="T49" fmla="*/ 2147483646 h 373"/>
                <a:gd name="T50" fmla="*/ 2147483646 w 234"/>
                <a:gd name="T51" fmla="*/ 2147483646 h 373"/>
                <a:gd name="T52" fmla="*/ 2147483646 w 234"/>
                <a:gd name="T53" fmla="*/ 2147483646 h 373"/>
                <a:gd name="T54" fmla="*/ 2147483646 w 234"/>
                <a:gd name="T55" fmla="*/ 2147483646 h 373"/>
                <a:gd name="T56" fmla="*/ 2147483646 w 234"/>
                <a:gd name="T57" fmla="*/ 2147483646 h 373"/>
                <a:gd name="T58" fmla="*/ 2147483646 w 234"/>
                <a:gd name="T59" fmla="*/ 2147483646 h 373"/>
                <a:gd name="T60" fmla="*/ 2147483646 w 234"/>
                <a:gd name="T61" fmla="*/ 2147483646 h 373"/>
                <a:gd name="T62" fmla="*/ 2147483646 w 234"/>
                <a:gd name="T63" fmla="*/ 2147483646 h 37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34" h="373">
                  <a:moveTo>
                    <a:pt x="234" y="18"/>
                  </a:moveTo>
                  <a:cubicBezTo>
                    <a:pt x="234" y="8"/>
                    <a:pt x="226" y="0"/>
                    <a:pt x="2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65"/>
                    <a:pt x="8" y="373"/>
                    <a:pt x="17" y="373"/>
                  </a:cubicBezTo>
                  <a:cubicBezTo>
                    <a:pt x="216" y="373"/>
                    <a:pt x="216" y="373"/>
                    <a:pt x="216" y="373"/>
                  </a:cubicBezTo>
                  <a:cubicBezTo>
                    <a:pt x="226" y="373"/>
                    <a:pt x="234" y="365"/>
                    <a:pt x="234" y="355"/>
                  </a:cubicBezTo>
                  <a:lnTo>
                    <a:pt x="234" y="18"/>
                  </a:lnTo>
                  <a:close/>
                  <a:moveTo>
                    <a:pt x="167" y="26"/>
                  </a:moveTo>
                  <a:cubicBezTo>
                    <a:pt x="167" y="31"/>
                    <a:pt x="163" y="35"/>
                    <a:pt x="158" y="35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0" y="35"/>
                    <a:pt x="66" y="31"/>
                    <a:pt x="66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0"/>
                    <a:pt x="70" y="17"/>
                    <a:pt x="75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3" y="17"/>
                    <a:pt x="167" y="20"/>
                    <a:pt x="167" y="25"/>
                  </a:cubicBezTo>
                  <a:lnTo>
                    <a:pt x="167" y="26"/>
                  </a:lnTo>
                  <a:close/>
                  <a:moveTo>
                    <a:pt x="139" y="353"/>
                  </a:moveTo>
                  <a:cubicBezTo>
                    <a:pt x="139" y="356"/>
                    <a:pt x="137" y="358"/>
                    <a:pt x="134" y="358"/>
                  </a:cubicBezTo>
                  <a:cubicBezTo>
                    <a:pt x="99" y="358"/>
                    <a:pt x="99" y="358"/>
                    <a:pt x="99" y="358"/>
                  </a:cubicBezTo>
                  <a:cubicBezTo>
                    <a:pt x="96" y="358"/>
                    <a:pt x="94" y="356"/>
                    <a:pt x="94" y="353"/>
                  </a:cubicBezTo>
                  <a:cubicBezTo>
                    <a:pt x="94" y="336"/>
                    <a:pt x="94" y="336"/>
                    <a:pt x="94" y="336"/>
                  </a:cubicBezTo>
                  <a:cubicBezTo>
                    <a:pt x="94" y="333"/>
                    <a:pt x="96" y="330"/>
                    <a:pt x="99" y="330"/>
                  </a:cubicBezTo>
                  <a:cubicBezTo>
                    <a:pt x="134" y="330"/>
                    <a:pt x="134" y="330"/>
                    <a:pt x="134" y="330"/>
                  </a:cubicBezTo>
                  <a:cubicBezTo>
                    <a:pt x="137" y="330"/>
                    <a:pt x="139" y="333"/>
                    <a:pt x="139" y="336"/>
                  </a:cubicBezTo>
                  <a:lnTo>
                    <a:pt x="139" y="353"/>
                  </a:lnTo>
                  <a:close/>
                  <a:moveTo>
                    <a:pt x="215" y="318"/>
                  </a:moveTo>
                  <a:cubicBezTo>
                    <a:pt x="19" y="318"/>
                    <a:pt x="19" y="318"/>
                    <a:pt x="19" y="31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5" y="58"/>
                    <a:pt x="215" y="58"/>
                    <a:pt x="215" y="58"/>
                  </a:cubicBezTo>
                  <a:lnTo>
                    <a:pt x="215" y="3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3201" y="5195888"/>
              <a:ext cx="80963" cy="119063"/>
            </a:xfrm>
            <a:custGeom>
              <a:avLst/>
              <a:gdLst>
                <a:gd name="T0" fmla="*/ 2147483646 w 59"/>
                <a:gd name="T1" fmla="*/ 2147483646 h 87"/>
                <a:gd name="T2" fmla="*/ 2147483646 w 59"/>
                <a:gd name="T3" fmla="*/ 2147483646 h 87"/>
                <a:gd name="T4" fmla="*/ 2147483646 w 59"/>
                <a:gd name="T5" fmla="*/ 2147483646 h 87"/>
                <a:gd name="T6" fmla="*/ 2147483646 w 59"/>
                <a:gd name="T7" fmla="*/ 2147483646 h 87"/>
                <a:gd name="T8" fmla="*/ 2147483646 w 59"/>
                <a:gd name="T9" fmla="*/ 2147483646 h 87"/>
                <a:gd name="T10" fmla="*/ 2147483646 w 59"/>
                <a:gd name="T11" fmla="*/ 2147483646 h 87"/>
                <a:gd name="T12" fmla="*/ 2147483646 w 59"/>
                <a:gd name="T13" fmla="*/ 2147483646 h 87"/>
                <a:gd name="T14" fmla="*/ 2147483646 w 59"/>
                <a:gd name="T15" fmla="*/ 2147483646 h 87"/>
                <a:gd name="T16" fmla="*/ 2147483646 w 59"/>
                <a:gd name="T17" fmla="*/ 2147483646 h 87"/>
                <a:gd name="T18" fmla="*/ 2147483646 w 59"/>
                <a:gd name="T19" fmla="*/ 2147483646 h 87"/>
                <a:gd name="T20" fmla="*/ 2147483646 w 59"/>
                <a:gd name="T21" fmla="*/ 2147483646 h 87"/>
                <a:gd name="T22" fmla="*/ 2147483646 w 59"/>
                <a:gd name="T23" fmla="*/ 2147483646 h 87"/>
                <a:gd name="T24" fmla="*/ 2147483646 w 59"/>
                <a:gd name="T25" fmla="*/ 2147483646 h 87"/>
                <a:gd name="T26" fmla="*/ 2147483646 w 59"/>
                <a:gd name="T27" fmla="*/ 2147483646 h 87"/>
                <a:gd name="T28" fmla="*/ 2147483646 w 59"/>
                <a:gd name="T29" fmla="*/ 2147483646 h 87"/>
                <a:gd name="T30" fmla="*/ 2147483646 w 59"/>
                <a:gd name="T31" fmla="*/ 2147483646 h 87"/>
                <a:gd name="T32" fmla="*/ 2147483646 w 59"/>
                <a:gd name="T33" fmla="*/ 2147483646 h 87"/>
                <a:gd name="T34" fmla="*/ 2147483646 w 59"/>
                <a:gd name="T35" fmla="*/ 2147483646 h 87"/>
                <a:gd name="T36" fmla="*/ 2147483646 w 59"/>
                <a:gd name="T37" fmla="*/ 2147483646 h 87"/>
                <a:gd name="T38" fmla="*/ 2147483646 w 59"/>
                <a:gd name="T39" fmla="*/ 2147483646 h 87"/>
                <a:gd name="T40" fmla="*/ 2147483646 w 59"/>
                <a:gd name="T41" fmla="*/ 2147483646 h 87"/>
                <a:gd name="T42" fmla="*/ 2147483646 w 59"/>
                <a:gd name="T43" fmla="*/ 2147483646 h 87"/>
                <a:gd name="T44" fmla="*/ 2147483646 w 59"/>
                <a:gd name="T45" fmla="*/ 2147483646 h 87"/>
                <a:gd name="T46" fmla="*/ 2147483646 w 59"/>
                <a:gd name="T47" fmla="*/ 2147483646 h 87"/>
                <a:gd name="T48" fmla="*/ 2147483646 w 59"/>
                <a:gd name="T49" fmla="*/ 2147483646 h 87"/>
                <a:gd name="T50" fmla="*/ 2147483646 w 59"/>
                <a:gd name="T51" fmla="*/ 2147483646 h 87"/>
                <a:gd name="T52" fmla="*/ 2147483646 w 59"/>
                <a:gd name="T53" fmla="*/ 2147483646 h 87"/>
                <a:gd name="T54" fmla="*/ 2147483646 w 59"/>
                <a:gd name="T55" fmla="*/ 0 h 87"/>
                <a:gd name="T56" fmla="*/ 2147483646 w 59"/>
                <a:gd name="T57" fmla="*/ 0 h 87"/>
                <a:gd name="T58" fmla="*/ 2147483646 w 59"/>
                <a:gd name="T59" fmla="*/ 2147483646 h 87"/>
                <a:gd name="T60" fmla="*/ 2147483646 w 59"/>
                <a:gd name="T61" fmla="*/ 2147483646 h 87"/>
                <a:gd name="T62" fmla="*/ 0 w 59"/>
                <a:gd name="T63" fmla="*/ 2147483646 h 87"/>
                <a:gd name="T64" fmla="*/ 2147483646 w 59"/>
                <a:gd name="T65" fmla="*/ 2147483646 h 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9" h="87">
                  <a:moveTo>
                    <a:pt x="7" y="42"/>
                  </a:moveTo>
                  <a:cubicBezTo>
                    <a:pt x="9" y="44"/>
                    <a:pt x="13" y="46"/>
                    <a:pt x="17" y="47"/>
                  </a:cubicBezTo>
                  <a:cubicBezTo>
                    <a:pt x="18" y="47"/>
                    <a:pt x="19" y="47"/>
                    <a:pt x="21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0" y="55"/>
                    <a:pt x="18" y="54"/>
                    <a:pt x="16" y="54"/>
                  </a:cubicBezTo>
                  <a:cubicBezTo>
                    <a:pt x="13" y="53"/>
                    <a:pt x="11" y="52"/>
                    <a:pt x="9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5" y="68"/>
                    <a:pt x="9" y="69"/>
                    <a:pt x="14" y="70"/>
                  </a:cubicBezTo>
                  <a:cubicBezTo>
                    <a:pt x="17" y="71"/>
                    <a:pt x="19" y="71"/>
                    <a:pt x="21" y="71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43" y="70"/>
                    <a:pt x="48" y="68"/>
                    <a:pt x="52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6" y="61"/>
                    <a:pt x="59" y="56"/>
                    <a:pt x="59" y="51"/>
                  </a:cubicBezTo>
                  <a:cubicBezTo>
                    <a:pt x="59" y="46"/>
                    <a:pt x="57" y="42"/>
                    <a:pt x="53" y="39"/>
                  </a:cubicBezTo>
                  <a:cubicBezTo>
                    <a:pt x="50" y="36"/>
                    <a:pt x="45" y="34"/>
                    <a:pt x="37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40" y="27"/>
                    <a:pt x="43" y="29"/>
                    <a:pt x="47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1" y="13"/>
                    <a:pt x="47" y="12"/>
                    <a:pt x="43" y="11"/>
                  </a:cubicBezTo>
                  <a:cubicBezTo>
                    <a:pt x="41" y="11"/>
                    <a:pt x="39" y="10"/>
                    <a:pt x="37" y="1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5" y="11"/>
                    <a:pt x="10" y="13"/>
                    <a:pt x="7" y="16"/>
                  </a:cubicBezTo>
                  <a:cubicBezTo>
                    <a:pt x="2" y="19"/>
                    <a:pt x="0" y="24"/>
                    <a:pt x="0" y="29"/>
                  </a:cubicBezTo>
                  <a:cubicBezTo>
                    <a:pt x="0" y="35"/>
                    <a:pt x="2" y="39"/>
                    <a:pt x="7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1288" y="5151438"/>
              <a:ext cx="206375" cy="207963"/>
            </a:xfrm>
            <a:custGeom>
              <a:avLst/>
              <a:gdLst>
                <a:gd name="T0" fmla="*/ 2147483646 w 151"/>
                <a:gd name="T1" fmla="*/ 2147483646 h 151"/>
                <a:gd name="T2" fmla="*/ 2147483646 w 151"/>
                <a:gd name="T3" fmla="*/ 2147483646 h 151"/>
                <a:gd name="T4" fmla="*/ 2147483646 w 151"/>
                <a:gd name="T5" fmla="*/ 0 h 151"/>
                <a:gd name="T6" fmla="*/ 0 w 151"/>
                <a:gd name="T7" fmla="*/ 2147483646 h 151"/>
                <a:gd name="T8" fmla="*/ 2147483646 w 151"/>
                <a:gd name="T9" fmla="*/ 2147483646 h 151"/>
                <a:gd name="T10" fmla="*/ 2147483646 w 151"/>
                <a:gd name="T11" fmla="*/ 2147483646 h 151"/>
                <a:gd name="T12" fmla="*/ 2147483646 w 151"/>
                <a:gd name="T13" fmla="*/ 2147483646 h 151"/>
                <a:gd name="T14" fmla="*/ 2147483646 w 151"/>
                <a:gd name="T15" fmla="*/ 2147483646 h 151"/>
                <a:gd name="T16" fmla="*/ 2147483646 w 151"/>
                <a:gd name="T17" fmla="*/ 2147483646 h 151"/>
                <a:gd name="T18" fmla="*/ 2147483646 w 151"/>
                <a:gd name="T19" fmla="*/ 2147483646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1" h="151">
                  <a:moveTo>
                    <a:pt x="76" y="151"/>
                  </a:moveTo>
                  <a:cubicBezTo>
                    <a:pt x="117" y="151"/>
                    <a:pt x="151" y="117"/>
                    <a:pt x="151" y="75"/>
                  </a:cubicBezTo>
                  <a:cubicBezTo>
                    <a:pt x="151" y="33"/>
                    <a:pt x="117" y="0"/>
                    <a:pt x="76" y="0"/>
                  </a:cubicBezTo>
                  <a:cubicBezTo>
                    <a:pt x="34" y="0"/>
                    <a:pt x="0" y="33"/>
                    <a:pt x="0" y="75"/>
                  </a:cubicBezTo>
                  <a:cubicBezTo>
                    <a:pt x="0" y="117"/>
                    <a:pt x="34" y="151"/>
                    <a:pt x="76" y="151"/>
                  </a:cubicBezTo>
                  <a:close/>
                  <a:moveTo>
                    <a:pt x="76" y="14"/>
                  </a:moveTo>
                  <a:cubicBezTo>
                    <a:pt x="109" y="14"/>
                    <a:pt x="136" y="42"/>
                    <a:pt x="136" y="75"/>
                  </a:cubicBezTo>
                  <a:cubicBezTo>
                    <a:pt x="136" y="109"/>
                    <a:pt x="109" y="136"/>
                    <a:pt x="76" y="136"/>
                  </a:cubicBezTo>
                  <a:cubicBezTo>
                    <a:pt x="42" y="136"/>
                    <a:pt x="15" y="109"/>
                    <a:pt x="15" y="75"/>
                  </a:cubicBezTo>
                  <a:cubicBezTo>
                    <a:pt x="15" y="42"/>
                    <a:pt x="42" y="14"/>
                    <a:pt x="7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5" name="组合 131出自【趣你的PPT】(微信:qunideppt)：最优质的PPT资源库"/>
          <p:cNvGrpSpPr>
            <a:grpSpLocks/>
          </p:cNvGrpSpPr>
          <p:nvPr/>
        </p:nvGrpSpPr>
        <p:grpSpPr bwMode="auto">
          <a:xfrm>
            <a:off x="7747000" y="2401888"/>
            <a:ext cx="833438" cy="833437"/>
            <a:chOff x="2365376" y="4829176"/>
            <a:chExt cx="865188" cy="865188"/>
          </a:xfrm>
        </p:grpSpPr>
        <p:sp>
          <p:nvSpPr>
            <p:cNvPr id="380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4829176"/>
              <a:ext cx="865188" cy="865188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97176" y="5692776"/>
              <a:ext cx="33338" cy="1588"/>
            </a:xfrm>
            <a:custGeom>
              <a:avLst/>
              <a:gdLst>
                <a:gd name="T0" fmla="*/ 0 w 24"/>
                <a:gd name="T1" fmla="*/ 2147483646 h 1"/>
                <a:gd name="T2" fmla="*/ 2147483646 w 24"/>
                <a:gd name="T3" fmla="*/ 2147483646 h 1"/>
                <a:gd name="T4" fmla="*/ 2147483646 w 24"/>
                <a:gd name="T5" fmla="*/ 2147483646 h 1"/>
                <a:gd name="T6" fmla="*/ 2147483646 w 24"/>
                <a:gd name="T7" fmla="*/ 2147483646 h 1"/>
                <a:gd name="T8" fmla="*/ 2147483646 w 24"/>
                <a:gd name="T9" fmla="*/ 2147483646 h 1"/>
                <a:gd name="T10" fmla="*/ 2147483646 w 24"/>
                <a:gd name="T11" fmla="*/ 2147483646 h 1"/>
                <a:gd name="T12" fmla="*/ 2147483646 w 24"/>
                <a:gd name="T13" fmla="*/ 2147483646 h 1"/>
                <a:gd name="T14" fmla="*/ 2147483646 w 24"/>
                <a:gd name="T15" fmla="*/ 2147483646 h 1"/>
                <a:gd name="T16" fmla="*/ 2147483646 w 24"/>
                <a:gd name="T17" fmla="*/ 2147483646 h 1"/>
                <a:gd name="T18" fmla="*/ 2147483646 w 24"/>
                <a:gd name="T19" fmla="*/ 2147483646 h 1"/>
                <a:gd name="T20" fmla="*/ 2147483646 w 24"/>
                <a:gd name="T21" fmla="*/ 2147483646 h 1"/>
                <a:gd name="T22" fmla="*/ 2147483646 w 24"/>
                <a:gd name="T23" fmla="*/ 2147483646 h 1"/>
                <a:gd name="T24" fmla="*/ 2147483646 w 24"/>
                <a:gd name="T25" fmla="*/ 2147483646 h 1"/>
                <a:gd name="T26" fmla="*/ 2147483646 w 24"/>
                <a:gd name="T27" fmla="*/ 2147483646 h 1"/>
                <a:gd name="T28" fmla="*/ 2147483646 w 24"/>
                <a:gd name="T29" fmla="*/ 2147483646 h 1"/>
                <a:gd name="T30" fmla="*/ 2147483646 w 24"/>
                <a:gd name="T31" fmla="*/ 2147483646 h 1"/>
                <a:gd name="T32" fmla="*/ 2147483646 w 24"/>
                <a:gd name="T33" fmla="*/ 2147483646 h 1"/>
                <a:gd name="T34" fmla="*/ 2147483646 w 24"/>
                <a:gd name="T35" fmla="*/ 2147483646 h 1"/>
                <a:gd name="T36" fmla="*/ 2147483646 w 24"/>
                <a:gd name="T37" fmla="*/ 2147483646 h 1"/>
                <a:gd name="T38" fmla="*/ 2147483646 w 24"/>
                <a:gd name="T39" fmla="*/ 2147483646 h 1"/>
                <a:gd name="T40" fmla="*/ 2147483646 w 24"/>
                <a:gd name="T41" fmla="*/ 2147483646 h 1"/>
                <a:gd name="T42" fmla="*/ 2147483646 w 24"/>
                <a:gd name="T43" fmla="*/ 2147483646 h 1"/>
                <a:gd name="T44" fmla="*/ 2147483646 w 24"/>
                <a:gd name="T45" fmla="*/ 2147483646 h 1"/>
                <a:gd name="T46" fmla="*/ 2147483646 w 24"/>
                <a:gd name="T47" fmla="*/ 2147483646 h 1"/>
                <a:gd name="T48" fmla="*/ 2147483646 w 24"/>
                <a:gd name="T49" fmla="*/ 2147483646 h 1"/>
                <a:gd name="T50" fmla="*/ 2147483646 w 24"/>
                <a:gd name="T51" fmla="*/ 2147483646 h 1"/>
                <a:gd name="T52" fmla="*/ 2147483646 w 24"/>
                <a:gd name="T53" fmla="*/ 2147483646 h 1"/>
                <a:gd name="T54" fmla="*/ 2147483646 w 24"/>
                <a:gd name="T55" fmla="*/ 2147483646 h 1"/>
                <a:gd name="T56" fmla="*/ 2147483646 w 24"/>
                <a:gd name="T57" fmla="*/ 2147483646 h 1"/>
                <a:gd name="T58" fmla="*/ 2147483646 w 24"/>
                <a:gd name="T59" fmla="*/ 2147483646 h 1"/>
                <a:gd name="T60" fmla="*/ 2147483646 w 24"/>
                <a:gd name="T61" fmla="*/ 2147483646 h 1"/>
                <a:gd name="T62" fmla="*/ 2147483646 w 24"/>
                <a:gd name="T63" fmla="*/ 2147483646 h 1"/>
                <a:gd name="T64" fmla="*/ 2147483646 w 24"/>
                <a:gd name="T65" fmla="*/ 2147483646 h 1"/>
                <a:gd name="T66" fmla="*/ 2147483646 w 24"/>
                <a:gd name="T67" fmla="*/ 2147483646 h 1"/>
                <a:gd name="T68" fmla="*/ 2147483646 w 24"/>
                <a:gd name="T69" fmla="*/ 2147483646 h 1"/>
                <a:gd name="T70" fmla="*/ 2147483646 w 24"/>
                <a:gd name="T71" fmla="*/ 2147483646 h 1"/>
                <a:gd name="T72" fmla="*/ 2147483646 w 24"/>
                <a:gd name="T73" fmla="*/ 2147483646 h 1"/>
                <a:gd name="T74" fmla="*/ 2147483646 w 24"/>
                <a:gd name="T75" fmla="*/ 2147483646 h 1"/>
                <a:gd name="T76" fmla="*/ 2147483646 w 24"/>
                <a:gd name="T77" fmla="*/ 2147483646 h 1"/>
                <a:gd name="T78" fmla="*/ 2147483646 w 24"/>
                <a:gd name="T79" fmla="*/ 2147483646 h 1"/>
                <a:gd name="T80" fmla="*/ 2147483646 w 24"/>
                <a:gd name="T81" fmla="*/ 0 h 1"/>
                <a:gd name="T82" fmla="*/ 2147483646 w 24"/>
                <a:gd name="T83" fmla="*/ 0 h 1"/>
                <a:gd name="T84" fmla="*/ 2147483646 w 24"/>
                <a:gd name="T85" fmla="*/ 0 h 1"/>
                <a:gd name="T86" fmla="*/ 2147483646 w 24"/>
                <a:gd name="T87" fmla="*/ 0 h 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1"/>
                  </a:move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7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3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8" y="1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0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D7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5088" y="4987926"/>
              <a:ext cx="625475" cy="706438"/>
            </a:xfrm>
            <a:custGeom>
              <a:avLst/>
              <a:gdLst>
                <a:gd name="T0" fmla="*/ 2147483646 w 457"/>
                <a:gd name="T1" fmla="*/ 2147483646 h 516"/>
                <a:gd name="T2" fmla="*/ 2147483646 w 457"/>
                <a:gd name="T3" fmla="*/ 2147483646 h 516"/>
                <a:gd name="T4" fmla="*/ 2147483646 w 457"/>
                <a:gd name="T5" fmla="*/ 2147483646 h 516"/>
                <a:gd name="T6" fmla="*/ 2147483646 w 457"/>
                <a:gd name="T7" fmla="*/ 2147483646 h 516"/>
                <a:gd name="T8" fmla="*/ 2147483646 w 457"/>
                <a:gd name="T9" fmla="*/ 2147483646 h 516"/>
                <a:gd name="T10" fmla="*/ 2147483646 w 457"/>
                <a:gd name="T11" fmla="*/ 2147483646 h 516"/>
                <a:gd name="T12" fmla="*/ 2147483646 w 457"/>
                <a:gd name="T13" fmla="*/ 2147483646 h 516"/>
                <a:gd name="T14" fmla="*/ 2147483646 w 457"/>
                <a:gd name="T15" fmla="*/ 2147483646 h 516"/>
                <a:gd name="T16" fmla="*/ 2147483646 w 457"/>
                <a:gd name="T17" fmla="*/ 2147483646 h 516"/>
                <a:gd name="T18" fmla="*/ 2147483646 w 457"/>
                <a:gd name="T19" fmla="*/ 2147483646 h 516"/>
                <a:gd name="T20" fmla="*/ 2147483646 w 457"/>
                <a:gd name="T21" fmla="*/ 2147483646 h 516"/>
                <a:gd name="T22" fmla="*/ 2147483646 w 457"/>
                <a:gd name="T23" fmla="*/ 2147483646 h 516"/>
                <a:gd name="T24" fmla="*/ 2147483646 w 457"/>
                <a:gd name="T25" fmla="*/ 2147483646 h 516"/>
                <a:gd name="T26" fmla="*/ 2147483646 w 457"/>
                <a:gd name="T27" fmla="*/ 2147483646 h 516"/>
                <a:gd name="T28" fmla="*/ 2147483646 w 457"/>
                <a:gd name="T29" fmla="*/ 2147483646 h 516"/>
                <a:gd name="T30" fmla="*/ 2147483646 w 457"/>
                <a:gd name="T31" fmla="*/ 2147483646 h 516"/>
                <a:gd name="T32" fmla="*/ 2147483646 w 457"/>
                <a:gd name="T33" fmla="*/ 2147483646 h 516"/>
                <a:gd name="T34" fmla="*/ 2147483646 w 457"/>
                <a:gd name="T35" fmla="*/ 2147483646 h 516"/>
                <a:gd name="T36" fmla="*/ 2147483646 w 457"/>
                <a:gd name="T37" fmla="*/ 2147483646 h 516"/>
                <a:gd name="T38" fmla="*/ 2147483646 w 457"/>
                <a:gd name="T39" fmla="*/ 2147483646 h 516"/>
                <a:gd name="T40" fmla="*/ 2147483646 w 457"/>
                <a:gd name="T41" fmla="*/ 2147483646 h 516"/>
                <a:gd name="T42" fmla="*/ 2147483646 w 457"/>
                <a:gd name="T43" fmla="*/ 2147483646 h 516"/>
                <a:gd name="T44" fmla="*/ 2147483646 w 457"/>
                <a:gd name="T45" fmla="*/ 2147483646 h 516"/>
                <a:gd name="T46" fmla="*/ 2147483646 w 457"/>
                <a:gd name="T47" fmla="*/ 2147483646 h 516"/>
                <a:gd name="T48" fmla="*/ 2147483646 w 457"/>
                <a:gd name="T49" fmla="*/ 2147483646 h 516"/>
                <a:gd name="T50" fmla="*/ 2147483646 w 457"/>
                <a:gd name="T51" fmla="*/ 2147483646 h 516"/>
                <a:gd name="T52" fmla="*/ 2147483646 w 457"/>
                <a:gd name="T53" fmla="*/ 2147483646 h 516"/>
                <a:gd name="T54" fmla="*/ 2147483646 w 457"/>
                <a:gd name="T55" fmla="*/ 2147483646 h 516"/>
                <a:gd name="T56" fmla="*/ 2147483646 w 457"/>
                <a:gd name="T57" fmla="*/ 2147483646 h 516"/>
                <a:gd name="T58" fmla="*/ 2147483646 w 457"/>
                <a:gd name="T59" fmla="*/ 2147483646 h 516"/>
                <a:gd name="T60" fmla="*/ 2147483646 w 457"/>
                <a:gd name="T61" fmla="*/ 2147483646 h 516"/>
                <a:gd name="T62" fmla="*/ 2147483646 w 457"/>
                <a:gd name="T63" fmla="*/ 2147483646 h 516"/>
                <a:gd name="T64" fmla="*/ 2147483646 w 457"/>
                <a:gd name="T65" fmla="*/ 2147483646 h 516"/>
                <a:gd name="T66" fmla="*/ 2147483646 w 457"/>
                <a:gd name="T67" fmla="*/ 2147483646 h 516"/>
                <a:gd name="T68" fmla="*/ 2147483646 w 457"/>
                <a:gd name="T69" fmla="*/ 2147483646 h 516"/>
                <a:gd name="T70" fmla="*/ 2147483646 w 457"/>
                <a:gd name="T71" fmla="*/ 2147483646 h 516"/>
                <a:gd name="T72" fmla="*/ 2147483646 w 457"/>
                <a:gd name="T73" fmla="*/ 2147483646 h 516"/>
                <a:gd name="T74" fmla="*/ 2147483646 w 457"/>
                <a:gd name="T75" fmla="*/ 2147483646 h 516"/>
                <a:gd name="T76" fmla="*/ 2147483646 w 457"/>
                <a:gd name="T77" fmla="*/ 2147483646 h 516"/>
                <a:gd name="T78" fmla="*/ 2147483646 w 457"/>
                <a:gd name="T79" fmla="*/ 2147483646 h 516"/>
                <a:gd name="T80" fmla="*/ 2147483646 w 457"/>
                <a:gd name="T81" fmla="*/ 2147483646 h 516"/>
                <a:gd name="T82" fmla="*/ 2147483646 w 457"/>
                <a:gd name="T83" fmla="*/ 2147483646 h 516"/>
                <a:gd name="T84" fmla="*/ 2147483646 w 457"/>
                <a:gd name="T85" fmla="*/ 2147483646 h 516"/>
                <a:gd name="T86" fmla="*/ 2147483646 w 457"/>
                <a:gd name="T87" fmla="*/ 2147483646 h 516"/>
                <a:gd name="T88" fmla="*/ 2147483646 w 457"/>
                <a:gd name="T89" fmla="*/ 2147483646 h 516"/>
                <a:gd name="T90" fmla="*/ 2147483646 w 457"/>
                <a:gd name="T91" fmla="*/ 2147483646 h 516"/>
                <a:gd name="T92" fmla="*/ 2147483646 w 457"/>
                <a:gd name="T93" fmla="*/ 2147483646 h 516"/>
                <a:gd name="T94" fmla="*/ 2147483646 w 457"/>
                <a:gd name="T95" fmla="*/ 2147483646 h 516"/>
                <a:gd name="T96" fmla="*/ 2147483646 w 457"/>
                <a:gd name="T97" fmla="*/ 2147483646 h 516"/>
                <a:gd name="T98" fmla="*/ 2147483646 w 457"/>
                <a:gd name="T99" fmla="*/ 2147483646 h 516"/>
                <a:gd name="T100" fmla="*/ 2147483646 w 457"/>
                <a:gd name="T101" fmla="*/ 2147483646 h 516"/>
                <a:gd name="T102" fmla="*/ 2147483646 w 457"/>
                <a:gd name="T103" fmla="*/ 2147483646 h 516"/>
                <a:gd name="T104" fmla="*/ 2147483646 w 457"/>
                <a:gd name="T105" fmla="*/ 2147483646 h 516"/>
                <a:gd name="T106" fmla="*/ 2147483646 w 457"/>
                <a:gd name="T107" fmla="*/ 2147483646 h 516"/>
                <a:gd name="T108" fmla="*/ 2147483646 w 457"/>
                <a:gd name="T109" fmla="*/ 2147483646 h 516"/>
                <a:gd name="T110" fmla="*/ 2147483646 w 457"/>
                <a:gd name="T111" fmla="*/ 2147483646 h 516"/>
                <a:gd name="T112" fmla="*/ 2147483646 w 457"/>
                <a:gd name="T113" fmla="*/ 2147483646 h 516"/>
                <a:gd name="T114" fmla="*/ 2147483646 w 457"/>
                <a:gd name="T115" fmla="*/ 2147483646 h 516"/>
                <a:gd name="T116" fmla="*/ 2147483646 w 457"/>
                <a:gd name="T117" fmla="*/ 2147483646 h 51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57" h="516">
                  <a:moveTo>
                    <a:pt x="231" y="0"/>
                  </a:moveTo>
                  <a:cubicBezTo>
                    <a:pt x="222" y="0"/>
                    <a:pt x="215" y="7"/>
                    <a:pt x="210" y="17"/>
                  </a:cubicBezTo>
                  <a:cubicBezTo>
                    <a:pt x="207" y="15"/>
                    <a:pt x="204" y="10"/>
                    <a:pt x="200" y="7"/>
                  </a:cubicBezTo>
                  <a:cubicBezTo>
                    <a:pt x="197" y="5"/>
                    <a:pt x="186" y="1"/>
                    <a:pt x="178" y="1"/>
                  </a:cubicBezTo>
                  <a:cubicBezTo>
                    <a:pt x="173" y="1"/>
                    <a:pt x="170" y="2"/>
                    <a:pt x="170" y="6"/>
                  </a:cubicBezTo>
                  <a:cubicBezTo>
                    <a:pt x="168" y="2"/>
                    <a:pt x="161" y="2"/>
                    <a:pt x="154" y="2"/>
                  </a:cubicBezTo>
                  <a:cubicBezTo>
                    <a:pt x="146" y="2"/>
                    <a:pt x="138" y="2"/>
                    <a:pt x="133" y="2"/>
                  </a:cubicBezTo>
                  <a:cubicBezTo>
                    <a:pt x="128" y="2"/>
                    <a:pt x="123" y="2"/>
                    <a:pt x="118" y="2"/>
                  </a:cubicBezTo>
                  <a:cubicBezTo>
                    <a:pt x="107" y="2"/>
                    <a:pt x="99" y="4"/>
                    <a:pt x="106" y="20"/>
                  </a:cubicBezTo>
                  <a:cubicBezTo>
                    <a:pt x="110" y="27"/>
                    <a:pt x="124" y="29"/>
                    <a:pt x="124" y="41"/>
                  </a:cubicBezTo>
                  <a:cubicBezTo>
                    <a:pt x="114" y="30"/>
                    <a:pt x="102" y="14"/>
                    <a:pt x="90" y="6"/>
                  </a:cubicBezTo>
                  <a:cubicBezTo>
                    <a:pt x="88" y="5"/>
                    <a:pt x="76" y="1"/>
                    <a:pt x="68" y="1"/>
                  </a:cubicBezTo>
                  <a:cubicBezTo>
                    <a:pt x="65" y="1"/>
                    <a:pt x="63" y="1"/>
                    <a:pt x="62" y="3"/>
                  </a:cubicBezTo>
                  <a:cubicBezTo>
                    <a:pt x="56" y="22"/>
                    <a:pt x="49" y="41"/>
                    <a:pt x="42" y="60"/>
                  </a:cubicBezTo>
                  <a:cubicBezTo>
                    <a:pt x="38" y="72"/>
                    <a:pt x="50" y="78"/>
                    <a:pt x="56" y="82"/>
                  </a:cubicBezTo>
                  <a:cubicBezTo>
                    <a:pt x="53" y="83"/>
                    <a:pt x="50" y="84"/>
                    <a:pt x="46" y="84"/>
                  </a:cubicBezTo>
                  <a:cubicBezTo>
                    <a:pt x="43" y="84"/>
                    <a:pt x="40" y="83"/>
                    <a:pt x="38" y="83"/>
                  </a:cubicBezTo>
                  <a:cubicBezTo>
                    <a:pt x="35" y="83"/>
                    <a:pt x="32" y="83"/>
                    <a:pt x="29" y="83"/>
                  </a:cubicBezTo>
                  <a:cubicBezTo>
                    <a:pt x="23" y="83"/>
                    <a:pt x="18" y="84"/>
                    <a:pt x="13" y="87"/>
                  </a:cubicBezTo>
                  <a:cubicBezTo>
                    <a:pt x="0" y="97"/>
                    <a:pt x="5" y="127"/>
                    <a:pt x="5" y="141"/>
                  </a:cubicBezTo>
                  <a:cubicBezTo>
                    <a:pt x="5" y="160"/>
                    <a:pt x="23" y="175"/>
                    <a:pt x="37" y="186"/>
                  </a:cubicBezTo>
                  <a:cubicBezTo>
                    <a:pt x="41" y="192"/>
                    <a:pt x="46" y="197"/>
                    <a:pt x="51" y="201"/>
                  </a:cubicBezTo>
                  <a:cubicBezTo>
                    <a:pt x="67" y="218"/>
                    <a:pt x="52" y="256"/>
                    <a:pt x="47" y="278"/>
                  </a:cubicBezTo>
                  <a:cubicBezTo>
                    <a:pt x="36" y="327"/>
                    <a:pt x="11" y="412"/>
                    <a:pt x="56" y="451"/>
                  </a:cubicBezTo>
                  <a:cubicBezTo>
                    <a:pt x="65" y="462"/>
                    <a:pt x="88" y="486"/>
                    <a:pt x="118" y="515"/>
                  </a:cubicBezTo>
                  <a:cubicBezTo>
                    <a:pt x="125" y="516"/>
                    <a:pt x="133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1" y="516"/>
                    <a:pt x="141" y="516"/>
                  </a:cubicBezTo>
                  <a:cubicBezTo>
                    <a:pt x="141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3" y="516"/>
                    <a:pt x="143" y="516"/>
                    <a:pt x="143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4" y="516"/>
                    <a:pt x="144" y="516"/>
                    <a:pt x="144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5" y="516"/>
                    <a:pt x="145" y="516"/>
                    <a:pt x="145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6" y="516"/>
                    <a:pt x="146" y="516"/>
                    <a:pt x="146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7" y="516"/>
                    <a:pt x="147" y="516"/>
                    <a:pt x="147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8" y="516"/>
                    <a:pt x="148" y="516"/>
                    <a:pt x="148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49" y="516"/>
                    <a:pt x="149" y="516"/>
                    <a:pt x="149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0" y="516"/>
                    <a:pt x="150" y="516"/>
                    <a:pt x="150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1" y="516"/>
                    <a:pt x="151" y="516"/>
                    <a:pt x="151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2" y="516"/>
                    <a:pt x="152" y="516"/>
                    <a:pt x="152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3" y="516"/>
                    <a:pt x="153" y="516"/>
                    <a:pt x="153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55" y="516"/>
                    <a:pt x="156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7" y="516"/>
                    <a:pt x="157" y="516"/>
                    <a:pt x="157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8" y="516"/>
                    <a:pt x="158" y="516"/>
                    <a:pt x="158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59" y="516"/>
                    <a:pt x="159" y="516"/>
                  </a:cubicBezTo>
                  <a:cubicBezTo>
                    <a:pt x="159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0" y="516"/>
                    <a:pt x="160" y="516"/>
                  </a:cubicBezTo>
                  <a:cubicBezTo>
                    <a:pt x="160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1" y="516"/>
                    <a:pt x="161" y="516"/>
                  </a:cubicBezTo>
                  <a:cubicBezTo>
                    <a:pt x="161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2" y="516"/>
                    <a:pt x="162" y="516"/>
                  </a:cubicBezTo>
                  <a:cubicBezTo>
                    <a:pt x="162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6"/>
                  </a:cubicBezTo>
                  <a:cubicBezTo>
                    <a:pt x="163" y="516"/>
                    <a:pt x="163" y="516"/>
                    <a:pt x="163" y="515"/>
                  </a:cubicBezTo>
                  <a:cubicBezTo>
                    <a:pt x="163" y="515"/>
                    <a:pt x="163" y="515"/>
                    <a:pt x="163" y="515"/>
                  </a:cubicBezTo>
                  <a:cubicBezTo>
                    <a:pt x="163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4" y="515"/>
                    <a:pt x="164" y="515"/>
                  </a:cubicBezTo>
                  <a:cubicBezTo>
                    <a:pt x="164" y="515"/>
                    <a:pt x="165" y="515"/>
                    <a:pt x="165" y="515"/>
                  </a:cubicBezTo>
                  <a:cubicBezTo>
                    <a:pt x="165" y="515"/>
                    <a:pt x="165" y="515"/>
                    <a:pt x="165" y="515"/>
                  </a:cubicBezTo>
                  <a:cubicBezTo>
                    <a:pt x="322" y="504"/>
                    <a:pt x="448" y="376"/>
                    <a:pt x="457" y="218"/>
                  </a:cubicBezTo>
                  <a:cubicBezTo>
                    <a:pt x="380" y="141"/>
                    <a:pt x="291" y="52"/>
                    <a:pt x="267" y="29"/>
                  </a:cubicBezTo>
                  <a:cubicBezTo>
                    <a:pt x="262" y="23"/>
                    <a:pt x="257" y="18"/>
                    <a:pt x="251" y="12"/>
                  </a:cubicBezTo>
                  <a:cubicBezTo>
                    <a:pt x="249" y="10"/>
                    <a:pt x="246" y="5"/>
                    <a:pt x="244" y="4"/>
                  </a:cubicBezTo>
                  <a:cubicBezTo>
                    <a:pt x="239" y="1"/>
                    <a:pt x="235" y="0"/>
                    <a:pt x="231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11438" y="5102226"/>
              <a:ext cx="371475" cy="114300"/>
            </a:xfrm>
            <a:custGeom>
              <a:avLst/>
              <a:gdLst>
                <a:gd name="T0" fmla="*/ 2147483646 w 272"/>
                <a:gd name="T1" fmla="*/ 0 h 84"/>
                <a:gd name="T2" fmla="*/ 2147483646 w 272"/>
                <a:gd name="T3" fmla="*/ 0 h 84"/>
                <a:gd name="T4" fmla="*/ 0 w 272"/>
                <a:gd name="T5" fmla="*/ 2147483646 h 84"/>
                <a:gd name="T6" fmla="*/ 0 w 272"/>
                <a:gd name="T7" fmla="*/ 2147483646 h 84"/>
                <a:gd name="T8" fmla="*/ 2147483646 w 272"/>
                <a:gd name="T9" fmla="*/ 2147483646 h 84"/>
                <a:gd name="T10" fmla="*/ 2147483646 w 272"/>
                <a:gd name="T11" fmla="*/ 2147483646 h 84"/>
                <a:gd name="T12" fmla="*/ 2147483646 w 272"/>
                <a:gd name="T13" fmla="*/ 2147483646 h 84"/>
                <a:gd name="T14" fmla="*/ 2147483646 w 272"/>
                <a:gd name="T15" fmla="*/ 2147483646 h 84"/>
                <a:gd name="T16" fmla="*/ 2147483646 w 272"/>
                <a:gd name="T17" fmla="*/ 2147483646 h 84"/>
                <a:gd name="T18" fmla="*/ 2147483646 w 272"/>
                <a:gd name="T19" fmla="*/ 2147483646 h 84"/>
                <a:gd name="T20" fmla="*/ 2147483646 w 272"/>
                <a:gd name="T21" fmla="*/ 2147483646 h 84"/>
                <a:gd name="T22" fmla="*/ 2147483646 w 272"/>
                <a:gd name="T23" fmla="*/ 2147483646 h 84"/>
                <a:gd name="T24" fmla="*/ 2147483646 w 272"/>
                <a:gd name="T25" fmla="*/ 2147483646 h 84"/>
                <a:gd name="T26" fmla="*/ 2147483646 w 272"/>
                <a:gd name="T27" fmla="*/ 2147483646 h 84"/>
                <a:gd name="T28" fmla="*/ 2147483646 w 272"/>
                <a:gd name="T29" fmla="*/ 2147483646 h 84"/>
                <a:gd name="T30" fmla="*/ 2147483646 w 272"/>
                <a:gd name="T31" fmla="*/ 2147483646 h 84"/>
                <a:gd name="T32" fmla="*/ 2147483646 w 272"/>
                <a:gd name="T33" fmla="*/ 2147483646 h 84"/>
                <a:gd name="T34" fmla="*/ 2147483646 w 272"/>
                <a:gd name="T35" fmla="*/ 2147483646 h 84"/>
                <a:gd name="T36" fmla="*/ 2147483646 w 272"/>
                <a:gd name="T37" fmla="*/ 2147483646 h 84"/>
                <a:gd name="T38" fmla="*/ 2147483646 w 272"/>
                <a:gd name="T39" fmla="*/ 2147483646 h 84"/>
                <a:gd name="T40" fmla="*/ 2147483646 w 272"/>
                <a:gd name="T41" fmla="*/ 0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72" h="84">
                  <a:moveTo>
                    <a:pt x="252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5"/>
                    <a:pt x="9" y="84"/>
                    <a:pt x="2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19" y="67"/>
                    <a:pt x="17" y="66"/>
                    <a:pt x="17" y="64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9" y="17"/>
                    <a:pt x="20" y="17"/>
                  </a:cubicBezTo>
                  <a:cubicBezTo>
                    <a:pt x="252" y="17"/>
                    <a:pt x="252" y="17"/>
                    <a:pt x="252" y="17"/>
                  </a:cubicBezTo>
                  <a:cubicBezTo>
                    <a:pt x="254" y="17"/>
                    <a:pt x="255" y="18"/>
                    <a:pt x="255" y="20"/>
                  </a:cubicBezTo>
                  <a:cubicBezTo>
                    <a:pt x="255" y="64"/>
                    <a:pt x="255" y="64"/>
                    <a:pt x="255" y="64"/>
                  </a:cubicBezTo>
                  <a:cubicBezTo>
                    <a:pt x="255" y="66"/>
                    <a:pt x="254" y="67"/>
                    <a:pt x="252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84"/>
                    <a:pt x="239" y="84"/>
                    <a:pt x="239" y="84"/>
                  </a:cubicBezTo>
                  <a:cubicBezTo>
                    <a:pt x="252" y="84"/>
                    <a:pt x="252" y="84"/>
                    <a:pt x="252" y="84"/>
                  </a:cubicBezTo>
                  <a:cubicBezTo>
                    <a:pt x="263" y="84"/>
                    <a:pt x="272" y="75"/>
                    <a:pt x="272" y="64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9"/>
                    <a:pt x="263" y="0"/>
                    <a:pt x="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93988" y="5295901"/>
              <a:ext cx="192088" cy="161925"/>
            </a:xfrm>
            <a:custGeom>
              <a:avLst/>
              <a:gdLst>
                <a:gd name="T0" fmla="*/ 2147483646 w 141"/>
                <a:gd name="T1" fmla="*/ 0 h 119"/>
                <a:gd name="T2" fmla="*/ 2147483646 w 141"/>
                <a:gd name="T3" fmla="*/ 2147483646 h 119"/>
                <a:gd name="T4" fmla="*/ 2147483646 w 141"/>
                <a:gd name="T5" fmla="*/ 2147483646 h 119"/>
                <a:gd name="T6" fmla="*/ 2147483646 w 141"/>
                <a:gd name="T7" fmla="*/ 2147483646 h 119"/>
                <a:gd name="T8" fmla="*/ 2147483646 w 141"/>
                <a:gd name="T9" fmla="*/ 0 h 119"/>
                <a:gd name="T10" fmla="*/ 2147483646 w 141"/>
                <a:gd name="T11" fmla="*/ 2147483646 h 119"/>
                <a:gd name="T12" fmla="*/ 2147483646 w 141"/>
                <a:gd name="T13" fmla="*/ 2147483646 h 119"/>
                <a:gd name="T14" fmla="*/ 2147483646 w 141"/>
                <a:gd name="T15" fmla="*/ 2147483646 h 119"/>
                <a:gd name="T16" fmla="*/ 2147483646 w 141"/>
                <a:gd name="T17" fmla="*/ 2147483646 h 119"/>
                <a:gd name="T18" fmla="*/ 2147483646 w 141"/>
                <a:gd name="T19" fmla="*/ 2147483646 h 119"/>
                <a:gd name="T20" fmla="*/ 2147483646 w 141"/>
                <a:gd name="T21" fmla="*/ 2147483646 h 119"/>
                <a:gd name="T22" fmla="*/ 2147483646 w 141"/>
                <a:gd name="T23" fmla="*/ 2147483646 h 119"/>
                <a:gd name="T24" fmla="*/ 2147483646 w 141"/>
                <a:gd name="T25" fmla="*/ 2147483646 h 119"/>
                <a:gd name="T26" fmla="*/ 2147483646 w 141"/>
                <a:gd name="T27" fmla="*/ 2147483646 h 119"/>
                <a:gd name="T28" fmla="*/ 2147483646 w 141"/>
                <a:gd name="T29" fmla="*/ 2147483646 h 119"/>
                <a:gd name="T30" fmla="*/ 2147483646 w 141"/>
                <a:gd name="T31" fmla="*/ 2147483646 h 119"/>
                <a:gd name="T32" fmla="*/ 2147483646 w 141"/>
                <a:gd name="T33" fmla="*/ 2147483646 h 119"/>
                <a:gd name="T34" fmla="*/ 2147483646 w 141"/>
                <a:gd name="T35" fmla="*/ 2147483646 h 119"/>
                <a:gd name="T36" fmla="*/ 2147483646 w 141"/>
                <a:gd name="T37" fmla="*/ 2147483646 h 119"/>
                <a:gd name="T38" fmla="*/ 2147483646 w 141"/>
                <a:gd name="T39" fmla="*/ 2147483646 h 119"/>
                <a:gd name="T40" fmla="*/ 2147483646 w 141"/>
                <a:gd name="T41" fmla="*/ 2147483646 h 119"/>
                <a:gd name="T42" fmla="*/ 2147483646 w 141"/>
                <a:gd name="T43" fmla="*/ 2147483646 h 119"/>
                <a:gd name="T44" fmla="*/ 2147483646 w 141"/>
                <a:gd name="T45" fmla="*/ 2147483646 h 119"/>
                <a:gd name="T46" fmla="*/ 2147483646 w 141"/>
                <a:gd name="T47" fmla="*/ 2147483646 h 119"/>
                <a:gd name="T48" fmla="*/ 2147483646 w 141"/>
                <a:gd name="T49" fmla="*/ 2147483646 h 119"/>
                <a:gd name="T50" fmla="*/ 2147483646 w 141"/>
                <a:gd name="T51" fmla="*/ 2147483646 h 119"/>
                <a:gd name="T52" fmla="*/ 2147483646 w 141"/>
                <a:gd name="T53" fmla="*/ 2147483646 h 119"/>
                <a:gd name="T54" fmla="*/ 2147483646 w 141"/>
                <a:gd name="T55" fmla="*/ 2147483646 h 119"/>
                <a:gd name="T56" fmla="*/ 2147483646 w 141"/>
                <a:gd name="T57" fmla="*/ 2147483646 h 119"/>
                <a:gd name="T58" fmla="*/ 2147483646 w 141"/>
                <a:gd name="T59" fmla="*/ 2147483646 h 119"/>
                <a:gd name="T60" fmla="*/ 2147483646 w 141"/>
                <a:gd name="T61" fmla="*/ 2147483646 h 119"/>
                <a:gd name="T62" fmla="*/ 2147483646 w 141"/>
                <a:gd name="T63" fmla="*/ 2147483646 h 119"/>
                <a:gd name="T64" fmla="*/ 2147483646 w 141"/>
                <a:gd name="T65" fmla="*/ 2147483646 h 119"/>
                <a:gd name="T66" fmla="*/ 2147483646 w 141"/>
                <a:gd name="T67" fmla="*/ 2147483646 h 119"/>
                <a:gd name="T68" fmla="*/ 2147483646 w 141"/>
                <a:gd name="T69" fmla="*/ 2147483646 h 119"/>
                <a:gd name="T70" fmla="*/ 2147483646 w 141"/>
                <a:gd name="T71" fmla="*/ 2147483646 h 119"/>
                <a:gd name="T72" fmla="*/ 2147483646 w 141"/>
                <a:gd name="T73" fmla="*/ 2147483646 h 119"/>
                <a:gd name="T74" fmla="*/ 2147483646 w 141"/>
                <a:gd name="T75" fmla="*/ 2147483646 h 11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1" h="119">
                  <a:moveTo>
                    <a:pt x="82" y="0"/>
                  </a:moveTo>
                  <a:cubicBezTo>
                    <a:pt x="47" y="0"/>
                    <a:pt x="15" y="27"/>
                    <a:pt x="8" y="59"/>
                  </a:cubicBezTo>
                  <a:cubicBezTo>
                    <a:pt x="0" y="92"/>
                    <a:pt x="24" y="119"/>
                    <a:pt x="59" y="119"/>
                  </a:cubicBezTo>
                  <a:cubicBezTo>
                    <a:pt x="94" y="119"/>
                    <a:pt x="126" y="92"/>
                    <a:pt x="134" y="59"/>
                  </a:cubicBezTo>
                  <a:cubicBezTo>
                    <a:pt x="141" y="27"/>
                    <a:pt x="117" y="0"/>
                    <a:pt x="82" y="0"/>
                  </a:cubicBezTo>
                  <a:close/>
                  <a:moveTo>
                    <a:pt x="107" y="67"/>
                  </a:moveTo>
                  <a:cubicBezTo>
                    <a:pt x="104" y="67"/>
                    <a:pt x="102" y="67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5" y="76"/>
                    <a:pt x="94" y="79"/>
                    <a:pt x="92" y="82"/>
                  </a:cubicBezTo>
                  <a:cubicBezTo>
                    <a:pt x="87" y="82"/>
                    <a:pt x="82" y="82"/>
                    <a:pt x="77" y="82"/>
                  </a:cubicBezTo>
                  <a:cubicBezTo>
                    <a:pt x="77" y="80"/>
                    <a:pt x="78" y="77"/>
                    <a:pt x="78" y="75"/>
                  </a:cubicBezTo>
                  <a:cubicBezTo>
                    <a:pt x="81" y="72"/>
                    <a:pt x="83" y="70"/>
                    <a:pt x="84" y="66"/>
                  </a:cubicBezTo>
                  <a:cubicBezTo>
                    <a:pt x="83" y="66"/>
                    <a:pt x="81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9" y="66"/>
                    <a:pt x="79" y="66"/>
                    <a:pt x="79" y="66"/>
                  </a:cubicBezTo>
                  <a:cubicBezTo>
                    <a:pt x="76" y="73"/>
                    <a:pt x="73" y="78"/>
                    <a:pt x="70" y="80"/>
                  </a:cubicBezTo>
                  <a:cubicBezTo>
                    <a:pt x="67" y="84"/>
                    <a:pt x="63" y="86"/>
                    <a:pt x="58" y="86"/>
                  </a:cubicBezTo>
                  <a:cubicBezTo>
                    <a:pt x="53" y="86"/>
                    <a:pt x="49" y="83"/>
                    <a:pt x="47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5" y="76"/>
                    <a:pt x="44" y="72"/>
                    <a:pt x="44" y="67"/>
                  </a:cubicBezTo>
                  <a:cubicBezTo>
                    <a:pt x="40" y="67"/>
                    <a:pt x="35" y="67"/>
                    <a:pt x="30" y="67"/>
                  </a:cubicBezTo>
                  <a:cubicBezTo>
                    <a:pt x="31" y="62"/>
                    <a:pt x="32" y="57"/>
                    <a:pt x="33" y="53"/>
                  </a:cubicBezTo>
                  <a:cubicBezTo>
                    <a:pt x="38" y="53"/>
                    <a:pt x="43" y="53"/>
                    <a:pt x="47" y="53"/>
                  </a:cubicBezTo>
                  <a:cubicBezTo>
                    <a:pt x="48" y="51"/>
                    <a:pt x="48" y="49"/>
                    <a:pt x="49" y="46"/>
                  </a:cubicBezTo>
                  <a:cubicBezTo>
                    <a:pt x="51" y="42"/>
                    <a:pt x="53" y="38"/>
                    <a:pt x="55" y="35"/>
                  </a:cubicBezTo>
                  <a:cubicBezTo>
                    <a:pt x="60" y="35"/>
                    <a:pt x="65" y="35"/>
                    <a:pt x="69" y="35"/>
                  </a:cubicBezTo>
                  <a:cubicBezTo>
                    <a:pt x="69" y="37"/>
                    <a:pt x="68" y="39"/>
                    <a:pt x="68" y="41"/>
                  </a:cubicBezTo>
                  <a:cubicBezTo>
                    <a:pt x="67" y="43"/>
                    <a:pt x="65" y="45"/>
                    <a:pt x="64" y="48"/>
                  </a:cubicBezTo>
                  <a:cubicBezTo>
                    <a:pt x="63" y="49"/>
                    <a:pt x="62" y="51"/>
                    <a:pt x="62" y="53"/>
                  </a:cubicBezTo>
                  <a:cubicBezTo>
                    <a:pt x="64" y="53"/>
                    <a:pt x="66" y="53"/>
                    <a:pt x="68" y="53"/>
                  </a:cubicBezTo>
                  <a:cubicBezTo>
                    <a:pt x="68" y="51"/>
                    <a:pt x="68" y="51"/>
                    <a:pt x="68" y="51"/>
                  </a:cubicBezTo>
                  <a:cubicBezTo>
                    <a:pt x="69" y="50"/>
                    <a:pt x="69" y="49"/>
                    <a:pt x="70" y="48"/>
                  </a:cubicBezTo>
                  <a:cubicBezTo>
                    <a:pt x="72" y="45"/>
                    <a:pt x="74" y="41"/>
                    <a:pt x="76" y="39"/>
                  </a:cubicBezTo>
                  <a:cubicBezTo>
                    <a:pt x="79" y="35"/>
                    <a:pt x="84" y="33"/>
                    <a:pt x="89" y="33"/>
                  </a:cubicBezTo>
                  <a:cubicBezTo>
                    <a:pt x="94" y="33"/>
                    <a:pt x="97" y="35"/>
                    <a:pt x="99" y="39"/>
                  </a:cubicBezTo>
                  <a:cubicBezTo>
                    <a:pt x="101" y="43"/>
                    <a:pt x="102" y="47"/>
                    <a:pt x="102" y="53"/>
                  </a:cubicBezTo>
                  <a:cubicBezTo>
                    <a:pt x="105" y="53"/>
                    <a:pt x="107" y="53"/>
                    <a:pt x="110" y="53"/>
                  </a:cubicBezTo>
                  <a:cubicBezTo>
                    <a:pt x="109" y="57"/>
                    <a:pt x="108" y="62"/>
                    <a:pt x="107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13026" y="5146676"/>
              <a:ext cx="349250" cy="449263"/>
            </a:xfrm>
            <a:custGeom>
              <a:avLst/>
              <a:gdLst>
                <a:gd name="T0" fmla="*/ 2147483646 w 255"/>
                <a:gd name="T1" fmla="*/ 0 h 329"/>
                <a:gd name="T2" fmla="*/ 2147483646 w 255"/>
                <a:gd name="T3" fmla="*/ 0 h 329"/>
                <a:gd name="T4" fmla="*/ 2147483646 w 255"/>
                <a:gd name="T5" fmla="*/ 2147483646 h 329"/>
                <a:gd name="T6" fmla="*/ 2147483646 w 255"/>
                <a:gd name="T7" fmla="*/ 2147483646 h 329"/>
                <a:gd name="T8" fmla="*/ 2147483646 w 255"/>
                <a:gd name="T9" fmla="*/ 2147483646 h 329"/>
                <a:gd name="T10" fmla="*/ 2147483646 w 255"/>
                <a:gd name="T11" fmla="*/ 2147483646 h 329"/>
                <a:gd name="T12" fmla="*/ 2147483646 w 255"/>
                <a:gd name="T13" fmla="*/ 2147483646 h 329"/>
                <a:gd name="T14" fmla="*/ 2147483646 w 255"/>
                <a:gd name="T15" fmla="*/ 2147483646 h 329"/>
                <a:gd name="T16" fmla="*/ 2147483646 w 255"/>
                <a:gd name="T17" fmla="*/ 2147483646 h 329"/>
                <a:gd name="T18" fmla="*/ 2147483646 w 255"/>
                <a:gd name="T19" fmla="*/ 2147483646 h 329"/>
                <a:gd name="T20" fmla="*/ 2147483646 w 255"/>
                <a:gd name="T21" fmla="*/ 2147483646 h 329"/>
                <a:gd name="T22" fmla="*/ 2147483646 w 255"/>
                <a:gd name="T23" fmla="*/ 2147483646 h 329"/>
                <a:gd name="T24" fmla="*/ 2147483646 w 255"/>
                <a:gd name="T25" fmla="*/ 0 h 329"/>
                <a:gd name="T26" fmla="*/ 2147483646 w 255"/>
                <a:gd name="T27" fmla="*/ 2147483646 h 329"/>
                <a:gd name="T28" fmla="*/ 2147483646 w 255"/>
                <a:gd name="T29" fmla="*/ 2147483646 h 329"/>
                <a:gd name="T30" fmla="*/ 2147483646 w 255"/>
                <a:gd name="T31" fmla="*/ 2147483646 h 329"/>
                <a:gd name="T32" fmla="*/ 2147483646 w 255"/>
                <a:gd name="T33" fmla="*/ 2147483646 h 329"/>
                <a:gd name="T34" fmla="*/ 2147483646 w 255"/>
                <a:gd name="T35" fmla="*/ 2147483646 h 329"/>
                <a:gd name="T36" fmla="*/ 2147483646 w 255"/>
                <a:gd name="T37" fmla="*/ 2147483646 h 329"/>
                <a:gd name="T38" fmla="*/ 2147483646 w 255"/>
                <a:gd name="T39" fmla="*/ 2147483646 h 329"/>
                <a:gd name="T40" fmla="*/ 2147483646 w 255"/>
                <a:gd name="T41" fmla="*/ 2147483646 h 329"/>
                <a:gd name="T42" fmla="*/ 2147483646 w 255"/>
                <a:gd name="T43" fmla="*/ 2147483646 h 32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55" h="329">
                  <a:moveTo>
                    <a:pt x="223" y="0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1" y="0"/>
                    <a:pt x="35" y="4"/>
                    <a:pt x="35" y="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5" y="23"/>
                    <a:pt x="40" y="26"/>
                    <a:pt x="46" y="27"/>
                  </a:cubicBezTo>
                  <a:cubicBezTo>
                    <a:pt x="76" y="124"/>
                    <a:pt x="0" y="222"/>
                    <a:pt x="36" y="320"/>
                  </a:cubicBezTo>
                  <a:cubicBezTo>
                    <a:pt x="38" y="325"/>
                    <a:pt x="43" y="329"/>
                    <a:pt x="48" y="329"/>
                  </a:cubicBezTo>
                  <a:cubicBezTo>
                    <a:pt x="102" y="329"/>
                    <a:pt x="156" y="329"/>
                    <a:pt x="210" y="329"/>
                  </a:cubicBezTo>
                  <a:cubicBezTo>
                    <a:pt x="215" y="329"/>
                    <a:pt x="217" y="325"/>
                    <a:pt x="216" y="320"/>
                  </a:cubicBezTo>
                  <a:cubicBezTo>
                    <a:pt x="180" y="222"/>
                    <a:pt x="255" y="124"/>
                    <a:pt x="225" y="27"/>
                  </a:cubicBezTo>
                  <a:cubicBezTo>
                    <a:pt x="232" y="26"/>
                    <a:pt x="236" y="23"/>
                    <a:pt x="236" y="19"/>
                  </a:cubicBezTo>
                  <a:cubicBezTo>
                    <a:pt x="236" y="8"/>
                    <a:pt x="236" y="8"/>
                    <a:pt x="236" y="8"/>
                  </a:cubicBezTo>
                  <a:cubicBezTo>
                    <a:pt x="236" y="4"/>
                    <a:pt x="230" y="0"/>
                    <a:pt x="223" y="0"/>
                  </a:cubicBezTo>
                  <a:close/>
                  <a:moveTo>
                    <a:pt x="188" y="270"/>
                  </a:moveTo>
                  <a:cubicBezTo>
                    <a:pt x="166" y="270"/>
                    <a:pt x="148" y="289"/>
                    <a:pt x="154" y="311"/>
                  </a:cubicBezTo>
                  <a:cubicBezTo>
                    <a:pt x="133" y="311"/>
                    <a:pt x="113" y="311"/>
                    <a:pt x="92" y="311"/>
                  </a:cubicBezTo>
                  <a:cubicBezTo>
                    <a:pt x="85" y="288"/>
                    <a:pt x="67" y="269"/>
                    <a:pt x="44" y="269"/>
                  </a:cubicBezTo>
                  <a:cubicBezTo>
                    <a:pt x="41" y="202"/>
                    <a:pt x="74" y="135"/>
                    <a:pt x="70" y="67"/>
                  </a:cubicBezTo>
                  <a:cubicBezTo>
                    <a:pt x="93" y="67"/>
                    <a:pt x="111" y="50"/>
                    <a:pt x="105" y="27"/>
                  </a:cubicBezTo>
                  <a:cubicBezTo>
                    <a:pt x="126" y="27"/>
                    <a:pt x="146" y="27"/>
                    <a:pt x="167" y="27"/>
                  </a:cubicBezTo>
                  <a:cubicBezTo>
                    <a:pt x="174" y="50"/>
                    <a:pt x="192" y="68"/>
                    <a:pt x="215" y="68"/>
                  </a:cubicBezTo>
                  <a:cubicBezTo>
                    <a:pt x="218" y="135"/>
                    <a:pt x="185" y="202"/>
                    <a:pt x="188" y="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57476" y="4991101"/>
              <a:ext cx="96838" cy="88900"/>
            </a:xfrm>
            <a:custGeom>
              <a:avLst/>
              <a:gdLst>
                <a:gd name="T0" fmla="*/ 2147483646 w 70"/>
                <a:gd name="T1" fmla="*/ 2147483646 h 65"/>
                <a:gd name="T2" fmla="*/ 2147483646 w 70"/>
                <a:gd name="T3" fmla="*/ 2147483646 h 65"/>
                <a:gd name="T4" fmla="*/ 2147483646 w 70"/>
                <a:gd name="T5" fmla="*/ 2147483646 h 65"/>
                <a:gd name="T6" fmla="*/ 2147483646 w 70"/>
                <a:gd name="T7" fmla="*/ 2147483646 h 65"/>
                <a:gd name="T8" fmla="*/ 2147483646 w 70"/>
                <a:gd name="T9" fmla="*/ 0 h 65"/>
                <a:gd name="T10" fmla="*/ 2147483646 w 70"/>
                <a:gd name="T11" fmla="*/ 0 h 65"/>
                <a:gd name="T12" fmla="*/ 0 w 70"/>
                <a:gd name="T13" fmla="*/ 2147483646 h 65"/>
                <a:gd name="T14" fmla="*/ 2147483646 w 70"/>
                <a:gd name="T15" fmla="*/ 2147483646 h 65"/>
                <a:gd name="T16" fmla="*/ 2147483646 w 70"/>
                <a:gd name="T17" fmla="*/ 2147483646 h 65"/>
                <a:gd name="T18" fmla="*/ 2147483646 w 70"/>
                <a:gd name="T19" fmla="*/ 2147483646 h 65"/>
                <a:gd name="T20" fmla="*/ 2147483646 w 70"/>
                <a:gd name="T21" fmla="*/ 2147483646 h 65"/>
                <a:gd name="T22" fmla="*/ 2147483646 w 70"/>
                <a:gd name="T23" fmla="*/ 2147483646 h 65"/>
                <a:gd name="T24" fmla="*/ 2147483646 w 70"/>
                <a:gd name="T25" fmla="*/ 2147483646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0" h="65">
                  <a:moveTo>
                    <a:pt x="29" y="52"/>
                  </a:moveTo>
                  <a:cubicBezTo>
                    <a:pt x="42" y="52"/>
                    <a:pt x="42" y="52"/>
                    <a:pt x="42" y="52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6" y="61"/>
                    <a:pt x="27" y="56"/>
                    <a:pt x="29" y="52"/>
                  </a:cubicBezTo>
                  <a:close/>
                  <a:moveTo>
                    <a:pt x="35" y="28"/>
                  </a:moveTo>
                  <a:cubicBezTo>
                    <a:pt x="38" y="37"/>
                    <a:pt x="38" y="37"/>
                    <a:pt x="38" y="37"/>
                  </a:cubicBezTo>
                  <a:cubicBezTo>
                    <a:pt x="32" y="37"/>
                    <a:pt x="32" y="37"/>
                    <a:pt x="32" y="37"/>
                  </a:cubicBezTo>
                  <a:lnTo>
                    <a:pt x="3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7963" y="4991101"/>
              <a:ext cx="85725" cy="88900"/>
            </a:xfrm>
            <a:custGeom>
              <a:avLst/>
              <a:gdLst>
                <a:gd name="T0" fmla="*/ 2147483646 w 54"/>
                <a:gd name="T1" fmla="*/ 2147483646 h 56"/>
                <a:gd name="T2" fmla="*/ 2147483646 w 54"/>
                <a:gd name="T3" fmla="*/ 2147483646 h 56"/>
                <a:gd name="T4" fmla="*/ 2147483646 w 54"/>
                <a:gd name="T5" fmla="*/ 2147483646 h 56"/>
                <a:gd name="T6" fmla="*/ 2147483646 w 54"/>
                <a:gd name="T7" fmla="*/ 2147483646 h 56"/>
                <a:gd name="T8" fmla="*/ 2147483646 w 54"/>
                <a:gd name="T9" fmla="*/ 0 h 56"/>
                <a:gd name="T10" fmla="*/ 0 w 54"/>
                <a:gd name="T11" fmla="*/ 0 h 56"/>
                <a:gd name="T12" fmla="*/ 0 w 54"/>
                <a:gd name="T13" fmla="*/ 2147483646 h 56"/>
                <a:gd name="T14" fmla="*/ 2147483646 w 54"/>
                <a:gd name="T15" fmla="*/ 2147483646 h 56"/>
                <a:gd name="T16" fmla="*/ 2147483646 w 54"/>
                <a:gd name="T17" fmla="*/ 2147483646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4" h="56">
                  <a:moveTo>
                    <a:pt x="17" y="56"/>
                  </a:moveTo>
                  <a:lnTo>
                    <a:pt x="37" y="56"/>
                  </a:lnTo>
                  <a:lnTo>
                    <a:pt x="37" y="14"/>
                  </a:lnTo>
                  <a:lnTo>
                    <a:pt x="54" y="14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7" y="14"/>
                  </a:lnTo>
                  <a:lnTo>
                    <a:pt x="17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6863" y="4991101"/>
              <a:ext cx="100013" cy="88900"/>
            </a:xfrm>
            <a:custGeom>
              <a:avLst/>
              <a:gdLst>
                <a:gd name="T0" fmla="*/ 2147483646 w 73"/>
                <a:gd name="T1" fmla="*/ 2147483646 h 65"/>
                <a:gd name="T2" fmla="*/ 2147483646 w 73"/>
                <a:gd name="T3" fmla="*/ 2147483646 h 65"/>
                <a:gd name="T4" fmla="*/ 2147483646 w 73"/>
                <a:gd name="T5" fmla="*/ 2147483646 h 65"/>
                <a:gd name="T6" fmla="*/ 2147483646 w 73"/>
                <a:gd name="T7" fmla="*/ 2147483646 h 65"/>
                <a:gd name="T8" fmla="*/ 2147483646 w 73"/>
                <a:gd name="T9" fmla="*/ 2147483646 h 65"/>
                <a:gd name="T10" fmla="*/ 2147483646 w 73"/>
                <a:gd name="T11" fmla="*/ 2147483646 h 65"/>
                <a:gd name="T12" fmla="*/ 2147483646 w 73"/>
                <a:gd name="T13" fmla="*/ 0 h 65"/>
                <a:gd name="T14" fmla="*/ 2147483646 w 73"/>
                <a:gd name="T15" fmla="*/ 0 h 65"/>
                <a:gd name="T16" fmla="*/ 2147483646 w 73"/>
                <a:gd name="T17" fmla="*/ 2147483646 h 65"/>
                <a:gd name="T18" fmla="*/ 2147483646 w 73"/>
                <a:gd name="T19" fmla="*/ 2147483646 h 65"/>
                <a:gd name="T20" fmla="*/ 2147483646 w 73"/>
                <a:gd name="T21" fmla="*/ 2147483646 h 65"/>
                <a:gd name="T22" fmla="*/ 2147483646 w 73"/>
                <a:gd name="T23" fmla="*/ 0 h 65"/>
                <a:gd name="T24" fmla="*/ 0 w 73"/>
                <a:gd name="T25" fmla="*/ 0 h 65"/>
                <a:gd name="T26" fmla="*/ 0 w 73"/>
                <a:gd name="T27" fmla="*/ 2147483646 h 65"/>
                <a:gd name="T28" fmla="*/ 2147483646 w 73"/>
                <a:gd name="T29" fmla="*/ 2147483646 h 65"/>
                <a:gd name="T30" fmla="*/ 2147483646 w 73"/>
                <a:gd name="T31" fmla="*/ 2147483646 h 6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3" h="65">
                  <a:moveTo>
                    <a:pt x="23" y="41"/>
                  </a:moveTo>
                  <a:cubicBezTo>
                    <a:pt x="28" y="51"/>
                    <a:pt x="28" y="51"/>
                    <a:pt x="28" y="51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6" y="48"/>
                    <a:pt x="47" y="45"/>
                    <a:pt x="49" y="4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21"/>
                    <a:pt x="37" y="22"/>
                    <a:pt x="36" y="2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3" y="65"/>
                    <a:pt x="23" y="65"/>
                    <a:pt x="23" y="65"/>
                  </a:cubicBezTo>
                  <a:lnTo>
                    <a:pt x="23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6" name="组合 118出自【趣你的PPT】(微信:qunideppt)：最优质的PPT资源库"/>
          <p:cNvGrpSpPr>
            <a:grpSpLocks/>
          </p:cNvGrpSpPr>
          <p:nvPr/>
        </p:nvGrpSpPr>
        <p:grpSpPr bwMode="auto">
          <a:xfrm>
            <a:off x="4946650" y="2401888"/>
            <a:ext cx="833438" cy="833437"/>
            <a:chOff x="4886326" y="2487613"/>
            <a:chExt cx="865188" cy="865188"/>
          </a:xfrm>
        </p:grpSpPr>
        <p:sp>
          <p:nvSpPr>
            <p:cNvPr id="380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2487613"/>
              <a:ext cx="865188" cy="865188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318126" y="3352801"/>
              <a:ext cx="20638" cy="0"/>
            </a:xfrm>
            <a:custGeom>
              <a:avLst/>
              <a:gdLst>
                <a:gd name="T0" fmla="*/ 0 w 15"/>
                <a:gd name="T1" fmla="*/ 2147483646 w 15"/>
                <a:gd name="T2" fmla="*/ 2147483646 w 15"/>
                <a:gd name="T3" fmla="*/ 2147483646 w 15"/>
                <a:gd name="T4" fmla="*/ 2147483646 w 15"/>
                <a:gd name="T5" fmla="*/ 2147483646 w 15"/>
                <a:gd name="T6" fmla="*/ 2147483646 w 15"/>
                <a:gd name="T7" fmla="*/ 2147483646 w 15"/>
                <a:gd name="T8" fmla="*/ 2147483646 w 15"/>
                <a:gd name="T9" fmla="*/ 2147483646 w 15"/>
                <a:gd name="T10" fmla="*/ 2147483646 w 15"/>
                <a:gd name="T11" fmla="*/ 2147483646 w 15"/>
                <a:gd name="T12" fmla="*/ 2147483646 w 15"/>
                <a:gd name="T13" fmla="*/ 2147483646 w 15"/>
                <a:gd name="T14" fmla="*/ 2147483646 w 15"/>
                <a:gd name="T15" fmla="*/ 2147483646 w 15"/>
                <a:gd name="T16" fmla="*/ 2147483646 w 15"/>
                <a:gd name="T17" fmla="*/ 2147483646 w 15"/>
                <a:gd name="T18" fmla="*/ 2147483646 w 15"/>
                <a:gd name="T19" fmla="*/ 2147483646 w 15"/>
                <a:gd name="T20" fmla="*/ 2147483646 w 15"/>
                <a:gd name="T21" fmla="*/ 2147483646 w 15"/>
                <a:gd name="T22" fmla="*/ 2147483646 w 15"/>
                <a:gd name="T23" fmla="*/ 2147483646 w 15"/>
                <a:gd name="T24" fmla="*/ 2147483646 w 15"/>
                <a:gd name="T25" fmla="*/ 2147483646 w 15"/>
                <a:gd name="T26" fmla="*/ 2147483646 w 15"/>
                <a:gd name="T27" fmla="*/ 2147483646 w 15"/>
                <a:gd name="T28" fmla="*/ 2147483646 w 15"/>
                <a:gd name="T29" fmla="*/ 2147483646 w 15"/>
                <a:gd name="T30" fmla="*/ 2147483646 w 15"/>
                <a:gd name="T31" fmla="*/ 2147483646 w 15"/>
                <a:gd name="T32" fmla="*/ 2147483646 w 15"/>
                <a:gd name="T33" fmla="*/ 2147483646 w 15"/>
                <a:gd name="T34" fmla="*/ 2147483646 w 15"/>
                <a:gd name="T35" fmla="*/ 2147483646 w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36">
                  <a:pos x="T0" y="0"/>
                </a:cxn>
                <a:cxn ang="T37">
                  <a:pos x="T1" y="0"/>
                </a:cxn>
                <a:cxn ang="T38">
                  <a:pos x="T2" y="0"/>
                </a:cxn>
                <a:cxn ang="T39">
                  <a:pos x="T3" y="0"/>
                </a:cxn>
                <a:cxn ang="T40">
                  <a:pos x="T4" y="0"/>
                </a:cxn>
                <a:cxn ang="T41">
                  <a:pos x="T5" y="0"/>
                </a:cxn>
                <a:cxn ang="T42">
                  <a:pos x="T6" y="0"/>
                </a:cxn>
                <a:cxn ang="T43">
                  <a:pos x="T7" y="0"/>
                </a:cxn>
                <a:cxn ang="T44">
                  <a:pos x="T8" y="0"/>
                </a:cxn>
                <a:cxn ang="T45">
                  <a:pos x="T9" y="0"/>
                </a:cxn>
                <a:cxn ang="T46">
                  <a:pos x="T10" y="0"/>
                </a:cxn>
                <a:cxn ang="T47">
                  <a:pos x="T11" y="0"/>
                </a:cxn>
                <a:cxn ang="T48">
                  <a:pos x="T12" y="0"/>
                </a:cxn>
                <a:cxn ang="T49">
                  <a:pos x="T13" y="0"/>
                </a:cxn>
                <a:cxn ang="T50">
                  <a:pos x="T14" y="0"/>
                </a:cxn>
                <a:cxn ang="T51">
                  <a:pos x="T15" y="0"/>
                </a:cxn>
                <a:cxn ang="T52">
                  <a:pos x="T16" y="0"/>
                </a:cxn>
                <a:cxn ang="T53">
                  <a:pos x="T17" y="0"/>
                </a:cxn>
                <a:cxn ang="T54">
                  <a:pos x="T18" y="0"/>
                </a:cxn>
                <a:cxn ang="T55">
                  <a:pos x="T19" y="0"/>
                </a:cxn>
                <a:cxn ang="T56">
                  <a:pos x="T20" y="0"/>
                </a:cxn>
                <a:cxn ang="T57">
                  <a:pos x="T21" y="0"/>
                </a:cxn>
                <a:cxn ang="T58">
                  <a:pos x="T22" y="0"/>
                </a:cxn>
                <a:cxn ang="T59">
                  <a:pos x="T23" y="0"/>
                </a:cxn>
                <a:cxn ang="T60">
                  <a:pos x="T24" y="0"/>
                </a:cxn>
                <a:cxn ang="T61">
                  <a:pos x="T25" y="0"/>
                </a:cxn>
                <a:cxn ang="T62">
                  <a:pos x="T26" y="0"/>
                </a:cxn>
                <a:cxn ang="T63">
                  <a:pos x="T27" y="0"/>
                </a:cxn>
                <a:cxn ang="T64">
                  <a:pos x="T28" y="0"/>
                </a:cxn>
                <a:cxn ang="T65">
                  <a:pos x="T29" y="0"/>
                </a:cxn>
                <a:cxn ang="T66">
                  <a:pos x="T30" y="0"/>
                </a:cxn>
                <a:cxn ang="T67">
                  <a:pos x="T31" y="0"/>
                </a:cxn>
                <a:cxn ang="T68">
                  <a:pos x="T32" y="0"/>
                </a:cxn>
                <a:cxn ang="T69">
                  <a:pos x="T33" y="0"/>
                </a:cxn>
                <a:cxn ang="T70">
                  <a:pos x="T34" y="0"/>
                </a:cxn>
                <a:cxn ang="T71">
                  <a:pos x="T35" y="0"/>
                </a:cxn>
              </a:cxnLst>
              <a:rect l="0" t="0" r="r" b="b"/>
              <a:pathLst>
                <a:path w="15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0951" y="2616201"/>
              <a:ext cx="685800" cy="736600"/>
            </a:xfrm>
            <a:custGeom>
              <a:avLst/>
              <a:gdLst>
                <a:gd name="T0" fmla="*/ 2147483646 w 502"/>
                <a:gd name="T1" fmla="*/ 0 h 538"/>
                <a:gd name="T2" fmla="*/ 2147483646 w 502"/>
                <a:gd name="T3" fmla="*/ 2147483646 h 538"/>
                <a:gd name="T4" fmla="*/ 2147483646 w 502"/>
                <a:gd name="T5" fmla="*/ 2147483646 h 538"/>
                <a:gd name="T6" fmla="*/ 2147483646 w 502"/>
                <a:gd name="T7" fmla="*/ 2147483646 h 538"/>
                <a:gd name="T8" fmla="*/ 2147483646 w 502"/>
                <a:gd name="T9" fmla="*/ 2147483646 h 538"/>
                <a:gd name="T10" fmla="*/ 2147483646 w 502"/>
                <a:gd name="T11" fmla="*/ 2147483646 h 538"/>
                <a:gd name="T12" fmla="*/ 2147483646 w 502"/>
                <a:gd name="T13" fmla="*/ 2147483646 h 538"/>
                <a:gd name="T14" fmla="*/ 2147483646 w 502"/>
                <a:gd name="T15" fmla="*/ 2147483646 h 538"/>
                <a:gd name="T16" fmla="*/ 2147483646 w 502"/>
                <a:gd name="T17" fmla="*/ 2147483646 h 538"/>
                <a:gd name="T18" fmla="*/ 2147483646 w 502"/>
                <a:gd name="T19" fmla="*/ 2147483646 h 538"/>
                <a:gd name="T20" fmla="*/ 2147483646 w 502"/>
                <a:gd name="T21" fmla="*/ 2147483646 h 538"/>
                <a:gd name="T22" fmla="*/ 2147483646 w 502"/>
                <a:gd name="T23" fmla="*/ 2147483646 h 538"/>
                <a:gd name="T24" fmla="*/ 2147483646 w 502"/>
                <a:gd name="T25" fmla="*/ 2147483646 h 538"/>
                <a:gd name="T26" fmla="*/ 2147483646 w 502"/>
                <a:gd name="T27" fmla="*/ 2147483646 h 538"/>
                <a:gd name="T28" fmla="*/ 2147483646 w 502"/>
                <a:gd name="T29" fmla="*/ 2147483646 h 538"/>
                <a:gd name="T30" fmla="*/ 2147483646 w 502"/>
                <a:gd name="T31" fmla="*/ 2147483646 h 538"/>
                <a:gd name="T32" fmla="*/ 2147483646 w 502"/>
                <a:gd name="T33" fmla="*/ 2147483646 h 538"/>
                <a:gd name="T34" fmla="*/ 2147483646 w 502"/>
                <a:gd name="T35" fmla="*/ 2147483646 h 538"/>
                <a:gd name="T36" fmla="*/ 2147483646 w 502"/>
                <a:gd name="T37" fmla="*/ 2147483646 h 538"/>
                <a:gd name="T38" fmla="*/ 2147483646 w 502"/>
                <a:gd name="T39" fmla="*/ 2147483646 h 538"/>
                <a:gd name="T40" fmla="*/ 2147483646 w 502"/>
                <a:gd name="T41" fmla="*/ 2147483646 h 538"/>
                <a:gd name="T42" fmla="*/ 2147483646 w 502"/>
                <a:gd name="T43" fmla="*/ 2147483646 h 538"/>
                <a:gd name="T44" fmla="*/ 2147483646 w 502"/>
                <a:gd name="T45" fmla="*/ 2147483646 h 538"/>
                <a:gd name="T46" fmla="*/ 2147483646 w 502"/>
                <a:gd name="T47" fmla="*/ 2147483646 h 538"/>
                <a:gd name="T48" fmla="*/ 2147483646 w 502"/>
                <a:gd name="T49" fmla="*/ 2147483646 h 538"/>
                <a:gd name="T50" fmla="*/ 2147483646 w 502"/>
                <a:gd name="T51" fmla="*/ 2147483646 h 538"/>
                <a:gd name="T52" fmla="*/ 2147483646 w 502"/>
                <a:gd name="T53" fmla="*/ 2147483646 h 538"/>
                <a:gd name="T54" fmla="*/ 2147483646 w 502"/>
                <a:gd name="T55" fmla="*/ 2147483646 h 538"/>
                <a:gd name="T56" fmla="*/ 2147483646 w 502"/>
                <a:gd name="T57" fmla="*/ 2147483646 h 538"/>
                <a:gd name="T58" fmla="*/ 2147483646 w 502"/>
                <a:gd name="T59" fmla="*/ 2147483646 h 538"/>
                <a:gd name="T60" fmla="*/ 2147483646 w 502"/>
                <a:gd name="T61" fmla="*/ 2147483646 h 538"/>
                <a:gd name="T62" fmla="*/ 2147483646 w 502"/>
                <a:gd name="T63" fmla="*/ 2147483646 h 538"/>
                <a:gd name="T64" fmla="*/ 2147483646 w 502"/>
                <a:gd name="T65" fmla="*/ 2147483646 h 538"/>
                <a:gd name="T66" fmla="*/ 2147483646 w 502"/>
                <a:gd name="T67" fmla="*/ 2147483646 h 538"/>
                <a:gd name="T68" fmla="*/ 2147483646 w 502"/>
                <a:gd name="T69" fmla="*/ 2147483646 h 538"/>
                <a:gd name="T70" fmla="*/ 2147483646 w 502"/>
                <a:gd name="T71" fmla="*/ 2147483646 h 538"/>
                <a:gd name="T72" fmla="*/ 2147483646 w 502"/>
                <a:gd name="T73" fmla="*/ 2147483646 h 538"/>
                <a:gd name="T74" fmla="*/ 2147483646 w 502"/>
                <a:gd name="T75" fmla="*/ 2147483646 h 538"/>
                <a:gd name="T76" fmla="*/ 2147483646 w 502"/>
                <a:gd name="T77" fmla="*/ 2147483646 h 538"/>
                <a:gd name="T78" fmla="*/ 2147483646 w 502"/>
                <a:gd name="T79" fmla="*/ 2147483646 h 538"/>
                <a:gd name="T80" fmla="*/ 2147483646 w 502"/>
                <a:gd name="T81" fmla="*/ 2147483646 h 538"/>
                <a:gd name="T82" fmla="*/ 2147483646 w 502"/>
                <a:gd name="T83" fmla="*/ 2147483646 h 538"/>
                <a:gd name="T84" fmla="*/ 2147483646 w 502"/>
                <a:gd name="T85" fmla="*/ 2147483646 h 538"/>
                <a:gd name="T86" fmla="*/ 2147483646 w 502"/>
                <a:gd name="T87" fmla="*/ 2147483646 h 538"/>
                <a:gd name="T88" fmla="*/ 2147483646 w 502"/>
                <a:gd name="T89" fmla="*/ 2147483646 h 538"/>
                <a:gd name="T90" fmla="*/ 2147483646 w 502"/>
                <a:gd name="T91" fmla="*/ 2147483646 h 538"/>
                <a:gd name="T92" fmla="*/ 2147483646 w 502"/>
                <a:gd name="T93" fmla="*/ 2147483646 h 538"/>
                <a:gd name="T94" fmla="*/ 2147483646 w 502"/>
                <a:gd name="T95" fmla="*/ 2147483646 h 538"/>
                <a:gd name="T96" fmla="*/ 2147483646 w 502"/>
                <a:gd name="T97" fmla="*/ 2147483646 h 538"/>
                <a:gd name="T98" fmla="*/ 2147483646 w 502"/>
                <a:gd name="T99" fmla="*/ 2147483646 h 538"/>
                <a:gd name="T100" fmla="*/ 2147483646 w 502"/>
                <a:gd name="T101" fmla="*/ 2147483646 h 538"/>
                <a:gd name="T102" fmla="*/ 2147483646 w 502"/>
                <a:gd name="T103" fmla="*/ 2147483646 h 538"/>
                <a:gd name="T104" fmla="*/ 2147483646 w 502"/>
                <a:gd name="T105" fmla="*/ 2147483646 h 538"/>
                <a:gd name="T106" fmla="*/ 2147483646 w 502"/>
                <a:gd name="T107" fmla="*/ 2147483646 h 538"/>
                <a:gd name="T108" fmla="*/ 2147483646 w 502"/>
                <a:gd name="T109" fmla="*/ 2147483646 h 538"/>
                <a:gd name="T110" fmla="*/ 2147483646 w 502"/>
                <a:gd name="T111" fmla="*/ 2147483646 h 538"/>
                <a:gd name="T112" fmla="*/ 2147483646 w 502"/>
                <a:gd name="T113" fmla="*/ 2147483646 h 538"/>
                <a:gd name="T114" fmla="*/ 2147483646 w 502"/>
                <a:gd name="T115" fmla="*/ 2147483646 h 538"/>
                <a:gd name="T116" fmla="*/ 2147483646 w 502"/>
                <a:gd name="T117" fmla="*/ 2147483646 h 538"/>
                <a:gd name="T118" fmla="*/ 2147483646 w 502"/>
                <a:gd name="T119" fmla="*/ 2147483646 h 538"/>
                <a:gd name="T120" fmla="*/ 2147483646 w 502"/>
                <a:gd name="T121" fmla="*/ 0 h 5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02" h="538">
                  <a:moveTo>
                    <a:pt x="185" y="0"/>
                  </a:moveTo>
                  <a:cubicBezTo>
                    <a:pt x="179" y="0"/>
                    <a:pt x="173" y="1"/>
                    <a:pt x="167" y="2"/>
                  </a:cubicBezTo>
                  <a:cubicBezTo>
                    <a:pt x="61" y="21"/>
                    <a:pt x="65" y="167"/>
                    <a:pt x="79" y="248"/>
                  </a:cubicBezTo>
                  <a:cubicBezTo>
                    <a:pt x="45" y="248"/>
                    <a:pt x="26" y="267"/>
                    <a:pt x="16" y="298"/>
                  </a:cubicBezTo>
                  <a:cubicBezTo>
                    <a:pt x="7" y="324"/>
                    <a:pt x="0" y="362"/>
                    <a:pt x="21" y="383"/>
                  </a:cubicBezTo>
                  <a:cubicBezTo>
                    <a:pt x="31" y="393"/>
                    <a:pt x="41" y="404"/>
                    <a:pt x="51" y="413"/>
                  </a:cubicBezTo>
                  <a:cubicBezTo>
                    <a:pt x="61" y="423"/>
                    <a:pt x="116" y="478"/>
                    <a:pt x="175" y="538"/>
                  </a:cubicBezTo>
                  <a:cubicBezTo>
                    <a:pt x="180" y="538"/>
                    <a:pt x="184" y="538"/>
                    <a:pt x="188" y="538"/>
                  </a:cubicBezTo>
                  <a:cubicBezTo>
                    <a:pt x="188" y="538"/>
                    <a:pt x="188" y="538"/>
                    <a:pt x="188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89" y="538"/>
                    <a:pt x="189" y="538"/>
                    <a:pt x="189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0" y="538"/>
                    <a:pt x="190" y="538"/>
                  </a:cubicBezTo>
                  <a:cubicBezTo>
                    <a:pt x="190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1" y="538"/>
                    <a:pt x="191" y="538"/>
                  </a:cubicBezTo>
                  <a:cubicBezTo>
                    <a:pt x="191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2" y="538"/>
                    <a:pt x="192" y="538"/>
                  </a:cubicBezTo>
                  <a:cubicBezTo>
                    <a:pt x="192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3" y="538"/>
                    <a:pt x="193" y="538"/>
                  </a:cubicBezTo>
                  <a:cubicBezTo>
                    <a:pt x="193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4" y="538"/>
                    <a:pt x="194" y="538"/>
                    <a:pt x="194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5" y="538"/>
                  </a:cubicBezTo>
                  <a:cubicBezTo>
                    <a:pt x="195" y="538"/>
                    <a:pt x="195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6" y="538"/>
                    <a:pt x="196" y="538"/>
                    <a:pt x="196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7" y="538"/>
                    <a:pt x="197" y="538"/>
                    <a:pt x="197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8" y="538"/>
                    <a:pt x="198" y="538"/>
                    <a:pt x="198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199" y="538"/>
                    <a:pt x="199" y="538"/>
                    <a:pt x="199" y="538"/>
                  </a:cubicBezTo>
                  <a:cubicBezTo>
                    <a:pt x="200" y="538"/>
                    <a:pt x="201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203" y="538"/>
                    <a:pt x="203" y="538"/>
                    <a:pt x="203" y="538"/>
                  </a:cubicBezTo>
                  <a:cubicBezTo>
                    <a:pt x="357" y="531"/>
                    <a:pt x="483" y="413"/>
                    <a:pt x="502" y="263"/>
                  </a:cubicBezTo>
                  <a:cubicBezTo>
                    <a:pt x="420" y="181"/>
                    <a:pt x="323" y="85"/>
                    <a:pt x="311" y="72"/>
                  </a:cubicBezTo>
                  <a:cubicBezTo>
                    <a:pt x="306" y="68"/>
                    <a:pt x="301" y="63"/>
                    <a:pt x="296" y="58"/>
                  </a:cubicBezTo>
                  <a:cubicBezTo>
                    <a:pt x="286" y="47"/>
                    <a:pt x="270" y="45"/>
                    <a:pt x="260" y="35"/>
                  </a:cubicBezTo>
                  <a:cubicBezTo>
                    <a:pt x="239" y="14"/>
                    <a:pt x="214" y="0"/>
                    <a:pt x="18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70476" y="2616201"/>
              <a:ext cx="508000" cy="590550"/>
            </a:xfrm>
            <a:custGeom>
              <a:avLst/>
              <a:gdLst>
                <a:gd name="T0" fmla="*/ 2147483646 w 371"/>
                <a:gd name="T1" fmla="*/ 2147483646 h 432"/>
                <a:gd name="T2" fmla="*/ 2147483646 w 371"/>
                <a:gd name="T3" fmla="*/ 2147483646 h 432"/>
                <a:gd name="T4" fmla="*/ 2147483646 w 371"/>
                <a:gd name="T5" fmla="*/ 2147483646 h 432"/>
                <a:gd name="T6" fmla="*/ 2147483646 w 371"/>
                <a:gd name="T7" fmla="*/ 2147483646 h 432"/>
                <a:gd name="T8" fmla="*/ 2147483646 w 371"/>
                <a:gd name="T9" fmla="*/ 2147483646 h 432"/>
                <a:gd name="T10" fmla="*/ 2147483646 w 371"/>
                <a:gd name="T11" fmla="*/ 2147483646 h 432"/>
                <a:gd name="T12" fmla="*/ 2147483646 w 371"/>
                <a:gd name="T13" fmla="*/ 2147483646 h 432"/>
                <a:gd name="T14" fmla="*/ 2147483646 w 371"/>
                <a:gd name="T15" fmla="*/ 2147483646 h 432"/>
                <a:gd name="T16" fmla="*/ 2147483646 w 371"/>
                <a:gd name="T17" fmla="*/ 0 h 432"/>
                <a:gd name="T18" fmla="*/ 2147483646 w 371"/>
                <a:gd name="T19" fmla="*/ 2147483646 h 432"/>
                <a:gd name="T20" fmla="*/ 2147483646 w 371"/>
                <a:gd name="T21" fmla="*/ 2147483646 h 432"/>
                <a:gd name="T22" fmla="*/ 2147483646 w 371"/>
                <a:gd name="T23" fmla="*/ 2147483646 h 432"/>
                <a:gd name="T24" fmla="*/ 2147483646 w 371"/>
                <a:gd name="T25" fmla="*/ 2147483646 h 432"/>
                <a:gd name="T26" fmla="*/ 2147483646 w 371"/>
                <a:gd name="T27" fmla="*/ 2147483646 h 432"/>
                <a:gd name="T28" fmla="*/ 2147483646 w 371"/>
                <a:gd name="T29" fmla="*/ 2147483646 h 432"/>
                <a:gd name="T30" fmla="*/ 2147483646 w 371"/>
                <a:gd name="T31" fmla="*/ 2147483646 h 432"/>
                <a:gd name="T32" fmla="*/ 2147483646 w 371"/>
                <a:gd name="T33" fmla="*/ 2147483646 h 432"/>
                <a:gd name="T34" fmla="*/ 2147483646 w 371"/>
                <a:gd name="T35" fmla="*/ 2147483646 h 432"/>
                <a:gd name="T36" fmla="*/ 2147483646 w 371"/>
                <a:gd name="T37" fmla="*/ 2147483646 h 432"/>
                <a:gd name="T38" fmla="*/ 2147483646 w 371"/>
                <a:gd name="T39" fmla="*/ 2147483646 h 432"/>
                <a:gd name="T40" fmla="*/ 2147483646 w 371"/>
                <a:gd name="T41" fmla="*/ 2147483646 h 432"/>
                <a:gd name="T42" fmla="*/ 2147483646 w 371"/>
                <a:gd name="T43" fmla="*/ 2147483646 h 432"/>
                <a:gd name="T44" fmla="*/ 2147483646 w 371"/>
                <a:gd name="T45" fmla="*/ 2147483646 h 432"/>
                <a:gd name="T46" fmla="*/ 2147483646 w 371"/>
                <a:gd name="T47" fmla="*/ 2147483646 h 432"/>
                <a:gd name="T48" fmla="*/ 2147483646 w 371"/>
                <a:gd name="T49" fmla="*/ 2147483646 h 432"/>
                <a:gd name="T50" fmla="*/ 2147483646 w 371"/>
                <a:gd name="T51" fmla="*/ 2147483646 h 432"/>
                <a:gd name="T52" fmla="*/ 2147483646 w 371"/>
                <a:gd name="T53" fmla="*/ 2147483646 h 432"/>
                <a:gd name="T54" fmla="*/ 2147483646 w 371"/>
                <a:gd name="T55" fmla="*/ 2147483646 h 432"/>
                <a:gd name="T56" fmla="*/ 2147483646 w 371"/>
                <a:gd name="T57" fmla="*/ 2147483646 h 432"/>
                <a:gd name="T58" fmla="*/ 2147483646 w 371"/>
                <a:gd name="T59" fmla="*/ 2147483646 h 432"/>
                <a:gd name="T60" fmla="*/ 2147483646 w 371"/>
                <a:gd name="T61" fmla="*/ 2147483646 h 432"/>
                <a:gd name="T62" fmla="*/ 2147483646 w 371"/>
                <a:gd name="T63" fmla="*/ 2147483646 h 432"/>
                <a:gd name="T64" fmla="*/ 2147483646 w 371"/>
                <a:gd name="T65" fmla="*/ 2147483646 h 432"/>
                <a:gd name="T66" fmla="*/ 2147483646 w 371"/>
                <a:gd name="T67" fmla="*/ 2147483646 h 432"/>
                <a:gd name="T68" fmla="*/ 2147483646 w 371"/>
                <a:gd name="T69" fmla="*/ 2147483646 h 432"/>
                <a:gd name="T70" fmla="*/ 2147483646 w 371"/>
                <a:gd name="T71" fmla="*/ 2147483646 h 432"/>
                <a:gd name="T72" fmla="*/ 2147483646 w 371"/>
                <a:gd name="T73" fmla="*/ 2147483646 h 432"/>
                <a:gd name="T74" fmla="*/ 2147483646 w 371"/>
                <a:gd name="T75" fmla="*/ 2147483646 h 432"/>
                <a:gd name="T76" fmla="*/ 2147483646 w 371"/>
                <a:gd name="T77" fmla="*/ 2147483646 h 432"/>
                <a:gd name="T78" fmla="*/ 2147483646 w 371"/>
                <a:gd name="T79" fmla="*/ 2147483646 h 432"/>
                <a:gd name="T80" fmla="*/ 2147483646 w 371"/>
                <a:gd name="T81" fmla="*/ 2147483646 h 432"/>
                <a:gd name="T82" fmla="*/ 2147483646 w 371"/>
                <a:gd name="T83" fmla="*/ 2147483646 h 432"/>
                <a:gd name="T84" fmla="*/ 2147483646 w 371"/>
                <a:gd name="T85" fmla="*/ 2147483646 h 432"/>
                <a:gd name="T86" fmla="*/ 2147483646 w 371"/>
                <a:gd name="T87" fmla="*/ 2147483646 h 432"/>
                <a:gd name="T88" fmla="*/ 2147483646 w 371"/>
                <a:gd name="T89" fmla="*/ 2147483646 h 432"/>
                <a:gd name="T90" fmla="*/ 2147483646 w 371"/>
                <a:gd name="T91" fmla="*/ 2147483646 h 432"/>
                <a:gd name="T92" fmla="*/ 2147483646 w 371"/>
                <a:gd name="T93" fmla="*/ 2147483646 h 432"/>
                <a:gd name="T94" fmla="*/ 2147483646 w 371"/>
                <a:gd name="T95" fmla="*/ 2147483646 h 432"/>
                <a:gd name="T96" fmla="*/ 2147483646 w 371"/>
                <a:gd name="T97" fmla="*/ 2147483646 h 432"/>
                <a:gd name="T98" fmla="*/ 2147483646 w 371"/>
                <a:gd name="T99" fmla="*/ 2147483646 h 432"/>
                <a:gd name="T100" fmla="*/ 2147483646 w 371"/>
                <a:gd name="T101" fmla="*/ 2147483646 h 432"/>
                <a:gd name="T102" fmla="*/ 2147483646 w 371"/>
                <a:gd name="T103" fmla="*/ 2147483646 h 432"/>
                <a:gd name="T104" fmla="*/ 2147483646 w 371"/>
                <a:gd name="T105" fmla="*/ 2147483646 h 4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71" h="432">
                  <a:moveTo>
                    <a:pt x="367" y="317"/>
                  </a:moveTo>
                  <a:cubicBezTo>
                    <a:pt x="363" y="297"/>
                    <a:pt x="356" y="279"/>
                    <a:pt x="347" y="267"/>
                  </a:cubicBezTo>
                  <a:cubicBezTo>
                    <a:pt x="335" y="252"/>
                    <a:pt x="316" y="250"/>
                    <a:pt x="300" y="248"/>
                  </a:cubicBezTo>
                  <a:cubicBezTo>
                    <a:pt x="299" y="248"/>
                    <a:pt x="297" y="248"/>
                    <a:pt x="294" y="248"/>
                  </a:cubicBezTo>
                  <a:cubicBezTo>
                    <a:pt x="295" y="241"/>
                    <a:pt x="295" y="234"/>
                    <a:pt x="295" y="227"/>
                  </a:cubicBezTo>
                  <a:cubicBezTo>
                    <a:pt x="296" y="195"/>
                    <a:pt x="298" y="163"/>
                    <a:pt x="299" y="131"/>
                  </a:cubicBezTo>
                  <a:cubicBezTo>
                    <a:pt x="300" y="100"/>
                    <a:pt x="305" y="63"/>
                    <a:pt x="274" y="45"/>
                  </a:cubicBezTo>
                  <a:cubicBezTo>
                    <a:pt x="271" y="43"/>
                    <a:pt x="250" y="38"/>
                    <a:pt x="250" y="37"/>
                  </a:cubicBezTo>
                  <a:cubicBezTo>
                    <a:pt x="236" y="4"/>
                    <a:pt x="183" y="0"/>
                    <a:pt x="183" y="0"/>
                  </a:cubicBezTo>
                  <a:cubicBezTo>
                    <a:pt x="33" y="0"/>
                    <a:pt x="67" y="222"/>
                    <a:pt x="72" y="248"/>
                  </a:cubicBezTo>
                  <a:cubicBezTo>
                    <a:pt x="72" y="248"/>
                    <a:pt x="71" y="248"/>
                    <a:pt x="71" y="248"/>
                  </a:cubicBezTo>
                  <a:cubicBezTo>
                    <a:pt x="54" y="250"/>
                    <a:pt x="36" y="252"/>
                    <a:pt x="24" y="267"/>
                  </a:cubicBezTo>
                  <a:cubicBezTo>
                    <a:pt x="15" y="279"/>
                    <a:pt x="7" y="297"/>
                    <a:pt x="4" y="317"/>
                  </a:cubicBezTo>
                  <a:cubicBezTo>
                    <a:pt x="0" y="337"/>
                    <a:pt x="0" y="356"/>
                    <a:pt x="5" y="371"/>
                  </a:cubicBezTo>
                  <a:cubicBezTo>
                    <a:pt x="5" y="373"/>
                    <a:pt x="5" y="374"/>
                    <a:pt x="6" y="374"/>
                  </a:cubicBezTo>
                  <a:cubicBezTo>
                    <a:pt x="6" y="375"/>
                    <a:pt x="17" y="390"/>
                    <a:pt x="45" y="404"/>
                  </a:cubicBezTo>
                  <a:cubicBezTo>
                    <a:pt x="61" y="413"/>
                    <a:pt x="80" y="419"/>
                    <a:pt x="100" y="424"/>
                  </a:cubicBezTo>
                  <a:cubicBezTo>
                    <a:pt x="125" y="430"/>
                    <a:pt x="153" y="432"/>
                    <a:pt x="184" y="432"/>
                  </a:cubicBezTo>
                  <a:cubicBezTo>
                    <a:pt x="184" y="432"/>
                    <a:pt x="185" y="432"/>
                    <a:pt x="185" y="432"/>
                  </a:cubicBezTo>
                  <a:cubicBezTo>
                    <a:pt x="186" y="432"/>
                    <a:pt x="187" y="432"/>
                    <a:pt x="187" y="432"/>
                  </a:cubicBezTo>
                  <a:cubicBezTo>
                    <a:pt x="218" y="432"/>
                    <a:pt x="246" y="430"/>
                    <a:pt x="271" y="424"/>
                  </a:cubicBezTo>
                  <a:cubicBezTo>
                    <a:pt x="291" y="419"/>
                    <a:pt x="310" y="413"/>
                    <a:pt x="326" y="404"/>
                  </a:cubicBezTo>
                  <a:cubicBezTo>
                    <a:pt x="348" y="393"/>
                    <a:pt x="361" y="380"/>
                    <a:pt x="365" y="374"/>
                  </a:cubicBezTo>
                  <a:cubicBezTo>
                    <a:pt x="366" y="374"/>
                    <a:pt x="366" y="373"/>
                    <a:pt x="366" y="371"/>
                  </a:cubicBezTo>
                  <a:cubicBezTo>
                    <a:pt x="371" y="356"/>
                    <a:pt x="371" y="337"/>
                    <a:pt x="367" y="317"/>
                  </a:cubicBezTo>
                  <a:close/>
                  <a:moveTo>
                    <a:pt x="186" y="360"/>
                  </a:moveTo>
                  <a:cubicBezTo>
                    <a:pt x="134" y="259"/>
                    <a:pt x="134" y="259"/>
                    <a:pt x="134" y="259"/>
                  </a:cubicBezTo>
                  <a:cubicBezTo>
                    <a:pt x="138" y="256"/>
                    <a:pt x="141" y="252"/>
                    <a:pt x="143" y="246"/>
                  </a:cubicBezTo>
                  <a:cubicBezTo>
                    <a:pt x="144" y="244"/>
                    <a:pt x="144" y="243"/>
                    <a:pt x="145" y="241"/>
                  </a:cubicBezTo>
                  <a:cubicBezTo>
                    <a:pt x="157" y="247"/>
                    <a:pt x="170" y="251"/>
                    <a:pt x="185" y="251"/>
                  </a:cubicBezTo>
                  <a:cubicBezTo>
                    <a:pt x="186" y="251"/>
                    <a:pt x="186" y="251"/>
                    <a:pt x="186" y="251"/>
                  </a:cubicBezTo>
                  <a:cubicBezTo>
                    <a:pt x="200" y="251"/>
                    <a:pt x="214" y="247"/>
                    <a:pt x="226" y="241"/>
                  </a:cubicBezTo>
                  <a:cubicBezTo>
                    <a:pt x="227" y="243"/>
                    <a:pt x="227" y="245"/>
                    <a:pt x="228" y="246"/>
                  </a:cubicBezTo>
                  <a:cubicBezTo>
                    <a:pt x="230" y="252"/>
                    <a:pt x="233" y="257"/>
                    <a:pt x="237" y="260"/>
                  </a:cubicBezTo>
                  <a:lnTo>
                    <a:pt x="186" y="360"/>
                  </a:lnTo>
                  <a:close/>
                  <a:moveTo>
                    <a:pt x="248" y="265"/>
                  </a:moveTo>
                  <a:cubicBezTo>
                    <a:pt x="249" y="265"/>
                    <a:pt x="250" y="265"/>
                    <a:pt x="252" y="266"/>
                  </a:cubicBezTo>
                  <a:cubicBezTo>
                    <a:pt x="266" y="303"/>
                    <a:pt x="266" y="303"/>
                    <a:pt x="266" y="303"/>
                  </a:cubicBezTo>
                  <a:cubicBezTo>
                    <a:pt x="257" y="309"/>
                    <a:pt x="233" y="323"/>
                    <a:pt x="206" y="346"/>
                  </a:cubicBezTo>
                  <a:lnTo>
                    <a:pt x="248" y="265"/>
                  </a:lnTo>
                  <a:close/>
                  <a:moveTo>
                    <a:pt x="165" y="345"/>
                  </a:moveTo>
                  <a:cubicBezTo>
                    <a:pt x="139" y="323"/>
                    <a:pt x="116" y="309"/>
                    <a:pt x="106" y="303"/>
                  </a:cubicBezTo>
                  <a:cubicBezTo>
                    <a:pt x="121" y="265"/>
                    <a:pt x="121" y="265"/>
                    <a:pt x="121" y="265"/>
                  </a:cubicBezTo>
                  <a:cubicBezTo>
                    <a:pt x="122" y="265"/>
                    <a:pt x="123" y="265"/>
                    <a:pt x="124" y="265"/>
                  </a:cubicBezTo>
                  <a:lnTo>
                    <a:pt x="165" y="345"/>
                  </a:lnTo>
                  <a:close/>
                  <a:moveTo>
                    <a:pt x="117" y="126"/>
                  </a:moveTo>
                  <a:cubicBezTo>
                    <a:pt x="151" y="127"/>
                    <a:pt x="170" y="109"/>
                    <a:pt x="170" y="109"/>
                  </a:cubicBezTo>
                  <a:cubicBezTo>
                    <a:pt x="198" y="130"/>
                    <a:pt x="249" y="111"/>
                    <a:pt x="253" y="110"/>
                  </a:cubicBezTo>
                  <a:cubicBezTo>
                    <a:pt x="253" y="111"/>
                    <a:pt x="253" y="113"/>
                    <a:pt x="253" y="115"/>
                  </a:cubicBezTo>
                  <a:cubicBezTo>
                    <a:pt x="253" y="164"/>
                    <a:pt x="253" y="164"/>
                    <a:pt x="253" y="164"/>
                  </a:cubicBezTo>
                  <a:cubicBezTo>
                    <a:pt x="253" y="202"/>
                    <a:pt x="223" y="233"/>
                    <a:pt x="185" y="233"/>
                  </a:cubicBezTo>
                  <a:cubicBezTo>
                    <a:pt x="148" y="233"/>
                    <a:pt x="117" y="202"/>
                    <a:pt x="117" y="164"/>
                  </a:cubicBezTo>
                  <a:lnTo>
                    <a:pt x="117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7" name="组合 115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2414588"/>
            <a:ext cx="831850" cy="833437"/>
            <a:chOff x="1104901" y="2487613"/>
            <a:chExt cx="865188" cy="865188"/>
          </a:xfrm>
        </p:grpSpPr>
        <p:sp>
          <p:nvSpPr>
            <p:cNvPr id="380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2487613"/>
              <a:ext cx="865188" cy="865188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8288" y="3352801"/>
              <a:ext cx="19050" cy="0"/>
            </a:xfrm>
            <a:custGeom>
              <a:avLst/>
              <a:gdLst>
                <a:gd name="T0" fmla="*/ 0 w 14"/>
                <a:gd name="T1" fmla="*/ 2147483646 w 14"/>
                <a:gd name="T2" fmla="*/ 2147483646 w 14"/>
                <a:gd name="T3" fmla="*/ 2147483646 w 14"/>
                <a:gd name="T4" fmla="*/ 2147483646 w 14"/>
                <a:gd name="T5" fmla="*/ 2147483646 w 14"/>
                <a:gd name="T6" fmla="*/ 2147483646 w 14"/>
                <a:gd name="T7" fmla="*/ 2147483646 w 14"/>
                <a:gd name="T8" fmla="*/ 2147483646 w 14"/>
                <a:gd name="T9" fmla="*/ 2147483646 w 14"/>
                <a:gd name="T10" fmla="*/ 2147483646 w 14"/>
                <a:gd name="T11" fmla="*/ 2147483646 w 14"/>
                <a:gd name="T12" fmla="*/ 2147483646 w 14"/>
                <a:gd name="T13" fmla="*/ 2147483646 w 14"/>
                <a:gd name="T14" fmla="*/ 2147483646 w 14"/>
                <a:gd name="T15" fmla="*/ 2147483646 w 14"/>
                <a:gd name="T16" fmla="*/ 2147483646 w 14"/>
                <a:gd name="T17" fmla="*/ 2147483646 w 14"/>
                <a:gd name="T18" fmla="*/ 2147483646 w 14"/>
                <a:gd name="T19" fmla="*/ 2147483646 w 14"/>
                <a:gd name="T20" fmla="*/ 2147483646 w 14"/>
                <a:gd name="T21" fmla="*/ 2147483646 w 14"/>
                <a:gd name="T22" fmla="*/ 2147483646 w 14"/>
                <a:gd name="T23" fmla="*/ 2147483646 w 14"/>
                <a:gd name="T24" fmla="*/ 2147483646 w 14"/>
                <a:gd name="T25" fmla="*/ 2147483646 w 14"/>
                <a:gd name="T26" fmla="*/ 2147483646 w 14"/>
                <a:gd name="T27" fmla="*/ 2147483646 w 14"/>
                <a:gd name="T28" fmla="*/ 2147483646 w 14"/>
                <a:gd name="T29" fmla="*/ 2147483646 w 14"/>
                <a:gd name="T30" fmla="*/ 2147483646 w 14"/>
                <a:gd name="T31" fmla="*/ 2147483646 w 14"/>
                <a:gd name="T32" fmla="*/ 2147483646 w 14"/>
                <a:gd name="T33" fmla="*/ 2147483646 w 14"/>
                <a:gd name="T34" fmla="*/ 2147483646 w 14"/>
                <a:gd name="T35" fmla="*/ 2147483646 w 14"/>
                <a:gd name="T36" fmla="*/ 2147483646 w 14"/>
                <a:gd name="T37" fmla="*/ 2147483646 w 14"/>
                <a:gd name="T38" fmla="*/ 2147483646 w 14"/>
                <a:gd name="T39" fmla="*/ 2147483646 w 14"/>
                <a:gd name="T40" fmla="*/ 2147483646 w 14"/>
                <a:gd name="T41" fmla="*/ 2147483646 w 14"/>
                <a:gd name="T42" fmla="*/ 2147483646 w 14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</a:gdLst>
              <a:ahLst/>
              <a:cxnLst>
                <a:cxn ang="T43">
                  <a:pos x="T0" y="0"/>
                </a:cxn>
                <a:cxn ang="T44">
                  <a:pos x="T1" y="0"/>
                </a:cxn>
                <a:cxn ang="T45">
                  <a:pos x="T2" y="0"/>
                </a:cxn>
                <a:cxn ang="T46">
                  <a:pos x="T3" y="0"/>
                </a:cxn>
                <a:cxn ang="T47">
                  <a:pos x="T4" y="0"/>
                </a:cxn>
                <a:cxn ang="T48">
                  <a:pos x="T5" y="0"/>
                </a:cxn>
                <a:cxn ang="T49">
                  <a:pos x="T6" y="0"/>
                </a:cxn>
                <a:cxn ang="T50">
                  <a:pos x="T7" y="0"/>
                </a:cxn>
                <a:cxn ang="T51">
                  <a:pos x="T8" y="0"/>
                </a:cxn>
                <a:cxn ang="T52">
                  <a:pos x="T9" y="0"/>
                </a:cxn>
                <a:cxn ang="T53">
                  <a:pos x="T10" y="0"/>
                </a:cxn>
                <a:cxn ang="T54">
                  <a:pos x="T11" y="0"/>
                </a:cxn>
                <a:cxn ang="T55">
                  <a:pos x="T12" y="0"/>
                </a:cxn>
                <a:cxn ang="T56">
                  <a:pos x="T13" y="0"/>
                </a:cxn>
                <a:cxn ang="T57">
                  <a:pos x="T14" y="0"/>
                </a:cxn>
                <a:cxn ang="T58">
                  <a:pos x="T15" y="0"/>
                </a:cxn>
                <a:cxn ang="T59">
                  <a:pos x="T16" y="0"/>
                </a:cxn>
                <a:cxn ang="T60">
                  <a:pos x="T17" y="0"/>
                </a:cxn>
                <a:cxn ang="T61">
                  <a:pos x="T18" y="0"/>
                </a:cxn>
                <a:cxn ang="T62">
                  <a:pos x="T19" y="0"/>
                </a:cxn>
                <a:cxn ang="T63">
                  <a:pos x="T20" y="0"/>
                </a:cxn>
                <a:cxn ang="T64">
                  <a:pos x="T21" y="0"/>
                </a:cxn>
                <a:cxn ang="T65">
                  <a:pos x="T22" y="0"/>
                </a:cxn>
                <a:cxn ang="T66">
                  <a:pos x="T23" y="0"/>
                </a:cxn>
                <a:cxn ang="T67">
                  <a:pos x="T24" y="0"/>
                </a:cxn>
                <a:cxn ang="T68">
                  <a:pos x="T25" y="0"/>
                </a:cxn>
                <a:cxn ang="T69">
                  <a:pos x="T26" y="0"/>
                </a:cxn>
                <a:cxn ang="T70">
                  <a:pos x="T27" y="0"/>
                </a:cxn>
                <a:cxn ang="T71">
                  <a:pos x="T28" y="0"/>
                </a:cxn>
                <a:cxn ang="T72">
                  <a:pos x="T29" y="0"/>
                </a:cxn>
                <a:cxn ang="T73">
                  <a:pos x="T30" y="0"/>
                </a:cxn>
                <a:cxn ang="T74">
                  <a:pos x="T31" y="0"/>
                </a:cxn>
                <a:cxn ang="T75">
                  <a:pos x="T32" y="0"/>
                </a:cxn>
                <a:cxn ang="T76">
                  <a:pos x="T33" y="0"/>
                </a:cxn>
                <a:cxn ang="T77">
                  <a:pos x="T34" y="0"/>
                </a:cxn>
                <a:cxn ang="T78">
                  <a:pos x="T35" y="0"/>
                </a:cxn>
                <a:cxn ang="T79">
                  <a:pos x="T36" y="0"/>
                </a:cxn>
                <a:cxn ang="T80">
                  <a:pos x="T37" y="0"/>
                </a:cxn>
                <a:cxn ang="T81">
                  <a:pos x="T38" y="0"/>
                </a:cxn>
                <a:cxn ang="T82">
                  <a:pos x="T39" y="0"/>
                </a:cxn>
                <a:cxn ang="T83">
                  <a:pos x="T40" y="0"/>
                </a:cxn>
                <a:cxn ang="T84">
                  <a:pos x="T41" y="0"/>
                </a:cxn>
                <a:cxn ang="T85">
                  <a:pos x="T42" y="0"/>
                </a:cxn>
              </a:cxnLst>
              <a:rect l="0" t="0" r="r" b="b"/>
              <a:pathLst>
                <a:path w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D8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1588" y="2622551"/>
              <a:ext cx="695325" cy="730250"/>
            </a:xfrm>
            <a:custGeom>
              <a:avLst/>
              <a:gdLst>
                <a:gd name="T0" fmla="*/ 2147483646 w 508"/>
                <a:gd name="T1" fmla="*/ 2147483646 h 533"/>
                <a:gd name="T2" fmla="*/ 2147483646 w 508"/>
                <a:gd name="T3" fmla="*/ 2147483646 h 533"/>
                <a:gd name="T4" fmla="*/ 2147483646 w 508"/>
                <a:gd name="T5" fmla="*/ 2147483646 h 533"/>
                <a:gd name="T6" fmla="*/ 2147483646 w 508"/>
                <a:gd name="T7" fmla="*/ 2147483646 h 533"/>
                <a:gd name="T8" fmla="*/ 2147483646 w 508"/>
                <a:gd name="T9" fmla="*/ 2147483646 h 533"/>
                <a:gd name="T10" fmla="*/ 2147483646 w 508"/>
                <a:gd name="T11" fmla="*/ 2147483646 h 533"/>
                <a:gd name="T12" fmla="*/ 2147483646 w 508"/>
                <a:gd name="T13" fmla="*/ 2147483646 h 533"/>
                <a:gd name="T14" fmla="*/ 2147483646 w 508"/>
                <a:gd name="T15" fmla="*/ 2147483646 h 533"/>
                <a:gd name="T16" fmla="*/ 2147483646 w 508"/>
                <a:gd name="T17" fmla="*/ 2147483646 h 533"/>
                <a:gd name="T18" fmla="*/ 2147483646 w 508"/>
                <a:gd name="T19" fmla="*/ 2147483646 h 533"/>
                <a:gd name="T20" fmla="*/ 2147483646 w 508"/>
                <a:gd name="T21" fmla="*/ 2147483646 h 533"/>
                <a:gd name="T22" fmla="*/ 2147483646 w 508"/>
                <a:gd name="T23" fmla="*/ 2147483646 h 533"/>
                <a:gd name="T24" fmla="*/ 2147483646 w 508"/>
                <a:gd name="T25" fmla="*/ 2147483646 h 533"/>
                <a:gd name="T26" fmla="*/ 2147483646 w 508"/>
                <a:gd name="T27" fmla="*/ 2147483646 h 533"/>
                <a:gd name="T28" fmla="*/ 2147483646 w 508"/>
                <a:gd name="T29" fmla="*/ 2147483646 h 533"/>
                <a:gd name="T30" fmla="*/ 2147483646 w 508"/>
                <a:gd name="T31" fmla="*/ 2147483646 h 533"/>
                <a:gd name="T32" fmla="*/ 2147483646 w 508"/>
                <a:gd name="T33" fmla="*/ 2147483646 h 533"/>
                <a:gd name="T34" fmla="*/ 2147483646 w 508"/>
                <a:gd name="T35" fmla="*/ 2147483646 h 533"/>
                <a:gd name="T36" fmla="*/ 2147483646 w 508"/>
                <a:gd name="T37" fmla="*/ 2147483646 h 533"/>
                <a:gd name="T38" fmla="*/ 2147483646 w 508"/>
                <a:gd name="T39" fmla="*/ 2147483646 h 533"/>
                <a:gd name="T40" fmla="*/ 2147483646 w 508"/>
                <a:gd name="T41" fmla="*/ 2147483646 h 533"/>
                <a:gd name="T42" fmla="*/ 2147483646 w 508"/>
                <a:gd name="T43" fmla="*/ 2147483646 h 533"/>
                <a:gd name="T44" fmla="*/ 2147483646 w 508"/>
                <a:gd name="T45" fmla="*/ 2147483646 h 533"/>
                <a:gd name="T46" fmla="*/ 2147483646 w 508"/>
                <a:gd name="T47" fmla="*/ 2147483646 h 533"/>
                <a:gd name="T48" fmla="*/ 2147483646 w 508"/>
                <a:gd name="T49" fmla="*/ 2147483646 h 533"/>
                <a:gd name="T50" fmla="*/ 2147483646 w 508"/>
                <a:gd name="T51" fmla="*/ 2147483646 h 533"/>
                <a:gd name="T52" fmla="*/ 2147483646 w 508"/>
                <a:gd name="T53" fmla="*/ 2147483646 h 533"/>
                <a:gd name="T54" fmla="*/ 2147483646 w 508"/>
                <a:gd name="T55" fmla="*/ 2147483646 h 533"/>
                <a:gd name="T56" fmla="*/ 2147483646 w 508"/>
                <a:gd name="T57" fmla="*/ 2147483646 h 533"/>
                <a:gd name="T58" fmla="*/ 2147483646 w 508"/>
                <a:gd name="T59" fmla="*/ 2147483646 h 533"/>
                <a:gd name="T60" fmla="*/ 2147483646 w 508"/>
                <a:gd name="T61" fmla="*/ 2147483646 h 533"/>
                <a:gd name="T62" fmla="*/ 2147483646 w 508"/>
                <a:gd name="T63" fmla="*/ 2147483646 h 533"/>
                <a:gd name="T64" fmla="*/ 2147483646 w 508"/>
                <a:gd name="T65" fmla="*/ 2147483646 h 533"/>
                <a:gd name="T66" fmla="*/ 2147483646 w 508"/>
                <a:gd name="T67" fmla="*/ 2147483646 h 533"/>
                <a:gd name="T68" fmla="*/ 2147483646 w 508"/>
                <a:gd name="T69" fmla="*/ 2147483646 h 533"/>
                <a:gd name="T70" fmla="*/ 2147483646 w 508"/>
                <a:gd name="T71" fmla="*/ 2147483646 h 533"/>
                <a:gd name="T72" fmla="*/ 2147483646 w 508"/>
                <a:gd name="T73" fmla="*/ 2147483646 h 533"/>
                <a:gd name="T74" fmla="*/ 2147483646 w 508"/>
                <a:gd name="T75" fmla="*/ 2147483646 h 533"/>
                <a:gd name="T76" fmla="*/ 2147483646 w 508"/>
                <a:gd name="T77" fmla="*/ 2147483646 h 533"/>
                <a:gd name="T78" fmla="*/ 2147483646 w 508"/>
                <a:gd name="T79" fmla="*/ 0 h 53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08" h="533">
                  <a:moveTo>
                    <a:pt x="195" y="0"/>
                  </a:moveTo>
                  <a:cubicBezTo>
                    <a:pt x="187" y="0"/>
                    <a:pt x="176" y="11"/>
                    <a:pt x="170" y="15"/>
                  </a:cubicBezTo>
                  <a:cubicBezTo>
                    <a:pt x="136" y="41"/>
                    <a:pt x="102" y="66"/>
                    <a:pt x="69" y="91"/>
                  </a:cubicBezTo>
                  <a:cubicBezTo>
                    <a:pt x="61" y="97"/>
                    <a:pt x="0" y="132"/>
                    <a:pt x="14" y="144"/>
                  </a:cubicBezTo>
                  <a:cubicBezTo>
                    <a:pt x="18" y="149"/>
                    <a:pt x="24" y="155"/>
                    <a:pt x="29" y="159"/>
                  </a:cubicBezTo>
                  <a:cubicBezTo>
                    <a:pt x="31" y="162"/>
                    <a:pt x="34" y="164"/>
                    <a:pt x="37" y="166"/>
                  </a:cubicBezTo>
                  <a:cubicBezTo>
                    <a:pt x="41" y="172"/>
                    <a:pt x="36" y="182"/>
                    <a:pt x="37" y="189"/>
                  </a:cubicBezTo>
                  <a:cubicBezTo>
                    <a:pt x="37" y="197"/>
                    <a:pt x="42" y="201"/>
                    <a:pt x="47" y="206"/>
                  </a:cubicBezTo>
                  <a:cubicBezTo>
                    <a:pt x="48" y="210"/>
                    <a:pt x="47" y="216"/>
                    <a:pt x="47" y="220"/>
                  </a:cubicBezTo>
                  <a:cubicBezTo>
                    <a:pt x="47" y="241"/>
                    <a:pt x="47" y="263"/>
                    <a:pt x="47" y="285"/>
                  </a:cubicBezTo>
                  <a:cubicBezTo>
                    <a:pt x="47" y="301"/>
                    <a:pt x="37" y="308"/>
                    <a:pt x="37" y="325"/>
                  </a:cubicBezTo>
                  <a:cubicBezTo>
                    <a:pt x="37" y="337"/>
                    <a:pt x="48" y="346"/>
                    <a:pt x="56" y="353"/>
                  </a:cubicBezTo>
                  <a:cubicBezTo>
                    <a:pt x="56" y="353"/>
                    <a:pt x="57" y="354"/>
                    <a:pt x="57" y="354"/>
                  </a:cubicBezTo>
                  <a:cubicBezTo>
                    <a:pt x="52" y="354"/>
                    <a:pt x="46" y="353"/>
                    <a:pt x="40" y="353"/>
                  </a:cubicBezTo>
                  <a:cubicBezTo>
                    <a:pt x="32" y="353"/>
                    <a:pt x="24" y="355"/>
                    <a:pt x="24" y="365"/>
                  </a:cubicBezTo>
                  <a:cubicBezTo>
                    <a:pt x="24" y="379"/>
                    <a:pt x="22" y="391"/>
                    <a:pt x="34" y="400"/>
                  </a:cubicBezTo>
                  <a:cubicBezTo>
                    <a:pt x="38" y="405"/>
                    <a:pt x="99" y="467"/>
                    <a:pt x="162" y="531"/>
                  </a:cubicBezTo>
                  <a:cubicBezTo>
                    <a:pt x="173" y="533"/>
                    <a:pt x="184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5" y="533"/>
                  </a:cubicBezTo>
                  <a:cubicBezTo>
                    <a:pt x="195" y="533"/>
                    <a:pt x="195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6" y="533"/>
                  </a:cubicBezTo>
                  <a:cubicBezTo>
                    <a:pt x="196" y="533"/>
                    <a:pt x="196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7" y="533"/>
                    <a:pt x="197" y="533"/>
                    <a:pt x="197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8" y="533"/>
                    <a:pt x="198" y="533"/>
                    <a:pt x="198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199" y="533"/>
                    <a:pt x="199" y="533"/>
                    <a:pt x="199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0" y="533"/>
                    <a:pt x="200" y="533"/>
                  </a:cubicBezTo>
                  <a:cubicBezTo>
                    <a:pt x="200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1" y="533"/>
                    <a:pt x="201" y="533"/>
                  </a:cubicBezTo>
                  <a:cubicBezTo>
                    <a:pt x="201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2" y="533"/>
                    <a:pt x="202" y="533"/>
                  </a:cubicBezTo>
                  <a:cubicBezTo>
                    <a:pt x="202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3" y="533"/>
                  </a:cubicBezTo>
                  <a:cubicBezTo>
                    <a:pt x="203" y="533"/>
                    <a:pt x="203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4" y="533"/>
                    <a:pt x="204" y="533"/>
                    <a:pt x="204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5" y="533"/>
                    <a:pt x="205" y="533"/>
                  </a:cubicBezTo>
                  <a:cubicBezTo>
                    <a:pt x="205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6" y="533"/>
                  </a:cubicBezTo>
                  <a:cubicBezTo>
                    <a:pt x="206" y="533"/>
                    <a:pt x="206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7" y="533"/>
                    <a:pt x="207" y="533"/>
                    <a:pt x="207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8" y="533"/>
                    <a:pt x="208" y="533"/>
                  </a:cubicBezTo>
                  <a:cubicBezTo>
                    <a:pt x="208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209" y="533"/>
                    <a:pt x="209" y="533"/>
                    <a:pt x="209" y="533"/>
                  </a:cubicBezTo>
                  <a:cubicBezTo>
                    <a:pt x="362" y="526"/>
                    <a:pt x="487" y="410"/>
                    <a:pt x="508" y="261"/>
                  </a:cubicBezTo>
                  <a:cubicBezTo>
                    <a:pt x="442" y="195"/>
                    <a:pt x="386" y="140"/>
                    <a:pt x="377" y="133"/>
                  </a:cubicBezTo>
                  <a:cubicBezTo>
                    <a:pt x="327" y="89"/>
                    <a:pt x="269" y="53"/>
                    <a:pt x="216" y="13"/>
                  </a:cubicBezTo>
                  <a:cubicBezTo>
                    <a:pt x="211" y="9"/>
                    <a:pt x="202" y="0"/>
                    <a:pt x="195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22388" y="2838451"/>
              <a:ext cx="131763" cy="257175"/>
            </a:xfrm>
            <a:custGeom>
              <a:avLst/>
              <a:gdLst>
                <a:gd name="T0" fmla="*/ 0 w 97"/>
                <a:gd name="T1" fmla="*/ 2147483646 h 188"/>
                <a:gd name="T2" fmla="*/ 0 w 97"/>
                <a:gd name="T3" fmla="*/ 2147483646 h 188"/>
                <a:gd name="T4" fmla="*/ 2147483646 w 97"/>
                <a:gd name="T5" fmla="*/ 2147483646 h 188"/>
                <a:gd name="T6" fmla="*/ 2147483646 w 97"/>
                <a:gd name="T7" fmla="*/ 2147483646 h 188"/>
                <a:gd name="T8" fmla="*/ 2147483646 w 97"/>
                <a:gd name="T9" fmla="*/ 2147483646 h 188"/>
                <a:gd name="T10" fmla="*/ 2147483646 w 97"/>
                <a:gd name="T11" fmla="*/ 2147483646 h 188"/>
                <a:gd name="T12" fmla="*/ 2147483646 w 97"/>
                <a:gd name="T13" fmla="*/ 2147483646 h 188"/>
                <a:gd name="T14" fmla="*/ 2147483646 w 97"/>
                <a:gd name="T15" fmla="*/ 2147483646 h 188"/>
                <a:gd name="T16" fmla="*/ 2147483646 w 97"/>
                <a:gd name="T17" fmla="*/ 2147483646 h 188"/>
                <a:gd name="T18" fmla="*/ 2147483646 w 97"/>
                <a:gd name="T19" fmla="*/ 2147483646 h 188"/>
                <a:gd name="T20" fmla="*/ 2147483646 w 97"/>
                <a:gd name="T21" fmla="*/ 0 h 188"/>
                <a:gd name="T22" fmla="*/ 2147483646 w 97"/>
                <a:gd name="T23" fmla="*/ 0 h 188"/>
                <a:gd name="T24" fmla="*/ 0 w 97"/>
                <a:gd name="T25" fmla="*/ 2147483646 h 188"/>
                <a:gd name="T26" fmla="*/ 0 w 97"/>
                <a:gd name="T27" fmla="*/ 2147483646 h 188"/>
                <a:gd name="T28" fmla="*/ 2147483646 w 97"/>
                <a:gd name="T29" fmla="*/ 2147483646 h 188"/>
                <a:gd name="T30" fmla="*/ 2147483646 w 97"/>
                <a:gd name="T31" fmla="*/ 2147483646 h 188"/>
                <a:gd name="T32" fmla="*/ 0 w 97"/>
                <a:gd name="T33" fmla="*/ 2147483646 h 188"/>
                <a:gd name="T34" fmla="*/ 2147483646 w 97"/>
                <a:gd name="T35" fmla="*/ 2147483646 h 188"/>
                <a:gd name="T36" fmla="*/ 2147483646 w 97"/>
                <a:gd name="T37" fmla="*/ 2147483646 h 188"/>
                <a:gd name="T38" fmla="*/ 2147483646 w 97"/>
                <a:gd name="T39" fmla="*/ 2147483646 h 188"/>
                <a:gd name="T40" fmla="*/ 2147483646 w 97"/>
                <a:gd name="T41" fmla="*/ 2147483646 h 188"/>
                <a:gd name="T42" fmla="*/ 2147483646 w 97"/>
                <a:gd name="T43" fmla="*/ 2147483646 h 188"/>
                <a:gd name="T44" fmla="*/ 2147483646 w 97"/>
                <a:gd name="T45" fmla="*/ 2147483646 h 188"/>
                <a:gd name="T46" fmla="*/ 2147483646 w 97"/>
                <a:gd name="T47" fmla="*/ 2147483646 h 188"/>
                <a:gd name="T48" fmla="*/ 2147483646 w 97"/>
                <a:gd name="T49" fmla="*/ 2147483646 h 188"/>
                <a:gd name="T50" fmla="*/ 2147483646 w 97"/>
                <a:gd name="T51" fmla="*/ 2147483646 h 188"/>
                <a:gd name="T52" fmla="*/ 2147483646 w 97"/>
                <a:gd name="T53" fmla="*/ 2147483646 h 188"/>
                <a:gd name="T54" fmla="*/ 2147483646 w 97"/>
                <a:gd name="T55" fmla="*/ 2147483646 h 188"/>
                <a:gd name="T56" fmla="*/ 2147483646 w 97"/>
                <a:gd name="T57" fmla="*/ 2147483646 h 188"/>
                <a:gd name="T58" fmla="*/ 2147483646 w 97"/>
                <a:gd name="T59" fmla="*/ 2147483646 h 1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71613" y="2838451"/>
              <a:ext cx="131763" cy="257175"/>
            </a:xfrm>
            <a:custGeom>
              <a:avLst/>
              <a:gdLst>
                <a:gd name="T0" fmla="*/ 0 w 97"/>
                <a:gd name="T1" fmla="*/ 2147483646 h 188"/>
                <a:gd name="T2" fmla="*/ 0 w 97"/>
                <a:gd name="T3" fmla="*/ 2147483646 h 188"/>
                <a:gd name="T4" fmla="*/ 2147483646 w 97"/>
                <a:gd name="T5" fmla="*/ 2147483646 h 188"/>
                <a:gd name="T6" fmla="*/ 2147483646 w 97"/>
                <a:gd name="T7" fmla="*/ 2147483646 h 188"/>
                <a:gd name="T8" fmla="*/ 2147483646 w 97"/>
                <a:gd name="T9" fmla="*/ 2147483646 h 188"/>
                <a:gd name="T10" fmla="*/ 2147483646 w 97"/>
                <a:gd name="T11" fmla="*/ 2147483646 h 188"/>
                <a:gd name="T12" fmla="*/ 2147483646 w 97"/>
                <a:gd name="T13" fmla="*/ 2147483646 h 188"/>
                <a:gd name="T14" fmla="*/ 2147483646 w 97"/>
                <a:gd name="T15" fmla="*/ 2147483646 h 188"/>
                <a:gd name="T16" fmla="*/ 2147483646 w 97"/>
                <a:gd name="T17" fmla="*/ 2147483646 h 188"/>
                <a:gd name="T18" fmla="*/ 2147483646 w 97"/>
                <a:gd name="T19" fmla="*/ 2147483646 h 188"/>
                <a:gd name="T20" fmla="*/ 2147483646 w 97"/>
                <a:gd name="T21" fmla="*/ 0 h 188"/>
                <a:gd name="T22" fmla="*/ 2147483646 w 97"/>
                <a:gd name="T23" fmla="*/ 0 h 188"/>
                <a:gd name="T24" fmla="*/ 0 w 97"/>
                <a:gd name="T25" fmla="*/ 2147483646 h 188"/>
                <a:gd name="T26" fmla="*/ 0 w 97"/>
                <a:gd name="T27" fmla="*/ 2147483646 h 188"/>
                <a:gd name="T28" fmla="*/ 2147483646 w 97"/>
                <a:gd name="T29" fmla="*/ 2147483646 h 188"/>
                <a:gd name="T30" fmla="*/ 2147483646 w 97"/>
                <a:gd name="T31" fmla="*/ 2147483646 h 188"/>
                <a:gd name="T32" fmla="*/ 0 w 97"/>
                <a:gd name="T33" fmla="*/ 2147483646 h 188"/>
                <a:gd name="T34" fmla="*/ 2147483646 w 97"/>
                <a:gd name="T35" fmla="*/ 2147483646 h 188"/>
                <a:gd name="T36" fmla="*/ 2147483646 w 97"/>
                <a:gd name="T37" fmla="*/ 2147483646 h 188"/>
                <a:gd name="T38" fmla="*/ 2147483646 w 97"/>
                <a:gd name="T39" fmla="*/ 2147483646 h 188"/>
                <a:gd name="T40" fmla="*/ 2147483646 w 97"/>
                <a:gd name="T41" fmla="*/ 2147483646 h 188"/>
                <a:gd name="T42" fmla="*/ 2147483646 w 97"/>
                <a:gd name="T43" fmla="*/ 2147483646 h 188"/>
                <a:gd name="T44" fmla="*/ 2147483646 w 97"/>
                <a:gd name="T45" fmla="*/ 2147483646 h 188"/>
                <a:gd name="T46" fmla="*/ 2147483646 w 97"/>
                <a:gd name="T47" fmla="*/ 2147483646 h 188"/>
                <a:gd name="T48" fmla="*/ 2147483646 w 97"/>
                <a:gd name="T49" fmla="*/ 2147483646 h 188"/>
                <a:gd name="T50" fmla="*/ 2147483646 w 97"/>
                <a:gd name="T51" fmla="*/ 2147483646 h 188"/>
                <a:gd name="T52" fmla="*/ 2147483646 w 97"/>
                <a:gd name="T53" fmla="*/ 2147483646 h 188"/>
                <a:gd name="T54" fmla="*/ 2147483646 w 97"/>
                <a:gd name="T55" fmla="*/ 2147483646 h 188"/>
                <a:gd name="T56" fmla="*/ 2147483646 w 97"/>
                <a:gd name="T57" fmla="*/ 2147483646 h 188"/>
                <a:gd name="T58" fmla="*/ 2147483646 w 97"/>
                <a:gd name="T59" fmla="*/ 2147483646 h 1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20838" y="2838451"/>
              <a:ext cx="131763" cy="257175"/>
            </a:xfrm>
            <a:custGeom>
              <a:avLst/>
              <a:gdLst>
                <a:gd name="T0" fmla="*/ 0 w 97"/>
                <a:gd name="T1" fmla="*/ 2147483646 h 188"/>
                <a:gd name="T2" fmla="*/ 0 w 97"/>
                <a:gd name="T3" fmla="*/ 2147483646 h 188"/>
                <a:gd name="T4" fmla="*/ 2147483646 w 97"/>
                <a:gd name="T5" fmla="*/ 2147483646 h 188"/>
                <a:gd name="T6" fmla="*/ 2147483646 w 97"/>
                <a:gd name="T7" fmla="*/ 2147483646 h 188"/>
                <a:gd name="T8" fmla="*/ 2147483646 w 97"/>
                <a:gd name="T9" fmla="*/ 2147483646 h 188"/>
                <a:gd name="T10" fmla="*/ 2147483646 w 97"/>
                <a:gd name="T11" fmla="*/ 2147483646 h 188"/>
                <a:gd name="T12" fmla="*/ 2147483646 w 97"/>
                <a:gd name="T13" fmla="*/ 2147483646 h 188"/>
                <a:gd name="T14" fmla="*/ 2147483646 w 97"/>
                <a:gd name="T15" fmla="*/ 2147483646 h 188"/>
                <a:gd name="T16" fmla="*/ 2147483646 w 97"/>
                <a:gd name="T17" fmla="*/ 2147483646 h 188"/>
                <a:gd name="T18" fmla="*/ 2147483646 w 97"/>
                <a:gd name="T19" fmla="*/ 2147483646 h 188"/>
                <a:gd name="T20" fmla="*/ 2147483646 w 97"/>
                <a:gd name="T21" fmla="*/ 0 h 188"/>
                <a:gd name="T22" fmla="*/ 2147483646 w 97"/>
                <a:gd name="T23" fmla="*/ 0 h 188"/>
                <a:gd name="T24" fmla="*/ 0 w 97"/>
                <a:gd name="T25" fmla="*/ 2147483646 h 188"/>
                <a:gd name="T26" fmla="*/ 0 w 97"/>
                <a:gd name="T27" fmla="*/ 2147483646 h 188"/>
                <a:gd name="T28" fmla="*/ 2147483646 w 97"/>
                <a:gd name="T29" fmla="*/ 2147483646 h 188"/>
                <a:gd name="T30" fmla="*/ 2147483646 w 97"/>
                <a:gd name="T31" fmla="*/ 2147483646 h 188"/>
                <a:gd name="T32" fmla="*/ 0 w 97"/>
                <a:gd name="T33" fmla="*/ 2147483646 h 188"/>
                <a:gd name="T34" fmla="*/ 2147483646 w 97"/>
                <a:gd name="T35" fmla="*/ 2147483646 h 188"/>
                <a:gd name="T36" fmla="*/ 2147483646 w 97"/>
                <a:gd name="T37" fmla="*/ 2147483646 h 188"/>
                <a:gd name="T38" fmla="*/ 2147483646 w 97"/>
                <a:gd name="T39" fmla="*/ 2147483646 h 188"/>
                <a:gd name="T40" fmla="*/ 2147483646 w 97"/>
                <a:gd name="T41" fmla="*/ 2147483646 h 188"/>
                <a:gd name="T42" fmla="*/ 2147483646 w 97"/>
                <a:gd name="T43" fmla="*/ 2147483646 h 188"/>
                <a:gd name="T44" fmla="*/ 2147483646 w 97"/>
                <a:gd name="T45" fmla="*/ 2147483646 h 188"/>
                <a:gd name="T46" fmla="*/ 2147483646 w 97"/>
                <a:gd name="T47" fmla="*/ 2147483646 h 188"/>
                <a:gd name="T48" fmla="*/ 2147483646 w 97"/>
                <a:gd name="T49" fmla="*/ 2147483646 h 188"/>
                <a:gd name="T50" fmla="*/ 2147483646 w 97"/>
                <a:gd name="T51" fmla="*/ 2147483646 h 188"/>
                <a:gd name="T52" fmla="*/ 2147483646 w 97"/>
                <a:gd name="T53" fmla="*/ 2147483646 h 188"/>
                <a:gd name="T54" fmla="*/ 2147483646 w 97"/>
                <a:gd name="T55" fmla="*/ 2147483646 h 188"/>
                <a:gd name="T56" fmla="*/ 2147483646 w 97"/>
                <a:gd name="T57" fmla="*/ 2147483646 h 188"/>
                <a:gd name="T58" fmla="*/ 2147483646 w 97"/>
                <a:gd name="T59" fmla="*/ 2147483646 h 1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97" h="188">
                  <a:moveTo>
                    <a:pt x="0" y="157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180"/>
                    <a:pt x="9" y="188"/>
                    <a:pt x="19" y="188"/>
                  </a:cubicBezTo>
                  <a:cubicBezTo>
                    <a:pt x="78" y="188"/>
                    <a:pt x="78" y="188"/>
                    <a:pt x="78" y="188"/>
                  </a:cubicBezTo>
                  <a:cubicBezTo>
                    <a:pt x="89" y="188"/>
                    <a:pt x="97" y="180"/>
                    <a:pt x="97" y="170"/>
                  </a:cubicBezTo>
                  <a:cubicBezTo>
                    <a:pt x="97" y="157"/>
                    <a:pt x="97" y="157"/>
                    <a:pt x="97" y="157"/>
                  </a:cubicBezTo>
                  <a:cubicBezTo>
                    <a:pt x="97" y="150"/>
                    <a:pt x="93" y="144"/>
                    <a:pt x="87" y="141"/>
                  </a:cubicBezTo>
                  <a:cubicBezTo>
                    <a:pt x="87" y="48"/>
                    <a:pt x="87" y="48"/>
                    <a:pt x="87" y="48"/>
                  </a:cubicBezTo>
                  <a:cubicBezTo>
                    <a:pt x="93" y="45"/>
                    <a:pt x="97" y="39"/>
                    <a:pt x="97" y="32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7" y="9"/>
                    <a:pt x="89" y="0"/>
                    <a:pt x="7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9"/>
                    <a:pt x="4" y="45"/>
                    <a:pt x="10" y="48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4" y="144"/>
                    <a:pt x="0" y="150"/>
                    <a:pt x="0" y="157"/>
                  </a:cubicBezTo>
                  <a:close/>
                  <a:moveTo>
                    <a:pt x="23" y="161"/>
                  </a:moveTo>
                  <a:cubicBezTo>
                    <a:pt x="29" y="161"/>
                    <a:pt x="33" y="156"/>
                    <a:pt x="33" y="15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3"/>
                    <a:pt x="29" y="28"/>
                    <a:pt x="23" y="28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69" y="28"/>
                    <a:pt x="64" y="33"/>
                    <a:pt x="64" y="39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4" y="156"/>
                    <a:pt x="69" y="161"/>
                    <a:pt x="74" y="161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23" y="166"/>
                    <a:pt x="23" y="166"/>
                    <a:pt x="23" y="166"/>
                  </a:cubicBezTo>
                  <a:lnTo>
                    <a:pt x="23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4926" y="3106738"/>
              <a:ext cx="465138" cy="55563"/>
            </a:xfrm>
            <a:custGeom>
              <a:avLst/>
              <a:gdLst>
                <a:gd name="T0" fmla="*/ 2147483646 w 341"/>
                <a:gd name="T1" fmla="*/ 0 h 40"/>
                <a:gd name="T2" fmla="*/ 2147483646 w 341"/>
                <a:gd name="T3" fmla="*/ 0 h 40"/>
                <a:gd name="T4" fmla="*/ 0 w 341"/>
                <a:gd name="T5" fmla="*/ 2147483646 h 40"/>
                <a:gd name="T6" fmla="*/ 0 w 341"/>
                <a:gd name="T7" fmla="*/ 2147483646 h 40"/>
                <a:gd name="T8" fmla="*/ 2147483646 w 341"/>
                <a:gd name="T9" fmla="*/ 2147483646 h 40"/>
                <a:gd name="T10" fmla="*/ 2147483646 w 341"/>
                <a:gd name="T11" fmla="*/ 2147483646 h 40"/>
                <a:gd name="T12" fmla="*/ 2147483646 w 341"/>
                <a:gd name="T13" fmla="*/ 2147483646 h 40"/>
                <a:gd name="T14" fmla="*/ 2147483646 w 341"/>
                <a:gd name="T15" fmla="*/ 2147483646 h 40"/>
                <a:gd name="T16" fmla="*/ 2147483646 w 341"/>
                <a:gd name="T17" fmla="*/ 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41" h="40">
                  <a:moveTo>
                    <a:pt x="33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3" y="40"/>
                    <a:pt x="6" y="40"/>
                  </a:cubicBezTo>
                  <a:cubicBezTo>
                    <a:pt x="335" y="40"/>
                    <a:pt x="335" y="40"/>
                    <a:pt x="335" y="40"/>
                  </a:cubicBezTo>
                  <a:cubicBezTo>
                    <a:pt x="338" y="40"/>
                    <a:pt x="341" y="37"/>
                    <a:pt x="341" y="34"/>
                  </a:cubicBezTo>
                  <a:cubicBezTo>
                    <a:pt x="341" y="7"/>
                    <a:pt x="341" y="7"/>
                    <a:pt x="341" y="7"/>
                  </a:cubicBezTo>
                  <a:cubicBezTo>
                    <a:pt x="341" y="3"/>
                    <a:pt x="338" y="0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1113" y="2620963"/>
              <a:ext cx="512763" cy="200025"/>
            </a:xfrm>
            <a:custGeom>
              <a:avLst/>
              <a:gdLst>
                <a:gd name="T0" fmla="*/ 2147483646 w 375"/>
                <a:gd name="T1" fmla="*/ 2147483646 h 146"/>
                <a:gd name="T2" fmla="*/ 2147483646 w 375"/>
                <a:gd name="T3" fmla="*/ 2147483646 h 146"/>
                <a:gd name="T4" fmla="*/ 2147483646 w 375"/>
                <a:gd name="T5" fmla="*/ 2147483646 h 146"/>
                <a:gd name="T6" fmla="*/ 2147483646 w 375"/>
                <a:gd name="T7" fmla="*/ 2147483646 h 146"/>
                <a:gd name="T8" fmla="*/ 2147483646 w 375"/>
                <a:gd name="T9" fmla="*/ 2147483646 h 146"/>
                <a:gd name="T10" fmla="*/ 2147483646 w 375"/>
                <a:gd name="T11" fmla="*/ 2147483646 h 146"/>
                <a:gd name="T12" fmla="*/ 2147483646 w 375"/>
                <a:gd name="T13" fmla="*/ 2147483646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5" h="146">
                  <a:moveTo>
                    <a:pt x="369" y="133"/>
                  </a:moveTo>
                  <a:cubicBezTo>
                    <a:pt x="193" y="2"/>
                    <a:pt x="193" y="2"/>
                    <a:pt x="193" y="2"/>
                  </a:cubicBezTo>
                  <a:cubicBezTo>
                    <a:pt x="190" y="0"/>
                    <a:pt x="185" y="0"/>
                    <a:pt x="182" y="2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0" y="137"/>
                    <a:pt x="4" y="146"/>
                    <a:pt x="12" y="146"/>
                  </a:cubicBezTo>
                  <a:cubicBezTo>
                    <a:pt x="363" y="146"/>
                    <a:pt x="363" y="146"/>
                    <a:pt x="363" y="146"/>
                  </a:cubicBezTo>
                  <a:cubicBezTo>
                    <a:pt x="371" y="146"/>
                    <a:pt x="375" y="137"/>
                    <a:pt x="369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8" name="组合 129出自【趣你的PPT】(微信:qunideppt)：最优质的PPT资源库"/>
          <p:cNvGrpSpPr>
            <a:grpSpLocks/>
          </p:cNvGrpSpPr>
          <p:nvPr/>
        </p:nvGrpSpPr>
        <p:grpSpPr bwMode="auto">
          <a:xfrm>
            <a:off x="3546475" y="3486150"/>
            <a:ext cx="833438" cy="831850"/>
            <a:chOff x="3625851" y="3659188"/>
            <a:chExt cx="865188" cy="863600"/>
          </a:xfrm>
        </p:grpSpPr>
        <p:sp>
          <p:nvSpPr>
            <p:cNvPr id="380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3659188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9038" y="3856038"/>
              <a:ext cx="760413" cy="666750"/>
            </a:xfrm>
            <a:custGeom>
              <a:avLst/>
              <a:gdLst>
                <a:gd name="T0" fmla="*/ 2147483646 w 556"/>
                <a:gd name="T1" fmla="*/ 0 h 488"/>
                <a:gd name="T2" fmla="*/ 2147483646 w 556"/>
                <a:gd name="T3" fmla="*/ 2147483646 h 488"/>
                <a:gd name="T4" fmla="*/ 2147483646 w 556"/>
                <a:gd name="T5" fmla="*/ 2147483646 h 488"/>
                <a:gd name="T6" fmla="*/ 2147483646 w 556"/>
                <a:gd name="T7" fmla="*/ 2147483646 h 488"/>
                <a:gd name="T8" fmla="*/ 2147483646 w 556"/>
                <a:gd name="T9" fmla="*/ 2147483646 h 488"/>
                <a:gd name="T10" fmla="*/ 2147483646 w 556"/>
                <a:gd name="T11" fmla="*/ 2147483646 h 488"/>
                <a:gd name="T12" fmla="*/ 2147483646 w 556"/>
                <a:gd name="T13" fmla="*/ 2147483646 h 488"/>
                <a:gd name="T14" fmla="*/ 2147483646 w 556"/>
                <a:gd name="T15" fmla="*/ 2147483646 h 488"/>
                <a:gd name="T16" fmla="*/ 2147483646 w 556"/>
                <a:gd name="T17" fmla="*/ 2147483646 h 488"/>
                <a:gd name="T18" fmla="*/ 2147483646 w 556"/>
                <a:gd name="T19" fmla="*/ 2147483646 h 488"/>
                <a:gd name="T20" fmla="*/ 2147483646 w 556"/>
                <a:gd name="T21" fmla="*/ 2147483646 h 488"/>
                <a:gd name="T22" fmla="*/ 2147483646 w 556"/>
                <a:gd name="T23" fmla="*/ 2147483646 h 488"/>
                <a:gd name="T24" fmla="*/ 2147483646 w 556"/>
                <a:gd name="T25" fmla="*/ 2147483646 h 488"/>
                <a:gd name="T26" fmla="*/ 2147483646 w 556"/>
                <a:gd name="T27" fmla="*/ 2147483646 h 488"/>
                <a:gd name="T28" fmla="*/ 2147483646 w 556"/>
                <a:gd name="T29" fmla="*/ 2147483646 h 488"/>
                <a:gd name="T30" fmla="*/ 2147483646 w 556"/>
                <a:gd name="T31" fmla="*/ 2147483646 h 488"/>
                <a:gd name="T32" fmla="*/ 2147483646 w 556"/>
                <a:gd name="T33" fmla="*/ 2147483646 h 488"/>
                <a:gd name="T34" fmla="*/ 2147483646 w 556"/>
                <a:gd name="T35" fmla="*/ 2147483646 h 488"/>
                <a:gd name="T36" fmla="*/ 2147483646 w 556"/>
                <a:gd name="T37" fmla="*/ 2147483646 h 488"/>
                <a:gd name="T38" fmla="*/ 2147483646 w 556"/>
                <a:gd name="T39" fmla="*/ 2147483646 h 488"/>
                <a:gd name="T40" fmla="*/ 2147483646 w 556"/>
                <a:gd name="T41" fmla="*/ 2147483646 h 488"/>
                <a:gd name="T42" fmla="*/ 2147483646 w 556"/>
                <a:gd name="T43" fmla="*/ 2147483646 h 488"/>
                <a:gd name="T44" fmla="*/ 2147483646 w 556"/>
                <a:gd name="T45" fmla="*/ 2147483646 h 488"/>
                <a:gd name="T46" fmla="*/ 2147483646 w 556"/>
                <a:gd name="T47" fmla="*/ 2147483646 h 488"/>
                <a:gd name="T48" fmla="*/ 2147483646 w 556"/>
                <a:gd name="T49" fmla="*/ 2147483646 h 488"/>
                <a:gd name="T50" fmla="*/ 2147483646 w 556"/>
                <a:gd name="T51" fmla="*/ 2147483646 h 488"/>
                <a:gd name="T52" fmla="*/ 2147483646 w 556"/>
                <a:gd name="T53" fmla="*/ 2147483646 h 488"/>
                <a:gd name="T54" fmla="*/ 2147483646 w 556"/>
                <a:gd name="T55" fmla="*/ 2147483646 h 488"/>
                <a:gd name="T56" fmla="*/ 2147483646 w 556"/>
                <a:gd name="T57" fmla="*/ 2147483646 h 488"/>
                <a:gd name="T58" fmla="*/ 2147483646 w 556"/>
                <a:gd name="T59" fmla="*/ 2147483646 h 488"/>
                <a:gd name="T60" fmla="*/ 2147483646 w 556"/>
                <a:gd name="T61" fmla="*/ 2147483646 h 488"/>
                <a:gd name="T62" fmla="*/ 2147483646 w 556"/>
                <a:gd name="T63" fmla="*/ 2147483646 h 488"/>
                <a:gd name="T64" fmla="*/ 2147483646 w 556"/>
                <a:gd name="T65" fmla="*/ 2147483646 h 488"/>
                <a:gd name="T66" fmla="*/ 2147483646 w 556"/>
                <a:gd name="T67" fmla="*/ 0 h 4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6" h="488">
                  <a:moveTo>
                    <a:pt x="283" y="0"/>
                  </a:moveTo>
                  <a:cubicBezTo>
                    <a:pt x="275" y="0"/>
                    <a:pt x="265" y="13"/>
                    <a:pt x="259" y="17"/>
                  </a:cubicBezTo>
                  <a:cubicBezTo>
                    <a:pt x="244" y="32"/>
                    <a:pt x="228" y="46"/>
                    <a:pt x="212" y="60"/>
                  </a:cubicBezTo>
                  <a:cubicBezTo>
                    <a:pt x="187" y="83"/>
                    <a:pt x="161" y="105"/>
                    <a:pt x="136" y="128"/>
                  </a:cubicBezTo>
                  <a:cubicBezTo>
                    <a:pt x="120" y="143"/>
                    <a:pt x="114" y="169"/>
                    <a:pt x="100" y="186"/>
                  </a:cubicBezTo>
                  <a:cubicBezTo>
                    <a:pt x="100" y="184"/>
                    <a:pt x="101" y="183"/>
                    <a:pt x="102" y="181"/>
                  </a:cubicBezTo>
                  <a:cubicBezTo>
                    <a:pt x="101" y="182"/>
                    <a:pt x="100" y="183"/>
                    <a:pt x="98" y="185"/>
                  </a:cubicBezTo>
                  <a:cubicBezTo>
                    <a:pt x="99" y="183"/>
                    <a:pt x="100" y="182"/>
                    <a:pt x="101" y="180"/>
                  </a:cubicBezTo>
                  <a:cubicBezTo>
                    <a:pt x="100" y="181"/>
                    <a:pt x="99" y="182"/>
                    <a:pt x="97" y="183"/>
                  </a:cubicBezTo>
                  <a:cubicBezTo>
                    <a:pt x="98" y="182"/>
                    <a:pt x="99" y="180"/>
                    <a:pt x="100" y="179"/>
                  </a:cubicBezTo>
                  <a:cubicBezTo>
                    <a:pt x="99" y="180"/>
                    <a:pt x="98" y="181"/>
                    <a:pt x="96" y="182"/>
                  </a:cubicBezTo>
                  <a:cubicBezTo>
                    <a:pt x="97" y="181"/>
                    <a:pt x="98" y="179"/>
                    <a:pt x="99" y="178"/>
                  </a:cubicBezTo>
                  <a:cubicBezTo>
                    <a:pt x="98" y="179"/>
                    <a:pt x="97" y="180"/>
                    <a:pt x="95" y="181"/>
                  </a:cubicBezTo>
                  <a:cubicBezTo>
                    <a:pt x="96" y="180"/>
                    <a:pt x="97" y="178"/>
                    <a:pt x="98" y="177"/>
                  </a:cubicBezTo>
                  <a:cubicBezTo>
                    <a:pt x="97" y="178"/>
                    <a:pt x="96" y="179"/>
                    <a:pt x="94" y="180"/>
                  </a:cubicBezTo>
                  <a:cubicBezTo>
                    <a:pt x="95" y="179"/>
                    <a:pt x="96" y="177"/>
                    <a:pt x="97" y="176"/>
                  </a:cubicBezTo>
                  <a:cubicBezTo>
                    <a:pt x="96" y="177"/>
                    <a:pt x="94" y="178"/>
                    <a:pt x="93" y="179"/>
                  </a:cubicBezTo>
                  <a:cubicBezTo>
                    <a:pt x="94" y="178"/>
                    <a:pt x="95" y="176"/>
                    <a:pt x="96" y="175"/>
                  </a:cubicBezTo>
                  <a:cubicBezTo>
                    <a:pt x="95" y="176"/>
                    <a:pt x="93" y="177"/>
                    <a:pt x="92" y="178"/>
                  </a:cubicBezTo>
                  <a:cubicBezTo>
                    <a:pt x="93" y="177"/>
                    <a:pt x="94" y="175"/>
                    <a:pt x="95" y="174"/>
                  </a:cubicBezTo>
                  <a:cubicBezTo>
                    <a:pt x="94" y="175"/>
                    <a:pt x="92" y="176"/>
                    <a:pt x="91" y="177"/>
                  </a:cubicBezTo>
                  <a:cubicBezTo>
                    <a:pt x="92" y="176"/>
                    <a:pt x="93" y="174"/>
                    <a:pt x="94" y="173"/>
                  </a:cubicBezTo>
                  <a:cubicBezTo>
                    <a:pt x="93" y="174"/>
                    <a:pt x="91" y="175"/>
                    <a:pt x="90" y="176"/>
                  </a:cubicBezTo>
                  <a:cubicBezTo>
                    <a:pt x="91" y="175"/>
                    <a:pt x="92" y="173"/>
                    <a:pt x="93" y="172"/>
                  </a:cubicBezTo>
                  <a:cubicBezTo>
                    <a:pt x="91" y="173"/>
                    <a:pt x="90" y="174"/>
                    <a:pt x="89" y="175"/>
                  </a:cubicBezTo>
                  <a:cubicBezTo>
                    <a:pt x="90" y="173"/>
                    <a:pt x="91" y="172"/>
                    <a:pt x="92" y="171"/>
                  </a:cubicBezTo>
                  <a:cubicBezTo>
                    <a:pt x="79" y="182"/>
                    <a:pt x="60" y="193"/>
                    <a:pt x="51" y="208"/>
                  </a:cubicBezTo>
                  <a:cubicBezTo>
                    <a:pt x="42" y="223"/>
                    <a:pt x="0" y="272"/>
                    <a:pt x="16" y="287"/>
                  </a:cubicBezTo>
                  <a:cubicBezTo>
                    <a:pt x="27" y="301"/>
                    <a:pt x="141" y="415"/>
                    <a:pt x="215" y="487"/>
                  </a:cubicBezTo>
                  <a:cubicBezTo>
                    <a:pt x="223" y="488"/>
                    <a:pt x="232" y="488"/>
                    <a:pt x="241" y="488"/>
                  </a:cubicBezTo>
                  <a:cubicBezTo>
                    <a:pt x="405" y="488"/>
                    <a:pt x="540" y="363"/>
                    <a:pt x="556" y="202"/>
                  </a:cubicBezTo>
                  <a:cubicBezTo>
                    <a:pt x="483" y="126"/>
                    <a:pt x="412" y="56"/>
                    <a:pt x="396" y="42"/>
                  </a:cubicBezTo>
                  <a:cubicBezTo>
                    <a:pt x="389" y="34"/>
                    <a:pt x="375" y="16"/>
                    <a:pt x="365" y="14"/>
                  </a:cubicBezTo>
                  <a:cubicBezTo>
                    <a:pt x="339" y="9"/>
                    <a:pt x="309" y="0"/>
                    <a:pt x="283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35413" y="4005263"/>
              <a:ext cx="439738" cy="306388"/>
            </a:xfrm>
            <a:custGeom>
              <a:avLst/>
              <a:gdLst>
                <a:gd name="T0" fmla="*/ 2147483646 w 321"/>
                <a:gd name="T1" fmla="*/ 2147483646 h 224"/>
                <a:gd name="T2" fmla="*/ 2147483646 w 321"/>
                <a:gd name="T3" fmla="*/ 2147483646 h 224"/>
                <a:gd name="T4" fmla="*/ 2147483646 w 321"/>
                <a:gd name="T5" fmla="*/ 2147483646 h 224"/>
                <a:gd name="T6" fmla="*/ 2147483646 w 321"/>
                <a:gd name="T7" fmla="*/ 0 h 224"/>
                <a:gd name="T8" fmla="*/ 2147483646 w 321"/>
                <a:gd name="T9" fmla="*/ 2147483646 h 224"/>
                <a:gd name="T10" fmla="*/ 2147483646 w 321"/>
                <a:gd name="T11" fmla="*/ 2147483646 h 224"/>
                <a:gd name="T12" fmla="*/ 2147483646 w 321"/>
                <a:gd name="T13" fmla="*/ 2147483646 h 224"/>
                <a:gd name="T14" fmla="*/ 2147483646 w 321"/>
                <a:gd name="T15" fmla="*/ 2147483646 h 224"/>
                <a:gd name="T16" fmla="*/ 2147483646 w 321"/>
                <a:gd name="T17" fmla="*/ 2147483646 h 224"/>
                <a:gd name="T18" fmla="*/ 2147483646 w 321"/>
                <a:gd name="T19" fmla="*/ 2147483646 h 224"/>
                <a:gd name="T20" fmla="*/ 2147483646 w 321"/>
                <a:gd name="T21" fmla="*/ 2147483646 h 224"/>
                <a:gd name="T22" fmla="*/ 2147483646 w 321"/>
                <a:gd name="T23" fmla="*/ 2147483646 h 224"/>
                <a:gd name="T24" fmla="*/ 2147483646 w 321"/>
                <a:gd name="T25" fmla="*/ 2147483646 h 224"/>
                <a:gd name="T26" fmla="*/ 2147483646 w 321"/>
                <a:gd name="T27" fmla="*/ 2147483646 h 224"/>
                <a:gd name="T28" fmla="*/ 2147483646 w 321"/>
                <a:gd name="T29" fmla="*/ 2147483646 h 224"/>
                <a:gd name="T30" fmla="*/ 2147483646 w 321"/>
                <a:gd name="T31" fmla="*/ 2147483646 h 224"/>
                <a:gd name="T32" fmla="*/ 2147483646 w 321"/>
                <a:gd name="T33" fmla="*/ 2147483646 h 224"/>
                <a:gd name="T34" fmla="*/ 2147483646 w 321"/>
                <a:gd name="T35" fmla="*/ 2147483646 h 224"/>
                <a:gd name="T36" fmla="*/ 2147483646 w 321"/>
                <a:gd name="T37" fmla="*/ 2147483646 h 224"/>
                <a:gd name="T38" fmla="*/ 2147483646 w 321"/>
                <a:gd name="T39" fmla="*/ 2147483646 h 224"/>
                <a:gd name="T40" fmla="*/ 2147483646 w 321"/>
                <a:gd name="T41" fmla="*/ 2147483646 h 224"/>
                <a:gd name="T42" fmla="*/ 2147483646 w 321"/>
                <a:gd name="T43" fmla="*/ 2147483646 h 224"/>
                <a:gd name="T44" fmla="*/ 2147483646 w 321"/>
                <a:gd name="T45" fmla="*/ 2147483646 h 224"/>
                <a:gd name="T46" fmla="*/ 2147483646 w 321"/>
                <a:gd name="T47" fmla="*/ 2147483646 h 224"/>
                <a:gd name="T48" fmla="*/ 2147483646 w 321"/>
                <a:gd name="T49" fmla="*/ 2147483646 h 224"/>
                <a:gd name="T50" fmla="*/ 2147483646 w 321"/>
                <a:gd name="T51" fmla="*/ 2147483646 h 224"/>
                <a:gd name="T52" fmla="*/ 2147483646 w 321"/>
                <a:gd name="T53" fmla="*/ 2147483646 h 224"/>
                <a:gd name="T54" fmla="*/ 2147483646 w 321"/>
                <a:gd name="T55" fmla="*/ 2147483646 h 224"/>
                <a:gd name="T56" fmla="*/ 2147483646 w 321"/>
                <a:gd name="T57" fmla="*/ 2147483646 h 224"/>
                <a:gd name="T58" fmla="*/ 2147483646 w 321"/>
                <a:gd name="T59" fmla="*/ 2147483646 h 224"/>
                <a:gd name="T60" fmla="*/ 2147483646 w 321"/>
                <a:gd name="T61" fmla="*/ 2147483646 h 224"/>
                <a:gd name="T62" fmla="*/ 2147483646 w 321"/>
                <a:gd name="T63" fmla="*/ 2147483646 h 224"/>
                <a:gd name="T64" fmla="*/ 2147483646 w 321"/>
                <a:gd name="T65" fmla="*/ 2147483646 h 22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21" h="224">
                  <a:moveTo>
                    <a:pt x="318" y="61"/>
                  </a:moveTo>
                  <a:cubicBezTo>
                    <a:pt x="280" y="7"/>
                    <a:pt x="280" y="7"/>
                    <a:pt x="280" y="7"/>
                  </a:cubicBezTo>
                  <a:cubicBezTo>
                    <a:pt x="278" y="5"/>
                    <a:pt x="276" y="3"/>
                    <a:pt x="273" y="3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35" y="17"/>
                    <a:pt x="235" y="17"/>
                    <a:pt x="235" y="17"/>
                  </a:cubicBezTo>
                  <a:cubicBezTo>
                    <a:pt x="253" y="20"/>
                    <a:pt x="253" y="20"/>
                    <a:pt x="253" y="20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13" y="126"/>
                    <a:pt x="113" y="126"/>
                    <a:pt x="113" y="126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04" y="134"/>
                    <a:pt x="103" y="135"/>
                    <a:pt x="102" y="135"/>
                  </a:cubicBezTo>
                  <a:cubicBezTo>
                    <a:pt x="98" y="139"/>
                    <a:pt x="93" y="140"/>
                    <a:pt x="88" y="140"/>
                  </a:cubicBezTo>
                  <a:cubicBezTo>
                    <a:pt x="86" y="140"/>
                    <a:pt x="85" y="140"/>
                    <a:pt x="83" y="14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2" y="185"/>
                    <a:pt x="2" y="185"/>
                    <a:pt x="2" y="185"/>
                  </a:cubicBezTo>
                  <a:cubicBezTo>
                    <a:pt x="0" y="187"/>
                    <a:pt x="0" y="191"/>
                    <a:pt x="1" y="194"/>
                  </a:cubicBezTo>
                  <a:cubicBezTo>
                    <a:pt x="3" y="197"/>
                    <a:pt x="6" y="199"/>
                    <a:pt x="9" y="200"/>
                  </a:cubicBezTo>
                  <a:cubicBezTo>
                    <a:pt x="145" y="224"/>
                    <a:pt x="145" y="224"/>
                    <a:pt x="145" y="224"/>
                  </a:cubicBezTo>
                  <a:cubicBezTo>
                    <a:pt x="145" y="224"/>
                    <a:pt x="146" y="224"/>
                    <a:pt x="147" y="224"/>
                  </a:cubicBezTo>
                  <a:cubicBezTo>
                    <a:pt x="149" y="224"/>
                    <a:pt x="151" y="223"/>
                    <a:pt x="153" y="221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156" y="219"/>
                    <a:pt x="156" y="219"/>
                    <a:pt x="156" y="219"/>
                  </a:cubicBezTo>
                  <a:cubicBezTo>
                    <a:pt x="317" y="75"/>
                    <a:pt x="317" y="75"/>
                    <a:pt x="317" y="75"/>
                  </a:cubicBezTo>
                  <a:cubicBezTo>
                    <a:pt x="321" y="71"/>
                    <a:pt x="321" y="65"/>
                    <a:pt x="318" y="61"/>
                  </a:cubicBezTo>
                  <a:close/>
                  <a:moveTo>
                    <a:pt x="27" y="182"/>
                  </a:moveTo>
                  <a:cubicBezTo>
                    <a:pt x="55" y="136"/>
                    <a:pt x="55" y="136"/>
                    <a:pt x="55" y="136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34" y="201"/>
                    <a:pt x="134" y="201"/>
                    <a:pt x="134" y="201"/>
                  </a:cubicBezTo>
                  <a:lnTo>
                    <a:pt x="27" y="182"/>
                  </a:lnTo>
                  <a:close/>
                  <a:moveTo>
                    <a:pt x="153" y="195"/>
                  </a:moveTo>
                  <a:cubicBezTo>
                    <a:pt x="143" y="146"/>
                    <a:pt x="143" y="146"/>
                    <a:pt x="143" y="146"/>
                  </a:cubicBezTo>
                  <a:cubicBezTo>
                    <a:pt x="272" y="31"/>
                    <a:pt x="272" y="31"/>
                    <a:pt x="272" y="31"/>
                  </a:cubicBezTo>
                  <a:cubicBezTo>
                    <a:pt x="297" y="66"/>
                    <a:pt x="297" y="66"/>
                    <a:pt x="297" y="66"/>
                  </a:cubicBezTo>
                  <a:lnTo>
                    <a:pt x="153" y="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3326" y="4089401"/>
              <a:ext cx="201613" cy="187325"/>
            </a:xfrm>
            <a:custGeom>
              <a:avLst/>
              <a:gdLst>
                <a:gd name="T0" fmla="*/ 2147483646 w 148"/>
                <a:gd name="T1" fmla="*/ 2147483646 h 137"/>
                <a:gd name="T2" fmla="*/ 2147483646 w 148"/>
                <a:gd name="T3" fmla="*/ 2147483646 h 137"/>
                <a:gd name="T4" fmla="*/ 2147483646 w 148"/>
                <a:gd name="T5" fmla="*/ 2147483646 h 137"/>
                <a:gd name="T6" fmla="*/ 2147483646 w 148"/>
                <a:gd name="T7" fmla="*/ 2147483646 h 137"/>
                <a:gd name="T8" fmla="*/ 2147483646 w 148"/>
                <a:gd name="T9" fmla="*/ 2147483646 h 137"/>
                <a:gd name="T10" fmla="*/ 2147483646 w 148"/>
                <a:gd name="T11" fmla="*/ 2147483646 h 137"/>
                <a:gd name="T12" fmla="*/ 2147483646 w 148"/>
                <a:gd name="T13" fmla="*/ 2147483646 h 137"/>
                <a:gd name="T14" fmla="*/ 2147483646 w 148"/>
                <a:gd name="T15" fmla="*/ 0 h 137"/>
                <a:gd name="T16" fmla="*/ 2147483646 w 148"/>
                <a:gd name="T17" fmla="*/ 2147483646 h 137"/>
                <a:gd name="T18" fmla="*/ 2147483646 w 148"/>
                <a:gd name="T19" fmla="*/ 2147483646 h 137"/>
                <a:gd name="T20" fmla="*/ 2147483646 w 148"/>
                <a:gd name="T21" fmla="*/ 2147483646 h 137"/>
                <a:gd name="T22" fmla="*/ 2147483646 w 148"/>
                <a:gd name="T23" fmla="*/ 2147483646 h 137"/>
                <a:gd name="T24" fmla="*/ 2147483646 w 148"/>
                <a:gd name="T25" fmla="*/ 2147483646 h 137"/>
                <a:gd name="T26" fmla="*/ 2147483646 w 148"/>
                <a:gd name="T27" fmla="*/ 2147483646 h 137"/>
                <a:gd name="T28" fmla="*/ 2147483646 w 148"/>
                <a:gd name="T29" fmla="*/ 2147483646 h 137"/>
                <a:gd name="T30" fmla="*/ 2147483646 w 148"/>
                <a:gd name="T31" fmla="*/ 2147483646 h 137"/>
                <a:gd name="T32" fmla="*/ 2147483646 w 148"/>
                <a:gd name="T33" fmla="*/ 2147483646 h 137"/>
                <a:gd name="T34" fmla="*/ 2147483646 w 148"/>
                <a:gd name="T35" fmla="*/ 2147483646 h 137"/>
                <a:gd name="T36" fmla="*/ 2147483646 w 148"/>
                <a:gd name="T37" fmla="*/ 2147483646 h 137"/>
                <a:gd name="T38" fmla="*/ 2147483646 w 148"/>
                <a:gd name="T39" fmla="*/ 2147483646 h 137"/>
                <a:gd name="T40" fmla="*/ 2147483646 w 148"/>
                <a:gd name="T41" fmla="*/ 2147483646 h 137"/>
                <a:gd name="T42" fmla="*/ 2147483646 w 148"/>
                <a:gd name="T43" fmla="*/ 2147483646 h 137"/>
                <a:gd name="T44" fmla="*/ 2147483646 w 148"/>
                <a:gd name="T45" fmla="*/ 2147483646 h 137"/>
                <a:gd name="T46" fmla="*/ 2147483646 w 148"/>
                <a:gd name="T47" fmla="*/ 2147483646 h 137"/>
                <a:gd name="T48" fmla="*/ 2147483646 w 148"/>
                <a:gd name="T49" fmla="*/ 2147483646 h 137"/>
                <a:gd name="T50" fmla="*/ 2147483646 w 148"/>
                <a:gd name="T51" fmla="*/ 2147483646 h 137"/>
                <a:gd name="T52" fmla="*/ 2147483646 w 148"/>
                <a:gd name="T53" fmla="*/ 2147483646 h 1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48" h="137">
                  <a:moveTo>
                    <a:pt x="123" y="65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3" y="64"/>
                    <a:pt x="143" y="64"/>
                    <a:pt x="143" y="64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0" y="53"/>
                    <a:pt x="73" y="48"/>
                    <a:pt x="70" y="40"/>
                  </a:cubicBezTo>
                  <a:cubicBezTo>
                    <a:pt x="66" y="33"/>
                    <a:pt x="67" y="24"/>
                    <a:pt x="71" y="1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2" y="101"/>
                    <a:pt x="2" y="101"/>
                    <a:pt x="2" y="101"/>
                  </a:cubicBezTo>
                  <a:cubicBezTo>
                    <a:pt x="0" y="104"/>
                    <a:pt x="0" y="107"/>
                    <a:pt x="1" y="110"/>
                  </a:cubicBezTo>
                  <a:cubicBezTo>
                    <a:pt x="3" y="114"/>
                    <a:pt x="5" y="116"/>
                    <a:pt x="9" y="11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5" y="131"/>
                    <a:pt x="126" y="123"/>
                    <a:pt x="129" y="117"/>
                  </a:cubicBezTo>
                  <a:cubicBezTo>
                    <a:pt x="27" y="99"/>
                    <a:pt x="27" y="99"/>
                    <a:pt x="27" y="99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123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54451" y="3856038"/>
              <a:ext cx="441325" cy="320675"/>
            </a:xfrm>
            <a:custGeom>
              <a:avLst/>
              <a:gdLst>
                <a:gd name="T0" fmla="*/ 2147483646 w 322"/>
                <a:gd name="T1" fmla="*/ 2147483646 h 235"/>
                <a:gd name="T2" fmla="*/ 2147483646 w 322"/>
                <a:gd name="T3" fmla="*/ 2147483646 h 235"/>
                <a:gd name="T4" fmla="*/ 2147483646 w 322"/>
                <a:gd name="T5" fmla="*/ 2147483646 h 235"/>
                <a:gd name="T6" fmla="*/ 2147483646 w 322"/>
                <a:gd name="T7" fmla="*/ 2147483646 h 235"/>
                <a:gd name="T8" fmla="*/ 2147483646 w 322"/>
                <a:gd name="T9" fmla="*/ 2147483646 h 235"/>
                <a:gd name="T10" fmla="*/ 2147483646 w 322"/>
                <a:gd name="T11" fmla="*/ 2147483646 h 235"/>
                <a:gd name="T12" fmla="*/ 2147483646 w 322"/>
                <a:gd name="T13" fmla="*/ 2147483646 h 235"/>
                <a:gd name="T14" fmla="*/ 2147483646 w 322"/>
                <a:gd name="T15" fmla="*/ 2147483646 h 235"/>
                <a:gd name="T16" fmla="*/ 2147483646 w 322"/>
                <a:gd name="T17" fmla="*/ 2147483646 h 235"/>
                <a:gd name="T18" fmla="*/ 2147483646 w 322"/>
                <a:gd name="T19" fmla="*/ 2147483646 h 235"/>
                <a:gd name="T20" fmla="*/ 2147483646 w 322"/>
                <a:gd name="T21" fmla="*/ 0 h 235"/>
                <a:gd name="T22" fmla="*/ 2147483646 w 322"/>
                <a:gd name="T23" fmla="*/ 2147483646 h 235"/>
                <a:gd name="T24" fmla="*/ 2147483646 w 322"/>
                <a:gd name="T25" fmla="*/ 0 h 235"/>
                <a:gd name="T26" fmla="*/ 2147483646 w 322"/>
                <a:gd name="T27" fmla="*/ 0 h 235"/>
                <a:gd name="T28" fmla="*/ 2147483646 w 322"/>
                <a:gd name="T29" fmla="*/ 2147483646 h 235"/>
                <a:gd name="T30" fmla="*/ 2147483646 w 322"/>
                <a:gd name="T31" fmla="*/ 2147483646 h 235"/>
                <a:gd name="T32" fmla="*/ 2147483646 w 322"/>
                <a:gd name="T33" fmla="*/ 2147483646 h 235"/>
                <a:gd name="T34" fmla="*/ 2147483646 w 322"/>
                <a:gd name="T35" fmla="*/ 2147483646 h 235"/>
                <a:gd name="T36" fmla="*/ 2147483646 w 322"/>
                <a:gd name="T37" fmla="*/ 2147483646 h 235"/>
                <a:gd name="T38" fmla="*/ 2147483646 w 322"/>
                <a:gd name="T39" fmla="*/ 2147483646 h 235"/>
                <a:gd name="T40" fmla="*/ 2147483646 w 322"/>
                <a:gd name="T41" fmla="*/ 2147483646 h 235"/>
                <a:gd name="T42" fmla="*/ 2147483646 w 322"/>
                <a:gd name="T43" fmla="*/ 2147483646 h 235"/>
                <a:gd name="T44" fmla="*/ 2147483646 w 322"/>
                <a:gd name="T45" fmla="*/ 2147483646 h 235"/>
                <a:gd name="T46" fmla="*/ 2147483646 w 322"/>
                <a:gd name="T47" fmla="*/ 2147483646 h 235"/>
                <a:gd name="T48" fmla="*/ 2147483646 w 322"/>
                <a:gd name="T49" fmla="*/ 2147483646 h 235"/>
                <a:gd name="T50" fmla="*/ 2147483646 w 322"/>
                <a:gd name="T51" fmla="*/ 2147483646 h 235"/>
                <a:gd name="T52" fmla="*/ 2147483646 w 322"/>
                <a:gd name="T53" fmla="*/ 2147483646 h 235"/>
                <a:gd name="T54" fmla="*/ 2147483646 w 322"/>
                <a:gd name="T55" fmla="*/ 2147483646 h 235"/>
                <a:gd name="T56" fmla="*/ 2147483646 w 322"/>
                <a:gd name="T57" fmla="*/ 2147483646 h 235"/>
                <a:gd name="T58" fmla="*/ 2147483646 w 322"/>
                <a:gd name="T59" fmla="*/ 2147483646 h 235"/>
                <a:gd name="T60" fmla="*/ 2147483646 w 322"/>
                <a:gd name="T61" fmla="*/ 2147483646 h 235"/>
                <a:gd name="T62" fmla="*/ 2147483646 w 322"/>
                <a:gd name="T63" fmla="*/ 2147483646 h 235"/>
                <a:gd name="T64" fmla="*/ 2147483646 w 322"/>
                <a:gd name="T65" fmla="*/ 2147483646 h 235"/>
                <a:gd name="T66" fmla="*/ 2147483646 w 322"/>
                <a:gd name="T67" fmla="*/ 2147483646 h 235"/>
                <a:gd name="T68" fmla="*/ 2147483646 w 322"/>
                <a:gd name="T69" fmla="*/ 2147483646 h 235"/>
                <a:gd name="T70" fmla="*/ 2147483646 w 322"/>
                <a:gd name="T71" fmla="*/ 2147483646 h 235"/>
                <a:gd name="T72" fmla="*/ 2147483646 w 322"/>
                <a:gd name="T73" fmla="*/ 2147483646 h 235"/>
                <a:gd name="T74" fmla="*/ 2147483646 w 322"/>
                <a:gd name="T75" fmla="*/ 2147483646 h 235"/>
                <a:gd name="T76" fmla="*/ 2147483646 w 322"/>
                <a:gd name="T77" fmla="*/ 2147483646 h 235"/>
                <a:gd name="T78" fmla="*/ 2147483646 w 322"/>
                <a:gd name="T79" fmla="*/ 2147483646 h 235"/>
                <a:gd name="T80" fmla="*/ 2147483646 w 322"/>
                <a:gd name="T81" fmla="*/ 2147483646 h 235"/>
                <a:gd name="T82" fmla="*/ 2147483646 w 322"/>
                <a:gd name="T83" fmla="*/ 2147483646 h 235"/>
                <a:gd name="T84" fmla="*/ 2147483646 w 322"/>
                <a:gd name="T85" fmla="*/ 2147483646 h 235"/>
                <a:gd name="T86" fmla="*/ 2147483646 w 322"/>
                <a:gd name="T87" fmla="*/ 2147483646 h 235"/>
                <a:gd name="T88" fmla="*/ 2147483646 w 322"/>
                <a:gd name="T89" fmla="*/ 2147483646 h 2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22" h="235">
                  <a:moveTo>
                    <a:pt x="9" y="211"/>
                  </a:moveTo>
                  <a:cubicBezTo>
                    <a:pt x="145" y="235"/>
                    <a:pt x="145" y="235"/>
                    <a:pt x="145" y="235"/>
                  </a:cubicBezTo>
                  <a:cubicBezTo>
                    <a:pt x="145" y="235"/>
                    <a:pt x="146" y="235"/>
                    <a:pt x="147" y="235"/>
                  </a:cubicBezTo>
                  <a:cubicBezTo>
                    <a:pt x="149" y="235"/>
                    <a:pt x="152" y="234"/>
                    <a:pt x="153" y="232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156" y="230"/>
                    <a:pt x="156" y="230"/>
                    <a:pt x="156" y="230"/>
                  </a:cubicBezTo>
                  <a:cubicBezTo>
                    <a:pt x="317" y="86"/>
                    <a:pt x="317" y="86"/>
                    <a:pt x="317" y="86"/>
                  </a:cubicBezTo>
                  <a:cubicBezTo>
                    <a:pt x="321" y="82"/>
                    <a:pt x="322" y="76"/>
                    <a:pt x="319" y="72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78" y="16"/>
                    <a:pt x="276" y="14"/>
                    <a:pt x="273" y="14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88" y="0"/>
                    <a:pt x="186" y="1"/>
                    <a:pt x="184" y="2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2" y="196"/>
                    <a:pt x="2" y="196"/>
                    <a:pt x="2" y="196"/>
                  </a:cubicBezTo>
                  <a:cubicBezTo>
                    <a:pt x="0" y="198"/>
                    <a:pt x="0" y="202"/>
                    <a:pt x="2" y="205"/>
                  </a:cubicBezTo>
                  <a:cubicBezTo>
                    <a:pt x="3" y="208"/>
                    <a:pt x="6" y="210"/>
                    <a:pt x="9" y="211"/>
                  </a:cubicBezTo>
                  <a:close/>
                  <a:moveTo>
                    <a:pt x="297" y="77"/>
                  </a:moveTo>
                  <a:cubicBezTo>
                    <a:pt x="153" y="206"/>
                    <a:pt x="153" y="206"/>
                    <a:pt x="153" y="206"/>
                  </a:cubicBezTo>
                  <a:cubicBezTo>
                    <a:pt x="143" y="157"/>
                    <a:pt x="143" y="157"/>
                    <a:pt x="143" y="157"/>
                  </a:cubicBezTo>
                  <a:cubicBezTo>
                    <a:pt x="272" y="42"/>
                    <a:pt x="272" y="42"/>
                    <a:pt x="272" y="42"/>
                  </a:cubicBezTo>
                  <a:lnTo>
                    <a:pt x="297" y="77"/>
                  </a:lnTo>
                  <a:close/>
                  <a:moveTo>
                    <a:pt x="194" y="21"/>
                  </a:moveTo>
                  <a:cubicBezTo>
                    <a:pt x="253" y="31"/>
                    <a:pt x="253" y="31"/>
                    <a:pt x="253" y="31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73" y="130"/>
                    <a:pt x="73" y="130"/>
                    <a:pt x="73" y="130"/>
                  </a:cubicBezTo>
                  <a:lnTo>
                    <a:pt x="194" y="21"/>
                  </a:lnTo>
                  <a:close/>
                  <a:moveTo>
                    <a:pt x="55" y="147"/>
                  </a:moveTo>
                  <a:cubicBezTo>
                    <a:pt x="123" y="159"/>
                    <a:pt x="123" y="159"/>
                    <a:pt x="123" y="159"/>
                  </a:cubicBezTo>
                  <a:cubicBezTo>
                    <a:pt x="134" y="212"/>
                    <a:pt x="134" y="212"/>
                    <a:pt x="134" y="212"/>
                  </a:cubicBezTo>
                  <a:cubicBezTo>
                    <a:pt x="27" y="193"/>
                    <a:pt x="27" y="193"/>
                    <a:pt x="27" y="193"/>
                  </a:cubicBezTo>
                  <a:lnTo>
                    <a:pt x="55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899" name="组合 123出自【趣你的PPT】(微信:qunideppt)：最优质的PPT资源库"/>
          <p:cNvGrpSpPr>
            <a:grpSpLocks/>
          </p:cNvGrpSpPr>
          <p:nvPr/>
        </p:nvGrpSpPr>
        <p:grpSpPr bwMode="auto">
          <a:xfrm>
            <a:off x="9147175" y="3486150"/>
            <a:ext cx="833438" cy="831850"/>
            <a:chOff x="3625851" y="6000751"/>
            <a:chExt cx="865188" cy="863600"/>
          </a:xfrm>
        </p:grpSpPr>
        <p:sp>
          <p:nvSpPr>
            <p:cNvPr id="380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25851" y="6000751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2226" y="6145213"/>
              <a:ext cx="650875" cy="717550"/>
            </a:xfrm>
            <a:custGeom>
              <a:avLst/>
              <a:gdLst>
                <a:gd name="T0" fmla="*/ 2147483646 w 476"/>
                <a:gd name="T1" fmla="*/ 0 h 525"/>
                <a:gd name="T2" fmla="*/ 2147483646 w 476"/>
                <a:gd name="T3" fmla="*/ 2147483646 h 525"/>
                <a:gd name="T4" fmla="*/ 2147483646 w 476"/>
                <a:gd name="T5" fmla="*/ 2147483646 h 525"/>
                <a:gd name="T6" fmla="*/ 2147483646 w 476"/>
                <a:gd name="T7" fmla="*/ 2147483646 h 525"/>
                <a:gd name="T8" fmla="*/ 2147483646 w 476"/>
                <a:gd name="T9" fmla="*/ 2147483646 h 525"/>
                <a:gd name="T10" fmla="*/ 2147483646 w 476"/>
                <a:gd name="T11" fmla="*/ 2147483646 h 525"/>
                <a:gd name="T12" fmla="*/ 2147483646 w 476"/>
                <a:gd name="T13" fmla="*/ 2147483646 h 525"/>
                <a:gd name="T14" fmla="*/ 2147483646 w 476"/>
                <a:gd name="T15" fmla="*/ 2147483646 h 525"/>
                <a:gd name="T16" fmla="*/ 2147483646 w 476"/>
                <a:gd name="T17" fmla="*/ 2147483646 h 525"/>
                <a:gd name="T18" fmla="*/ 2147483646 w 476"/>
                <a:gd name="T19" fmla="*/ 2147483646 h 525"/>
                <a:gd name="T20" fmla="*/ 2147483646 w 476"/>
                <a:gd name="T21" fmla="*/ 2147483646 h 525"/>
                <a:gd name="T22" fmla="*/ 2147483646 w 476"/>
                <a:gd name="T23" fmla="*/ 2147483646 h 525"/>
                <a:gd name="T24" fmla="*/ 2147483646 w 476"/>
                <a:gd name="T25" fmla="*/ 2147483646 h 525"/>
                <a:gd name="T26" fmla="*/ 2147483646 w 476"/>
                <a:gd name="T27" fmla="*/ 2147483646 h 525"/>
                <a:gd name="T28" fmla="*/ 2147483646 w 476"/>
                <a:gd name="T29" fmla="*/ 2147483646 h 525"/>
                <a:gd name="T30" fmla="*/ 2147483646 w 476"/>
                <a:gd name="T31" fmla="*/ 0 h 5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6" h="525">
                  <a:moveTo>
                    <a:pt x="161" y="0"/>
                  </a:moveTo>
                  <a:cubicBezTo>
                    <a:pt x="154" y="0"/>
                    <a:pt x="146" y="3"/>
                    <a:pt x="139" y="12"/>
                  </a:cubicBezTo>
                  <a:cubicBezTo>
                    <a:pt x="136" y="17"/>
                    <a:pt x="123" y="15"/>
                    <a:pt x="117" y="20"/>
                  </a:cubicBezTo>
                  <a:cubicBezTo>
                    <a:pt x="109" y="27"/>
                    <a:pt x="104" y="37"/>
                    <a:pt x="105" y="48"/>
                  </a:cubicBezTo>
                  <a:cubicBezTo>
                    <a:pt x="106" y="72"/>
                    <a:pt x="122" y="86"/>
                    <a:pt x="134" y="101"/>
                  </a:cubicBezTo>
                  <a:cubicBezTo>
                    <a:pt x="49" y="124"/>
                    <a:pt x="54" y="205"/>
                    <a:pt x="32" y="275"/>
                  </a:cubicBezTo>
                  <a:cubicBezTo>
                    <a:pt x="29" y="286"/>
                    <a:pt x="25" y="298"/>
                    <a:pt x="19" y="309"/>
                  </a:cubicBezTo>
                  <a:cubicBezTo>
                    <a:pt x="16" y="315"/>
                    <a:pt x="9" y="316"/>
                    <a:pt x="6" y="323"/>
                  </a:cubicBezTo>
                  <a:cubicBezTo>
                    <a:pt x="0" y="336"/>
                    <a:pt x="10" y="347"/>
                    <a:pt x="18" y="355"/>
                  </a:cubicBezTo>
                  <a:cubicBezTo>
                    <a:pt x="28" y="365"/>
                    <a:pt x="38" y="375"/>
                    <a:pt x="48" y="385"/>
                  </a:cubicBezTo>
                  <a:cubicBezTo>
                    <a:pt x="58" y="395"/>
                    <a:pt x="121" y="459"/>
                    <a:pt x="188" y="525"/>
                  </a:cubicBezTo>
                  <a:cubicBezTo>
                    <a:pt x="334" y="515"/>
                    <a:pt x="452" y="406"/>
                    <a:pt x="476" y="264"/>
                  </a:cubicBezTo>
                  <a:cubicBezTo>
                    <a:pt x="392" y="180"/>
                    <a:pt x="268" y="56"/>
                    <a:pt x="254" y="42"/>
                  </a:cubicBezTo>
                  <a:cubicBezTo>
                    <a:pt x="242" y="30"/>
                    <a:pt x="225" y="8"/>
                    <a:pt x="206" y="8"/>
                  </a:cubicBezTo>
                  <a:cubicBezTo>
                    <a:pt x="203" y="8"/>
                    <a:pt x="200" y="9"/>
                    <a:pt x="196" y="10"/>
                  </a:cubicBezTo>
                  <a:cubicBezTo>
                    <a:pt x="185" y="7"/>
                    <a:pt x="173" y="0"/>
                    <a:pt x="161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9076" y="6408738"/>
              <a:ext cx="79375" cy="117475"/>
            </a:xfrm>
            <a:custGeom>
              <a:avLst/>
              <a:gdLst>
                <a:gd name="T0" fmla="*/ 2147483646 w 58"/>
                <a:gd name="T1" fmla="*/ 2147483646 h 86"/>
                <a:gd name="T2" fmla="*/ 2147483646 w 58"/>
                <a:gd name="T3" fmla="*/ 2147483646 h 86"/>
                <a:gd name="T4" fmla="*/ 2147483646 w 58"/>
                <a:gd name="T5" fmla="*/ 2147483646 h 86"/>
                <a:gd name="T6" fmla="*/ 2147483646 w 58"/>
                <a:gd name="T7" fmla="*/ 2147483646 h 86"/>
                <a:gd name="T8" fmla="*/ 2147483646 w 58"/>
                <a:gd name="T9" fmla="*/ 2147483646 h 86"/>
                <a:gd name="T10" fmla="*/ 2147483646 w 58"/>
                <a:gd name="T11" fmla="*/ 2147483646 h 86"/>
                <a:gd name="T12" fmla="*/ 2147483646 w 58"/>
                <a:gd name="T13" fmla="*/ 2147483646 h 86"/>
                <a:gd name="T14" fmla="*/ 2147483646 w 58"/>
                <a:gd name="T15" fmla="*/ 2147483646 h 86"/>
                <a:gd name="T16" fmla="*/ 2147483646 w 58"/>
                <a:gd name="T17" fmla="*/ 2147483646 h 86"/>
                <a:gd name="T18" fmla="*/ 2147483646 w 58"/>
                <a:gd name="T19" fmla="*/ 2147483646 h 86"/>
                <a:gd name="T20" fmla="*/ 2147483646 w 58"/>
                <a:gd name="T21" fmla="*/ 2147483646 h 86"/>
                <a:gd name="T22" fmla="*/ 2147483646 w 58"/>
                <a:gd name="T23" fmla="*/ 0 h 86"/>
                <a:gd name="T24" fmla="*/ 2147483646 w 58"/>
                <a:gd name="T25" fmla="*/ 0 h 86"/>
                <a:gd name="T26" fmla="*/ 2147483646 w 58"/>
                <a:gd name="T27" fmla="*/ 2147483646 h 86"/>
                <a:gd name="T28" fmla="*/ 2147483646 w 58"/>
                <a:gd name="T29" fmla="*/ 2147483646 h 86"/>
                <a:gd name="T30" fmla="*/ 0 w 58"/>
                <a:gd name="T31" fmla="*/ 2147483646 h 86"/>
                <a:gd name="T32" fmla="*/ 2147483646 w 58"/>
                <a:gd name="T33" fmla="*/ 2147483646 h 86"/>
                <a:gd name="T34" fmla="*/ 2147483646 w 58"/>
                <a:gd name="T35" fmla="*/ 2147483646 h 86"/>
                <a:gd name="T36" fmla="*/ 2147483646 w 58"/>
                <a:gd name="T37" fmla="*/ 2147483646 h 86"/>
                <a:gd name="T38" fmla="*/ 2147483646 w 58"/>
                <a:gd name="T39" fmla="*/ 2147483646 h 86"/>
                <a:gd name="T40" fmla="*/ 2147483646 w 58"/>
                <a:gd name="T41" fmla="*/ 2147483646 h 86"/>
                <a:gd name="T42" fmla="*/ 2147483646 w 58"/>
                <a:gd name="T43" fmla="*/ 2147483646 h 86"/>
                <a:gd name="T44" fmla="*/ 2147483646 w 58"/>
                <a:gd name="T45" fmla="*/ 2147483646 h 86"/>
                <a:gd name="T46" fmla="*/ 0 w 58"/>
                <a:gd name="T47" fmla="*/ 2147483646 h 86"/>
                <a:gd name="T48" fmla="*/ 0 w 58"/>
                <a:gd name="T49" fmla="*/ 2147483646 h 86"/>
                <a:gd name="T50" fmla="*/ 2147483646 w 58"/>
                <a:gd name="T51" fmla="*/ 2147483646 h 86"/>
                <a:gd name="T52" fmla="*/ 2147483646 w 58"/>
                <a:gd name="T53" fmla="*/ 2147483646 h 86"/>
                <a:gd name="T54" fmla="*/ 2147483646 w 58"/>
                <a:gd name="T55" fmla="*/ 2147483646 h 86"/>
                <a:gd name="T56" fmla="*/ 2147483646 w 58"/>
                <a:gd name="T57" fmla="*/ 2147483646 h 86"/>
                <a:gd name="T58" fmla="*/ 2147483646 w 58"/>
                <a:gd name="T59" fmla="*/ 2147483646 h 86"/>
                <a:gd name="T60" fmla="*/ 2147483646 w 58"/>
                <a:gd name="T61" fmla="*/ 2147483646 h 86"/>
                <a:gd name="T62" fmla="*/ 2147483646 w 58"/>
                <a:gd name="T63" fmla="*/ 2147483646 h 86"/>
                <a:gd name="T64" fmla="*/ 2147483646 w 58"/>
                <a:gd name="T65" fmla="*/ 2147483646 h 86"/>
                <a:gd name="T66" fmla="*/ 2147483646 w 58"/>
                <a:gd name="T67" fmla="*/ 2147483646 h 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8" h="86">
                  <a:moveTo>
                    <a:pt x="52" y="38"/>
                  </a:moveTo>
                  <a:cubicBezTo>
                    <a:pt x="49" y="35"/>
                    <a:pt x="44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9" y="27"/>
                    <a:pt x="42" y="28"/>
                    <a:pt x="46" y="3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3"/>
                    <a:pt x="46" y="11"/>
                    <a:pt x="42" y="11"/>
                  </a:cubicBezTo>
                  <a:cubicBezTo>
                    <a:pt x="40" y="10"/>
                    <a:pt x="38" y="10"/>
                    <a:pt x="35" y="1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6" y="11"/>
                    <a:pt x="10" y="13"/>
                    <a:pt x="7" y="16"/>
                  </a:cubicBezTo>
                  <a:cubicBezTo>
                    <a:pt x="2" y="19"/>
                    <a:pt x="0" y="23"/>
                    <a:pt x="0" y="28"/>
                  </a:cubicBezTo>
                  <a:cubicBezTo>
                    <a:pt x="0" y="34"/>
                    <a:pt x="2" y="39"/>
                    <a:pt x="6" y="42"/>
                  </a:cubicBezTo>
                  <a:cubicBezTo>
                    <a:pt x="9" y="44"/>
                    <a:pt x="12" y="45"/>
                    <a:pt x="16" y="46"/>
                  </a:cubicBezTo>
                  <a:cubicBezTo>
                    <a:pt x="17" y="46"/>
                    <a:pt x="19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9" y="54"/>
                    <a:pt x="18" y="54"/>
                    <a:pt x="16" y="53"/>
                  </a:cubicBezTo>
                  <a:cubicBezTo>
                    <a:pt x="13" y="52"/>
                    <a:pt x="10" y="51"/>
                    <a:pt x="8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3" y="67"/>
                    <a:pt x="9" y="68"/>
                    <a:pt x="13" y="69"/>
                  </a:cubicBezTo>
                  <a:cubicBezTo>
                    <a:pt x="16" y="70"/>
                    <a:pt x="18" y="70"/>
                    <a:pt x="21" y="70"/>
                  </a:cubicBezTo>
                  <a:cubicBezTo>
                    <a:pt x="21" y="86"/>
                    <a:pt x="21" y="86"/>
                    <a:pt x="21" y="86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43" y="69"/>
                    <a:pt x="47" y="67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5" y="61"/>
                    <a:pt x="58" y="56"/>
                    <a:pt x="58" y="50"/>
                  </a:cubicBezTo>
                  <a:cubicBezTo>
                    <a:pt x="58" y="45"/>
                    <a:pt x="56" y="41"/>
                    <a:pt x="52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3513" y="6143626"/>
              <a:ext cx="188913" cy="125413"/>
            </a:xfrm>
            <a:custGeom>
              <a:avLst/>
              <a:gdLst>
                <a:gd name="T0" fmla="*/ 2147483646 w 138"/>
                <a:gd name="T1" fmla="*/ 2147483646 h 92"/>
                <a:gd name="T2" fmla="*/ 2147483646 w 138"/>
                <a:gd name="T3" fmla="*/ 2147483646 h 92"/>
                <a:gd name="T4" fmla="*/ 2147483646 w 138"/>
                <a:gd name="T5" fmla="*/ 2147483646 h 92"/>
                <a:gd name="T6" fmla="*/ 2147483646 w 138"/>
                <a:gd name="T7" fmla="*/ 2147483646 h 92"/>
                <a:gd name="T8" fmla="*/ 2147483646 w 138"/>
                <a:gd name="T9" fmla="*/ 2147483646 h 92"/>
                <a:gd name="T10" fmla="*/ 2147483646 w 138"/>
                <a:gd name="T11" fmla="*/ 2147483646 h 92"/>
                <a:gd name="T12" fmla="*/ 2147483646 w 138"/>
                <a:gd name="T13" fmla="*/ 2147483646 h 92"/>
                <a:gd name="T14" fmla="*/ 2147483646 w 138"/>
                <a:gd name="T15" fmla="*/ 2147483646 h 92"/>
                <a:gd name="T16" fmla="*/ 2147483646 w 138"/>
                <a:gd name="T17" fmla="*/ 2147483646 h 92"/>
                <a:gd name="T18" fmla="*/ 2147483646 w 138"/>
                <a:gd name="T19" fmla="*/ 2147483646 h 92"/>
                <a:gd name="T20" fmla="*/ 2147483646 w 138"/>
                <a:gd name="T21" fmla="*/ 2147483646 h 92"/>
                <a:gd name="T22" fmla="*/ 2147483646 w 138"/>
                <a:gd name="T23" fmla="*/ 2147483646 h 92"/>
                <a:gd name="T24" fmla="*/ 2147483646 w 138"/>
                <a:gd name="T25" fmla="*/ 2147483646 h 92"/>
                <a:gd name="T26" fmla="*/ 2147483646 w 138"/>
                <a:gd name="T27" fmla="*/ 2147483646 h 92"/>
                <a:gd name="T28" fmla="*/ 2147483646 w 138"/>
                <a:gd name="T29" fmla="*/ 2147483646 h 92"/>
                <a:gd name="T30" fmla="*/ 2147483646 w 138"/>
                <a:gd name="T31" fmla="*/ 2147483646 h 92"/>
                <a:gd name="T32" fmla="*/ 2147483646 w 138"/>
                <a:gd name="T33" fmla="*/ 2147483646 h 92"/>
                <a:gd name="T34" fmla="*/ 2147483646 w 138"/>
                <a:gd name="T35" fmla="*/ 2147483646 h 92"/>
                <a:gd name="T36" fmla="*/ 2147483646 w 138"/>
                <a:gd name="T37" fmla="*/ 2147483646 h 92"/>
                <a:gd name="T38" fmla="*/ 2147483646 w 138"/>
                <a:gd name="T39" fmla="*/ 2147483646 h 92"/>
                <a:gd name="T40" fmla="*/ 2147483646 w 138"/>
                <a:gd name="T41" fmla="*/ 2147483646 h 92"/>
                <a:gd name="T42" fmla="*/ 2147483646 w 138"/>
                <a:gd name="T43" fmla="*/ 2147483646 h 92"/>
                <a:gd name="T44" fmla="*/ 2147483646 w 138"/>
                <a:gd name="T45" fmla="*/ 2147483646 h 92"/>
                <a:gd name="T46" fmla="*/ 2147483646 w 138"/>
                <a:gd name="T47" fmla="*/ 2147483646 h 92"/>
                <a:gd name="T48" fmla="*/ 2147483646 w 138"/>
                <a:gd name="T49" fmla="*/ 2147483646 h 92"/>
                <a:gd name="T50" fmla="*/ 2147483646 w 138"/>
                <a:gd name="T51" fmla="*/ 2147483646 h 92"/>
                <a:gd name="T52" fmla="*/ 2147483646 w 138"/>
                <a:gd name="T53" fmla="*/ 2147483646 h 92"/>
                <a:gd name="T54" fmla="*/ 2147483646 w 138"/>
                <a:gd name="T55" fmla="*/ 2147483646 h 92"/>
                <a:gd name="T56" fmla="*/ 2147483646 w 138"/>
                <a:gd name="T57" fmla="*/ 2147483646 h 92"/>
                <a:gd name="T58" fmla="*/ 2147483646 w 138"/>
                <a:gd name="T59" fmla="*/ 2147483646 h 92"/>
                <a:gd name="T60" fmla="*/ 2147483646 w 138"/>
                <a:gd name="T61" fmla="*/ 2147483646 h 92"/>
                <a:gd name="T62" fmla="*/ 2147483646 w 138"/>
                <a:gd name="T63" fmla="*/ 2147483646 h 92"/>
                <a:gd name="T64" fmla="*/ 2147483646 w 138"/>
                <a:gd name="T65" fmla="*/ 0 h 92"/>
                <a:gd name="T66" fmla="*/ 2147483646 w 138"/>
                <a:gd name="T67" fmla="*/ 2147483646 h 92"/>
                <a:gd name="T68" fmla="*/ 2147483646 w 138"/>
                <a:gd name="T69" fmla="*/ 2147483646 h 92"/>
                <a:gd name="T70" fmla="*/ 2147483646 w 138"/>
                <a:gd name="T71" fmla="*/ 2147483646 h 92"/>
                <a:gd name="T72" fmla="*/ 2147483646 w 138"/>
                <a:gd name="T73" fmla="*/ 2147483646 h 92"/>
                <a:gd name="T74" fmla="*/ 2147483646 w 138"/>
                <a:gd name="T75" fmla="*/ 2147483646 h 92"/>
                <a:gd name="T76" fmla="*/ 2147483646 w 138"/>
                <a:gd name="T77" fmla="*/ 2147483646 h 92"/>
                <a:gd name="T78" fmla="*/ 2147483646 w 138"/>
                <a:gd name="T79" fmla="*/ 2147483646 h 92"/>
                <a:gd name="T80" fmla="*/ 2147483646 w 138"/>
                <a:gd name="T81" fmla="*/ 2147483646 h 92"/>
                <a:gd name="T82" fmla="*/ 2147483646 w 138"/>
                <a:gd name="T83" fmla="*/ 2147483646 h 92"/>
                <a:gd name="T84" fmla="*/ 2147483646 w 138"/>
                <a:gd name="T85" fmla="*/ 2147483646 h 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38" h="92">
                  <a:moveTo>
                    <a:pt x="21" y="92"/>
                  </a:moveTo>
                  <a:cubicBezTo>
                    <a:pt x="27" y="90"/>
                    <a:pt x="33" y="89"/>
                    <a:pt x="39" y="87"/>
                  </a:cubicBezTo>
                  <a:cubicBezTo>
                    <a:pt x="30" y="78"/>
                    <a:pt x="24" y="69"/>
                    <a:pt x="21" y="60"/>
                  </a:cubicBezTo>
                  <a:cubicBezTo>
                    <a:pt x="18" y="51"/>
                    <a:pt x="18" y="46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1" y="36"/>
                    <a:pt x="26" y="32"/>
                    <a:pt x="33" y="32"/>
                  </a:cubicBezTo>
                  <a:cubicBezTo>
                    <a:pt x="35" y="32"/>
                    <a:pt x="36" y="32"/>
                    <a:pt x="38" y="32"/>
                  </a:cubicBezTo>
                  <a:cubicBezTo>
                    <a:pt x="39" y="33"/>
                    <a:pt x="39" y="33"/>
                    <a:pt x="40" y="33"/>
                  </a:cubicBezTo>
                  <a:cubicBezTo>
                    <a:pt x="43" y="33"/>
                    <a:pt x="47" y="30"/>
                    <a:pt x="48" y="27"/>
                  </a:cubicBezTo>
                  <a:cubicBezTo>
                    <a:pt x="48" y="25"/>
                    <a:pt x="49" y="24"/>
                    <a:pt x="50" y="23"/>
                  </a:cubicBezTo>
                  <a:cubicBezTo>
                    <a:pt x="53" y="19"/>
                    <a:pt x="58" y="17"/>
                    <a:pt x="64" y="17"/>
                  </a:cubicBezTo>
                  <a:cubicBezTo>
                    <a:pt x="69" y="17"/>
                    <a:pt x="73" y="18"/>
                    <a:pt x="76" y="20"/>
                  </a:cubicBezTo>
                  <a:cubicBezTo>
                    <a:pt x="76" y="21"/>
                    <a:pt x="78" y="22"/>
                    <a:pt x="79" y="23"/>
                  </a:cubicBezTo>
                  <a:cubicBezTo>
                    <a:pt x="80" y="25"/>
                    <a:pt x="84" y="28"/>
                    <a:pt x="86" y="30"/>
                  </a:cubicBezTo>
                  <a:cubicBezTo>
                    <a:pt x="88" y="31"/>
                    <a:pt x="89" y="31"/>
                    <a:pt x="91" y="31"/>
                  </a:cubicBezTo>
                  <a:cubicBezTo>
                    <a:pt x="94" y="31"/>
                    <a:pt x="96" y="30"/>
                    <a:pt x="97" y="29"/>
                  </a:cubicBezTo>
                  <a:cubicBezTo>
                    <a:pt x="99" y="27"/>
                    <a:pt x="102" y="25"/>
                    <a:pt x="105" y="25"/>
                  </a:cubicBezTo>
                  <a:cubicBezTo>
                    <a:pt x="108" y="25"/>
                    <a:pt x="113" y="28"/>
                    <a:pt x="117" y="33"/>
                  </a:cubicBezTo>
                  <a:cubicBezTo>
                    <a:pt x="123" y="41"/>
                    <a:pt x="122" y="51"/>
                    <a:pt x="115" y="64"/>
                  </a:cubicBezTo>
                  <a:cubicBezTo>
                    <a:pt x="111" y="72"/>
                    <a:pt x="105" y="79"/>
                    <a:pt x="103" y="81"/>
                  </a:cubicBezTo>
                  <a:cubicBezTo>
                    <a:pt x="103" y="81"/>
                    <a:pt x="103" y="82"/>
                    <a:pt x="102" y="82"/>
                  </a:cubicBezTo>
                  <a:cubicBezTo>
                    <a:pt x="101" y="84"/>
                    <a:pt x="101" y="85"/>
                    <a:pt x="100" y="86"/>
                  </a:cubicBezTo>
                  <a:cubicBezTo>
                    <a:pt x="106" y="87"/>
                    <a:pt x="112" y="88"/>
                    <a:pt x="118" y="90"/>
                  </a:cubicBezTo>
                  <a:cubicBezTo>
                    <a:pt x="121" y="86"/>
                    <a:pt x="126" y="79"/>
                    <a:pt x="130" y="72"/>
                  </a:cubicBezTo>
                  <a:cubicBezTo>
                    <a:pt x="136" y="61"/>
                    <a:pt x="138" y="51"/>
                    <a:pt x="138" y="42"/>
                  </a:cubicBezTo>
                  <a:cubicBezTo>
                    <a:pt x="137" y="35"/>
                    <a:pt x="135" y="28"/>
                    <a:pt x="130" y="23"/>
                  </a:cubicBezTo>
                  <a:cubicBezTo>
                    <a:pt x="122" y="13"/>
                    <a:pt x="114" y="9"/>
                    <a:pt x="105" y="9"/>
                  </a:cubicBezTo>
                  <a:cubicBezTo>
                    <a:pt x="101" y="9"/>
                    <a:pt x="97" y="10"/>
                    <a:pt x="93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9"/>
                    <a:pt x="87" y="8"/>
                    <a:pt x="86" y="7"/>
                  </a:cubicBezTo>
                  <a:cubicBezTo>
                    <a:pt x="80" y="2"/>
                    <a:pt x="72" y="0"/>
                    <a:pt x="64" y="0"/>
                  </a:cubicBezTo>
                  <a:cubicBezTo>
                    <a:pt x="53" y="0"/>
                    <a:pt x="42" y="5"/>
                    <a:pt x="36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19" y="15"/>
                    <a:pt x="7" y="24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0" y="52"/>
                    <a:pt x="5" y="65"/>
                  </a:cubicBezTo>
                  <a:cubicBezTo>
                    <a:pt x="8" y="74"/>
                    <a:pt x="14" y="83"/>
                    <a:pt x="21" y="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27513" y="6635751"/>
              <a:ext cx="1588" cy="15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6988" y="6275388"/>
              <a:ext cx="444500" cy="385763"/>
            </a:xfrm>
            <a:custGeom>
              <a:avLst/>
              <a:gdLst>
                <a:gd name="T0" fmla="*/ 2147483646 w 325"/>
                <a:gd name="T1" fmla="*/ 2147483646 h 282"/>
                <a:gd name="T2" fmla="*/ 2147483646 w 325"/>
                <a:gd name="T3" fmla="*/ 2147483646 h 282"/>
                <a:gd name="T4" fmla="*/ 2147483646 w 325"/>
                <a:gd name="T5" fmla="*/ 2147483646 h 282"/>
                <a:gd name="T6" fmla="*/ 2147483646 w 325"/>
                <a:gd name="T7" fmla="*/ 2147483646 h 282"/>
                <a:gd name="T8" fmla="*/ 2147483646 w 325"/>
                <a:gd name="T9" fmla="*/ 2147483646 h 282"/>
                <a:gd name="T10" fmla="*/ 2147483646 w 325"/>
                <a:gd name="T11" fmla="*/ 2147483646 h 282"/>
                <a:gd name="T12" fmla="*/ 2147483646 w 325"/>
                <a:gd name="T13" fmla="*/ 2147483646 h 282"/>
                <a:gd name="T14" fmla="*/ 2147483646 w 325"/>
                <a:gd name="T15" fmla="*/ 0 h 282"/>
                <a:gd name="T16" fmla="*/ 2147483646 w 325"/>
                <a:gd name="T17" fmla="*/ 2147483646 h 282"/>
                <a:gd name="T18" fmla="*/ 2147483646 w 325"/>
                <a:gd name="T19" fmla="*/ 2147483646 h 282"/>
                <a:gd name="T20" fmla="*/ 2147483646 w 325"/>
                <a:gd name="T21" fmla="*/ 2147483646 h 282"/>
                <a:gd name="T22" fmla="*/ 2147483646 w 325"/>
                <a:gd name="T23" fmla="*/ 2147483646 h 282"/>
                <a:gd name="T24" fmla="*/ 2147483646 w 325"/>
                <a:gd name="T25" fmla="*/ 2147483646 h 282"/>
                <a:gd name="T26" fmla="*/ 2147483646 w 325"/>
                <a:gd name="T27" fmla="*/ 2147483646 h 282"/>
                <a:gd name="T28" fmla="*/ 2147483646 w 325"/>
                <a:gd name="T29" fmla="*/ 2147483646 h 282"/>
                <a:gd name="T30" fmla="*/ 2147483646 w 325"/>
                <a:gd name="T31" fmla="*/ 2147483646 h 282"/>
                <a:gd name="T32" fmla="*/ 2147483646 w 325"/>
                <a:gd name="T33" fmla="*/ 2147483646 h 282"/>
                <a:gd name="T34" fmla="*/ 2147483646 w 325"/>
                <a:gd name="T35" fmla="*/ 2147483646 h 282"/>
                <a:gd name="T36" fmla="*/ 2147483646 w 325"/>
                <a:gd name="T37" fmla="*/ 2147483646 h 282"/>
                <a:gd name="T38" fmla="*/ 2147483646 w 325"/>
                <a:gd name="T39" fmla="*/ 2147483646 h 282"/>
                <a:gd name="T40" fmla="*/ 2147483646 w 325"/>
                <a:gd name="T41" fmla="*/ 2147483646 h 282"/>
                <a:gd name="T42" fmla="*/ 2147483646 w 325"/>
                <a:gd name="T43" fmla="*/ 2147483646 h 282"/>
                <a:gd name="T44" fmla="*/ 2147483646 w 325"/>
                <a:gd name="T45" fmla="*/ 2147483646 h 282"/>
                <a:gd name="T46" fmla="*/ 2147483646 w 325"/>
                <a:gd name="T47" fmla="*/ 2147483646 h 282"/>
                <a:gd name="T48" fmla="*/ 2147483646 w 325"/>
                <a:gd name="T49" fmla="*/ 2147483646 h 282"/>
                <a:gd name="T50" fmla="*/ 2147483646 w 325"/>
                <a:gd name="T51" fmla="*/ 2147483646 h 282"/>
                <a:gd name="T52" fmla="*/ 2147483646 w 325"/>
                <a:gd name="T53" fmla="*/ 2147483646 h 282"/>
                <a:gd name="T54" fmla="*/ 2147483646 w 325"/>
                <a:gd name="T55" fmla="*/ 2147483646 h 282"/>
                <a:gd name="T56" fmla="*/ 2147483646 w 325"/>
                <a:gd name="T57" fmla="*/ 2147483646 h 282"/>
                <a:gd name="T58" fmla="*/ 2147483646 w 325"/>
                <a:gd name="T59" fmla="*/ 2147483646 h 282"/>
                <a:gd name="T60" fmla="*/ 2147483646 w 325"/>
                <a:gd name="T61" fmla="*/ 2147483646 h 282"/>
                <a:gd name="T62" fmla="*/ 2147483646 w 325"/>
                <a:gd name="T63" fmla="*/ 2147483646 h 282"/>
                <a:gd name="T64" fmla="*/ 2147483646 w 325"/>
                <a:gd name="T65" fmla="*/ 2147483646 h 282"/>
                <a:gd name="T66" fmla="*/ 2147483646 w 325"/>
                <a:gd name="T67" fmla="*/ 2147483646 h 282"/>
                <a:gd name="T68" fmla="*/ 2147483646 w 325"/>
                <a:gd name="T69" fmla="*/ 2147483646 h 282"/>
                <a:gd name="T70" fmla="*/ 2147483646 w 325"/>
                <a:gd name="T71" fmla="*/ 2147483646 h 282"/>
                <a:gd name="T72" fmla="*/ 2147483646 w 325"/>
                <a:gd name="T73" fmla="*/ 2147483646 h 282"/>
                <a:gd name="T74" fmla="*/ 2147483646 w 325"/>
                <a:gd name="T75" fmla="*/ 2147483646 h 282"/>
                <a:gd name="T76" fmla="*/ 2147483646 w 325"/>
                <a:gd name="T77" fmla="*/ 2147483646 h 282"/>
                <a:gd name="T78" fmla="*/ 2147483646 w 325"/>
                <a:gd name="T79" fmla="*/ 2147483646 h 282"/>
                <a:gd name="T80" fmla="*/ 2147483646 w 325"/>
                <a:gd name="T81" fmla="*/ 2147483646 h 282"/>
                <a:gd name="T82" fmla="*/ 2147483646 w 325"/>
                <a:gd name="T83" fmla="*/ 2147483646 h 282"/>
                <a:gd name="T84" fmla="*/ 2147483646 w 325"/>
                <a:gd name="T85" fmla="*/ 2147483646 h 282"/>
                <a:gd name="T86" fmla="*/ 2147483646 w 325"/>
                <a:gd name="T87" fmla="*/ 2147483646 h 282"/>
                <a:gd name="T88" fmla="*/ 2147483646 w 325"/>
                <a:gd name="T89" fmla="*/ 2147483646 h 282"/>
                <a:gd name="T90" fmla="*/ 2147483646 w 325"/>
                <a:gd name="T91" fmla="*/ 2147483646 h 282"/>
                <a:gd name="T92" fmla="*/ 2147483646 w 325"/>
                <a:gd name="T93" fmla="*/ 2147483646 h 282"/>
                <a:gd name="T94" fmla="*/ 2147483646 w 325"/>
                <a:gd name="T95" fmla="*/ 2147483646 h 282"/>
                <a:gd name="T96" fmla="*/ 2147483646 w 325"/>
                <a:gd name="T97" fmla="*/ 2147483646 h 282"/>
                <a:gd name="T98" fmla="*/ 2147483646 w 325"/>
                <a:gd name="T99" fmla="*/ 2147483646 h 282"/>
                <a:gd name="T100" fmla="*/ 2147483646 w 325"/>
                <a:gd name="T101" fmla="*/ 2147483646 h 282"/>
                <a:gd name="T102" fmla="*/ 2147483646 w 325"/>
                <a:gd name="T103" fmla="*/ 2147483646 h 282"/>
                <a:gd name="T104" fmla="*/ 2147483646 w 325"/>
                <a:gd name="T105" fmla="*/ 2147483646 h 282"/>
                <a:gd name="T106" fmla="*/ 2147483646 w 325"/>
                <a:gd name="T107" fmla="*/ 2147483646 h 282"/>
                <a:gd name="T108" fmla="*/ 2147483646 w 325"/>
                <a:gd name="T109" fmla="*/ 2147483646 h 282"/>
                <a:gd name="T110" fmla="*/ 2147483646 w 325"/>
                <a:gd name="T111" fmla="*/ 2147483646 h 282"/>
                <a:gd name="T112" fmla="*/ 2147483646 w 325"/>
                <a:gd name="T113" fmla="*/ 2147483646 h 282"/>
                <a:gd name="T114" fmla="*/ 2147483646 w 325"/>
                <a:gd name="T115" fmla="*/ 2147483646 h 282"/>
                <a:gd name="T116" fmla="*/ 2147483646 w 325"/>
                <a:gd name="T117" fmla="*/ 2147483646 h 282"/>
                <a:gd name="T118" fmla="*/ 2147483646 w 325"/>
                <a:gd name="T119" fmla="*/ 2147483646 h 282"/>
                <a:gd name="T120" fmla="*/ 2147483646 w 325"/>
                <a:gd name="T121" fmla="*/ 2147483646 h 282"/>
                <a:gd name="T122" fmla="*/ 2147483646 w 325"/>
                <a:gd name="T123" fmla="*/ 2147483646 h 28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25" h="282">
                  <a:moveTo>
                    <a:pt x="319" y="238"/>
                  </a:moveTo>
                  <a:cubicBezTo>
                    <a:pt x="319" y="238"/>
                    <a:pt x="319" y="238"/>
                    <a:pt x="319" y="238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09" y="211"/>
                    <a:pt x="299" y="183"/>
                    <a:pt x="295" y="152"/>
                  </a:cubicBezTo>
                  <a:cubicBezTo>
                    <a:pt x="292" y="125"/>
                    <a:pt x="288" y="101"/>
                    <a:pt x="283" y="79"/>
                  </a:cubicBezTo>
                  <a:cubicBezTo>
                    <a:pt x="281" y="70"/>
                    <a:pt x="278" y="60"/>
                    <a:pt x="275" y="51"/>
                  </a:cubicBezTo>
                  <a:cubicBezTo>
                    <a:pt x="274" y="48"/>
                    <a:pt x="269" y="36"/>
                    <a:pt x="254" y="24"/>
                  </a:cubicBezTo>
                  <a:cubicBezTo>
                    <a:pt x="234" y="8"/>
                    <a:pt x="207" y="0"/>
                    <a:pt x="172" y="0"/>
                  </a:cubicBezTo>
                  <a:cubicBezTo>
                    <a:pt x="140" y="0"/>
                    <a:pt x="111" y="9"/>
                    <a:pt x="88" y="26"/>
                  </a:cubicBezTo>
                  <a:cubicBezTo>
                    <a:pt x="73" y="37"/>
                    <a:pt x="63" y="50"/>
                    <a:pt x="56" y="67"/>
                  </a:cubicBezTo>
                  <a:cubicBezTo>
                    <a:pt x="51" y="81"/>
                    <a:pt x="48" y="95"/>
                    <a:pt x="46" y="111"/>
                  </a:cubicBezTo>
                  <a:cubicBezTo>
                    <a:pt x="45" y="117"/>
                    <a:pt x="43" y="124"/>
                    <a:pt x="42" y="131"/>
                  </a:cubicBezTo>
                  <a:cubicBezTo>
                    <a:pt x="42" y="131"/>
                    <a:pt x="37" y="156"/>
                    <a:pt x="29" y="180"/>
                  </a:cubicBezTo>
                  <a:cubicBezTo>
                    <a:pt x="22" y="205"/>
                    <a:pt x="16" y="215"/>
                    <a:pt x="14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6" y="221"/>
                    <a:pt x="2" y="227"/>
                    <a:pt x="1" y="234"/>
                  </a:cubicBezTo>
                  <a:cubicBezTo>
                    <a:pt x="0" y="242"/>
                    <a:pt x="3" y="249"/>
                    <a:pt x="10" y="255"/>
                  </a:cubicBezTo>
                  <a:cubicBezTo>
                    <a:pt x="14" y="259"/>
                    <a:pt x="18" y="262"/>
                    <a:pt x="20" y="263"/>
                  </a:cubicBezTo>
                  <a:cubicBezTo>
                    <a:pt x="32" y="270"/>
                    <a:pt x="46" y="274"/>
                    <a:pt x="64" y="274"/>
                  </a:cubicBezTo>
                  <a:cubicBezTo>
                    <a:pt x="74" y="274"/>
                    <a:pt x="85" y="272"/>
                    <a:pt x="95" y="271"/>
                  </a:cubicBezTo>
                  <a:cubicBezTo>
                    <a:pt x="105" y="270"/>
                    <a:pt x="114" y="269"/>
                    <a:pt x="122" y="269"/>
                  </a:cubicBezTo>
                  <a:cubicBezTo>
                    <a:pt x="123" y="269"/>
                    <a:pt x="123" y="269"/>
                    <a:pt x="124" y="269"/>
                  </a:cubicBezTo>
                  <a:cubicBezTo>
                    <a:pt x="151" y="270"/>
                    <a:pt x="185" y="272"/>
                    <a:pt x="196" y="273"/>
                  </a:cubicBezTo>
                  <a:cubicBezTo>
                    <a:pt x="198" y="274"/>
                    <a:pt x="201" y="274"/>
                    <a:pt x="203" y="275"/>
                  </a:cubicBezTo>
                  <a:cubicBezTo>
                    <a:pt x="214" y="278"/>
                    <a:pt x="231" y="282"/>
                    <a:pt x="260" y="282"/>
                  </a:cubicBezTo>
                  <a:cubicBezTo>
                    <a:pt x="269" y="282"/>
                    <a:pt x="278" y="282"/>
                    <a:pt x="288" y="281"/>
                  </a:cubicBezTo>
                  <a:cubicBezTo>
                    <a:pt x="289" y="281"/>
                    <a:pt x="294" y="280"/>
                    <a:pt x="299" y="279"/>
                  </a:cubicBezTo>
                  <a:cubicBezTo>
                    <a:pt x="308" y="276"/>
                    <a:pt x="315" y="271"/>
                    <a:pt x="319" y="264"/>
                  </a:cubicBezTo>
                  <a:cubicBezTo>
                    <a:pt x="322" y="259"/>
                    <a:pt x="325" y="250"/>
                    <a:pt x="319" y="238"/>
                  </a:cubicBezTo>
                  <a:close/>
                  <a:moveTo>
                    <a:pt x="305" y="256"/>
                  </a:moveTo>
                  <a:cubicBezTo>
                    <a:pt x="303" y="259"/>
                    <a:pt x="299" y="261"/>
                    <a:pt x="294" y="263"/>
                  </a:cubicBezTo>
                  <a:cubicBezTo>
                    <a:pt x="290" y="264"/>
                    <a:pt x="287" y="264"/>
                    <a:pt x="286" y="264"/>
                  </a:cubicBezTo>
                  <a:cubicBezTo>
                    <a:pt x="286" y="264"/>
                    <a:pt x="286" y="264"/>
                    <a:pt x="286" y="264"/>
                  </a:cubicBezTo>
                  <a:cubicBezTo>
                    <a:pt x="277" y="265"/>
                    <a:pt x="268" y="265"/>
                    <a:pt x="260" y="265"/>
                  </a:cubicBezTo>
                  <a:cubicBezTo>
                    <a:pt x="233" y="265"/>
                    <a:pt x="218" y="261"/>
                    <a:pt x="207" y="259"/>
                  </a:cubicBezTo>
                  <a:cubicBezTo>
                    <a:pt x="204" y="258"/>
                    <a:pt x="201" y="257"/>
                    <a:pt x="198" y="257"/>
                  </a:cubicBezTo>
                  <a:cubicBezTo>
                    <a:pt x="186" y="255"/>
                    <a:pt x="152" y="253"/>
                    <a:pt x="125" y="252"/>
                  </a:cubicBezTo>
                  <a:cubicBezTo>
                    <a:pt x="124" y="252"/>
                    <a:pt x="123" y="252"/>
                    <a:pt x="122" y="252"/>
                  </a:cubicBezTo>
                  <a:cubicBezTo>
                    <a:pt x="113" y="252"/>
                    <a:pt x="103" y="253"/>
                    <a:pt x="93" y="254"/>
                  </a:cubicBezTo>
                  <a:cubicBezTo>
                    <a:pt x="84" y="256"/>
                    <a:pt x="73" y="257"/>
                    <a:pt x="64" y="257"/>
                  </a:cubicBezTo>
                  <a:cubicBezTo>
                    <a:pt x="49" y="257"/>
                    <a:pt x="38" y="254"/>
                    <a:pt x="29" y="248"/>
                  </a:cubicBezTo>
                  <a:cubicBezTo>
                    <a:pt x="27" y="247"/>
                    <a:pt x="24" y="245"/>
                    <a:pt x="22" y="243"/>
                  </a:cubicBezTo>
                  <a:cubicBezTo>
                    <a:pt x="20" y="241"/>
                    <a:pt x="18" y="238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5"/>
                    <a:pt x="18" y="235"/>
                    <a:pt x="18" y="235"/>
                  </a:cubicBezTo>
                  <a:cubicBezTo>
                    <a:pt x="19" y="234"/>
                    <a:pt x="20" y="234"/>
                    <a:pt x="21" y="233"/>
                  </a:cubicBezTo>
                  <a:cubicBezTo>
                    <a:pt x="22" y="233"/>
                    <a:pt x="23" y="233"/>
                    <a:pt x="23" y="232"/>
                  </a:cubicBezTo>
                  <a:cubicBezTo>
                    <a:pt x="24" y="232"/>
                    <a:pt x="26" y="230"/>
                    <a:pt x="30" y="224"/>
                  </a:cubicBezTo>
                  <a:cubicBezTo>
                    <a:pt x="35" y="216"/>
                    <a:pt x="40" y="203"/>
                    <a:pt x="45" y="185"/>
                  </a:cubicBezTo>
                  <a:cubicBezTo>
                    <a:pt x="53" y="160"/>
                    <a:pt x="58" y="135"/>
                    <a:pt x="58" y="134"/>
                  </a:cubicBezTo>
                  <a:cubicBezTo>
                    <a:pt x="60" y="127"/>
                    <a:pt x="61" y="119"/>
                    <a:pt x="62" y="113"/>
                  </a:cubicBezTo>
                  <a:cubicBezTo>
                    <a:pt x="65" y="99"/>
                    <a:pt x="67" y="86"/>
                    <a:pt x="72" y="73"/>
                  </a:cubicBezTo>
                  <a:cubicBezTo>
                    <a:pt x="77" y="59"/>
                    <a:pt x="86" y="49"/>
                    <a:pt x="98" y="40"/>
                  </a:cubicBezTo>
                  <a:cubicBezTo>
                    <a:pt x="118" y="25"/>
                    <a:pt x="144" y="17"/>
                    <a:pt x="172" y="17"/>
                  </a:cubicBezTo>
                  <a:cubicBezTo>
                    <a:pt x="202" y="17"/>
                    <a:pt x="227" y="24"/>
                    <a:pt x="243" y="37"/>
                  </a:cubicBezTo>
                  <a:cubicBezTo>
                    <a:pt x="255" y="46"/>
                    <a:pt x="259" y="56"/>
                    <a:pt x="259" y="56"/>
                  </a:cubicBezTo>
                  <a:cubicBezTo>
                    <a:pt x="262" y="65"/>
                    <a:pt x="265" y="74"/>
                    <a:pt x="266" y="82"/>
                  </a:cubicBezTo>
                  <a:cubicBezTo>
                    <a:pt x="271" y="104"/>
                    <a:pt x="275" y="128"/>
                    <a:pt x="278" y="154"/>
                  </a:cubicBezTo>
                  <a:cubicBezTo>
                    <a:pt x="283" y="187"/>
                    <a:pt x="293" y="216"/>
                    <a:pt x="304" y="244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307" y="251"/>
                    <a:pt x="305" y="255"/>
                    <a:pt x="305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5101" y="6375401"/>
              <a:ext cx="187325" cy="187325"/>
            </a:xfrm>
            <a:custGeom>
              <a:avLst/>
              <a:gdLst>
                <a:gd name="T0" fmla="*/ 2147483646 w 137"/>
                <a:gd name="T1" fmla="*/ 0 h 137"/>
                <a:gd name="T2" fmla="*/ 0 w 137"/>
                <a:gd name="T3" fmla="*/ 2147483646 h 137"/>
                <a:gd name="T4" fmla="*/ 2147483646 w 137"/>
                <a:gd name="T5" fmla="*/ 2147483646 h 137"/>
                <a:gd name="T6" fmla="*/ 2147483646 w 137"/>
                <a:gd name="T7" fmla="*/ 2147483646 h 137"/>
                <a:gd name="T8" fmla="*/ 2147483646 w 137"/>
                <a:gd name="T9" fmla="*/ 0 h 137"/>
                <a:gd name="T10" fmla="*/ 2147483646 w 137"/>
                <a:gd name="T11" fmla="*/ 2147483646 h 137"/>
                <a:gd name="T12" fmla="*/ 2147483646 w 137"/>
                <a:gd name="T13" fmla="*/ 2147483646 h 137"/>
                <a:gd name="T14" fmla="*/ 2147483646 w 137"/>
                <a:gd name="T15" fmla="*/ 2147483646 h 137"/>
                <a:gd name="T16" fmla="*/ 2147483646 w 137"/>
                <a:gd name="T17" fmla="*/ 2147483646 h 137"/>
                <a:gd name="T18" fmla="*/ 2147483646 w 137"/>
                <a:gd name="T19" fmla="*/ 2147483646 h 13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7" h="137">
                  <a:moveTo>
                    <a:pt x="69" y="0"/>
                  </a:moveTo>
                  <a:cubicBezTo>
                    <a:pt x="31" y="0"/>
                    <a:pt x="0" y="30"/>
                    <a:pt x="0" y="68"/>
                  </a:cubicBezTo>
                  <a:cubicBezTo>
                    <a:pt x="0" y="106"/>
                    <a:pt x="31" y="137"/>
                    <a:pt x="69" y="137"/>
                  </a:cubicBezTo>
                  <a:cubicBezTo>
                    <a:pt x="107" y="137"/>
                    <a:pt x="137" y="106"/>
                    <a:pt x="137" y="68"/>
                  </a:cubicBezTo>
                  <a:cubicBezTo>
                    <a:pt x="137" y="30"/>
                    <a:pt x="107" y="0"/>
                    <a:pt x="69" y="0"/>
                  </a:cubicBezTo>
                  <a:close/>
                  <a:moveTo>
                    <a:pt x="69" y="118"/>
                  </a:moveTo>
                  <a:cubicBezTo>
                    <a:pt x="41" y="118"/>
                    <a:pt x="19" y="96"/>
                    <a:pt x="19" y="68"/>
                  </a:cubicBezTo>
                  <a:cubicBezTo>
                    <a:pt x="19" y="40"/>
                    <a:pt x="41" y="18"/>
                    <a:pt x="69" y="18"/>
                  </a:cubicBezTo>
                  <a:cubicBezTo>
                    <a:pt x="96" y="18"/>
                    <a:pt x="119" y="40"/>
                    <a:pt x="119" y="68"/>
                  </a:cubicBezTo>
                  <a:cubicBezTo>
                    <a:pt x="119" y="96"/>
                    <a:pt x="96" y="118"/>
                    <a:pt x="69" y="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0" name="组合 127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3498850"/>
            <a:ext cx="831850" cy="831850"/>
            <a:chOff x="1104901" y="3659188"/>
            <a:chExt cx="865188" cy="863600"/>
          </a:xfrm>
        </p:grpSpPr>
        <p:sp>
          <p:nvSpPr>
            <p:cNvPr id="380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3659188"/>
              <a:ext cx="865188" cy="863600"/>
            </a:xfrm>
            <a:prstGeom prst="ellipse">
              <a:avLst/>
            </a:prstGeom>
            <a:solidFill>
              <a:srgbClr val="39B4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8101" y="3865563"/>
              <a:ext cx="661988" cy="657225"/>
            </a:xfrm>
            <a:custGeom>
              <a:avLst/>
              <a:gdLst>
                <a:gd name="T0" fmla="*/ 2147483646 w 484"/>
                <a:gd name="T1" fmla="*/ 0 h 481"/>
                <a:gd name="T2" fmla="*/ 2147483646 w 484"/>
                <a:gd name="T3" fmla="*/ 2147483646 h 481"/>
                <a:gd name="T4" fmla="*/ 2147483646 w 484"/>
                <a:gd name="T5" fmla="*/ 2147483646 h 481"/>
                <a:gd name="T6" fmla="*/ 2147483646 w 484"/>
                <a:gd name="T7" fmla="*/ 2147483646 h 481"/>
                <a:gd name="T8" fmla="*/ 2147483646 w 484"/>
                <a:gd name="T9" fmla="*/ 2147483646 h 481"/>
                <a:gd name="T10" fmla="*/ 2147483646 w 484"/>
                <a:gd name="T11" fmla="*/ 2147483646 h 481"/>
                <a:gd name="T12" fmla="*/ 2147483646 w 484"/>
                <a:gd name="T13" fmla="*/ 2147483646 h 481"/>
                <a:gd name="T14" fmla="*/ 2147483646 w 484"/>
                <a:gd name="T15" fmla="*/ 2147483646 h 481"/>
                <a:gd name="T16" fmla="*/ 2147483646 w 484"/>
                <a:gd name="T17" fmla="*/ 2147483646 h 481"/>
                <a:gd name="T18" fmla="*/ 2147483646 w 484"/>
                <a:gd name="T19" fmla="*/ 2147483646 h 481"/>
                <a:gd name="T20" fmla="*/ 2147483646 w 484"/>
                <a:gd name="T21" fmla="*/ 2147483646 h 481"/>
                <a:gd name="T22" fmla="*/ 2147483646 w 484"/>
                <a:gd name="T23" fmla="*/ 2147483646 h 481"/>
                <a:gd name="T24" fmla="*/ 2147483646 w 484"/>
                <a:gd name="T25" fmla="*/ 2147483646 h 481"/>
                <a:gd name="T26" fmla="*/ 2147483646 w 484"/>
                <a:gd name="T27" fmla="*/ 0 h 48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84" h="481">
                  <a:moveTo>
                    <a:pt x="289" y="0"/>
                  </a:moveTo>
                  <a:cubicBezTo>
                    <a:pt x="273" y="0"/>
                    <a:pt x="255" y="2"/>
                    <a:pt x="247" y="2"/>
                  </a:cubicBezTo>
                  <a:cubicBezTo>
                    <a:pt x="202" y="2"/>
                    <a:pt x="157" y="2"/>
                    <a:pt x="113" y="2"/>
                  </a:cubicBezTo>
                  <a:cubicBezTo>
                    <a:pt x="85" y="2"/>
                    <a:pt x="56" y="2"/>
                    <a:pt x="28" y="2"/>
                  </a:cubicBezTo>
                  <a:cubicBezTo>
                    <a:pt x="0" y="2"/>
                    <a:pt x="7" y="43"/>
                    <a:pt x="7" y="61"/>
                  </a:cubicBezTo>
                  <a:cubicBezTo>
                    <a:pt x="7" y="138"/>
                    <a:pt x="7" y="215"/>
                    <a:pt x="7" y="292"/>
                  </a:cubicBezTo>
                  <a:cubicBezTo>
                    <a:pt x="7" y="303"/>
                    <a:pt x="10" y="310"/>
                    <a:pt x="18" y="318"/>
                  </a:cubicBezTo>
                  <a:cubicBezTo>
                    <a:pt x="27" y="328"/>
                    <a:pt x="29" y="329"/>
                    <a:pt x="29" y="344"/>
                  </a:cubicBezTo>
                  <a:cubicBezTo>
                    <a:pt x="29" y="358"/>
                    <a:pt x="53" y="376"/>
                    <a:pt x="63" y="385"/>
                  </a:cubicBezTo>
                  <a:cubicBezTo>
                    <a:pt x="78" y="403"/>
                    <a:pt x="114" y="440"/>
                    <a:pt x="155" y="481"/>
                  </a:cubicBezTo>
                  <a:cubicBezTo>
                    <a:pt x="159" y="481"/>
                    <a:pt x="163" y="481"/>
                    <a:pt x="168" y="481"/>
                  </a:cubicBezTo>
                  <a:cubicBezTo>
                    <a:pt x="342" y="481"/>
                    <a:pt x="483" y="340"/>
                    <a:pt x="484" y="166"/>
                  </a:cubicBezTo>
                  <a:cubicBezTo>
                    <a:pt x="410" y="92"/>
                    <a:pt x="342" y="26"/>
                    <a:pt x="323" y="8"/>
                  </a:cubicBezTo>
                  <a:cubicBezTo>
                    <a:pt x="316" y="1"/>
                    <a:pt x="303" y="0"/>
                    <a:pt x="289" y="0"/>
                  </a:cubicBezTo>
                </a:path>
              </a:pathLst>
            </a:custGeom>
            <a:solidFill>
              <a:srgbClr val="2E9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3963988"/>
              <a:ext cx="50800" cy="93663"/>
            </a:xfrm>
            <a:custGeom>
              <a:avLst/>
              <a:gdLst>
                <a:gd name="T0" fmla="*/ 2147483646 w 37"/>
                <a:gd name="T1" fmla="*/ 2147483646 h 69"/>
                <a:gd name="T2" fmla="*/ 2147483646 w 37"/>
                <a:gd name="T3" fmla="*/ 2147483646 h 69"/>
                <a:gd name="T4" fmla="*/ 2147483646 w 37"/>
                <a:gd name="T5" fmla="*/ 0 h 69"/>
                <a:gd name="T6" fmla="*/ 2147483646 w 37"/>
                <a:gd name="T7" fmla="*/ 0 h 69"/>
                <a:gd name="T8" fmla="*/ 0 w 37"/>
                <a:gd name="T9" fmla="*/ 2147483646 h 69"/>
                <a:gd name="T10" fmla="*/ 0 w 37"/>
                <a:gd name="T11" fmla="*/ 2147483646 h 69"/>
                <a:gd name="T12" fmla="*/ 2147483646 w 37"/>
                <a:gd name="T13" fmla="*/ 2147483646 h 69"/>
                <a:gd name="T14" fmla="*/ 2147483646 w 37"/>
                <a:gd name="T15" fmla="*/ 2147483646 h 69"/>
                <a:gd name="T16" fmla="*/ 2147483646 w 37"/>
                <a:gd name="T17" fmla="*/ 2147483646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69">
                  <a:moveTo>
                    <a:pt x="37" y="63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7626" y="3867151"/>
              <a:ext cx="439738" cy="493713"/>
            </a:xfrm>
            <a:custGeom>
              <a:avLst/>
              <a:gdLst>
                <a:gd name="T0" fmla="*/ 2147483646 w 321"/>
                <a:gd name="T1" fmla="*/ 0 h 360"/>
                <a:gd name="T2" fmla="*/ 2147483646 w 321"/>
                <a:gd name="T3" fmla="*/ 0 h 360"/>
                <a:gd name="T4" fmla="*/ 0 w 321"/>
                <a:gd name="T5" fmla="*/ 2147483646 h 360"/>
                <a:gd name="T6" fmla="*/ 0 w 321"/>
                <a:gd name="T7" fmla="*/ 2147483646 h 360"/>
                <a:gd name="T8" fmla="*/ 2147483646 w 321"/>
                <a:gd name="T9" fmla="*/ 2147483646 h 360"/>
                <a:gd name="T10" fmla="*/ 2147483646 w 321"/>
                <a:gd name="T11" fmla="*/ 2147483646 h 360"/>
                <a:gd name="T12" fmla="*/ 2147483646 w 321"/>
                <a:gd name="T13" fmla="*/ 2147483646 h 360"/>
                <a:gd name="T14" fmla="*/ 2147483646 w 321"/>
                <a:gd name="T15" fmla="*/ 2147483646 h 360"/>
                <a:gd name="T16" fmla="*/ 2147483646 w 321"/>
                <a:gd name="T17" fmla="*/ 2147483646 h 360"/>
                <a:gd name="T18" fmla="*/ 2147483646 w 321"/>
                <a:gd name="T19" fmla="*/ 2147483646 h 360"/>
                <a:gd name="T20" fmla="*/ 2147483646 w 321"/>
                <a:gd name="T21" fmla="*/ 2147483646 h 360"/>
                <a:gd name="T22" fmla="*/ 2147483646 w 321"/>
                <a:gd name="T23" fmla="*/ 2147483646 h 360"/>
                <a:gd name="T24" fmla="*/ 2147483646 w 321"/>
                <a:gd name="T25" fmla="*/ 2147483646 h 360"/>
                <a:gd name="T26" fmla="*/ 2147483646 w 321"/>
                <a:gd name="T27" fmla="*/ 2147483646 h 360"/>
                <a:gd name="T28" fmla="*/ 2147483646 w 321"/>
                <a:gd name="T29" fmla="*/ 2147483646 h 360"/>
                <a:gd name="T30" fmla="*/ 2147483646 w 321"/>
                <a:gd name="T31" fmla="*/ 2147483646 h 360"/>
                <a:gd name="T32" fmla="*/ 2147483646 w 321"/>
                <a:gd name="T33" fmla="*/ 2147483646 h 360"/>
                <a:gd name="T34" fmla="*/ 2147483646 w 321"/>
                <a:gd name="T35" fmla="*/ 2147483646 h 360"/>
                <a:gd name="T36" fmla="*/ 2147483646 w 321"/>
                <a:gd name="T37" fmla="*/ 2147483646 h 360"/>
                <a:gd name="T38" fmla="*/ 2147483646 w 321"/>
                <a:gd name="T39" fmla="*/ 0 h 360"/>
                <a:gd name="T40" fmla="*/ 2147483646 w 321"/>
                <a:gd name="T41" fmla="*/ 2147483646 h 360"/>
                <a:gd name="T42" fmla="*/ 2147483646 w 321"/>
                <a:gd name="T43" fmla="*/ 2147483646 h 360"/>
                <a:gd name="T44" fmla="*/ 2147483646 w 321"/>
                <a:gd name="T45" fmla="*/ 2147483646 h 360"/>
                <a:gd name="T46" fmla="*/ 2147483646 w 321"/>
                <a:gd name="T47" fmla="*/ 2147483646 h 360"/>
                <a:gd name="T48" fmla="*/ 2147483646 w 321"/>
                <a:gd name="T49" fmla="*/ 2147483646 h 360"/>
                <a:gd name="T50" fmla="*/ 2147483646 w 321"/>
                <a:gd name="T51" fmla="*/ 2147483646 h 360"/>
                <a:gd name="T52" fmla="*/ 2147483646 w 321"/>
                <a:gd name="T53" fmla="*/ 2147483646 h 360"/>
                <a:gd name="T54" fmla="*/ 2147483646 w 321"/>
                <a:gd name="T55" fmla="*/ 2147483646 h 360"/>
                <a:gd name="T56" fmla="*/ 2147483646 w 321"/>
                <a:gd name="T57" fmla="*/ 2147483646 h 360"/>
                <a:gd name="T58" fmla="*/ 2147483646 w 321"/>
                <a:gd name="T59" fmla="*/ 2147483646 h 360"/>
                <a:gd name="T60" fmla="*/ 2147483646 w 321"/>
                <a:gd name="T61" fmla="*/ 2147483646 h 360"/>
                <a:gd name="T62" fmla="*/ 2147483646 w 321"/>
                <a:gd name="T63" fmla="*/ 2147483646 h 360"/>
                <a:gd name="T64" fmla="*/ 2147483646 w 321"/>
                <a:gd name="T65" fmla="*/ 2147483646 h 360"/>
                <a:gd name="T66" fmla="*/ 2147483646 w 321"/>
                <a:gd name="T67" fmla="*/ 2147483646 h 360"/>
                <a:gd name="T68" fmla="*/ 2147483646 w 321"/>
                <a:gd name="T69" fmla="*/ 2147483646 h 360"/>
                <a:gd name="T70" fmla="*/ 2147483646 w 321"/>
                <a:gd name="T71" fmla="*/ 2147483646 h 360"/>
                <a:gd name="T72" fmla="*/ 2147483646 w 321"/>
                <a:gd name="T73" fmla="*/ 2147483646 h 360"/>
                <a:gd name="T74" fmla="*/ 2147483646 w 321"/>
                <a:gd name="T75" fmla="*/ 2147483646 h 360"/>
                <a:gd name="T76" fmla="*/ 2147483646 w 321"/>
                <a:gd name="T77" fmla="*/ 2147483646 h 360"/>
                <a:gd name="T78" fmla="*/ 2147483646 w 321"/>
                <a:gd name="T79" fmla="*/ 2147483646 h 360"/>
                <a:gd name="T80" fmla="*/ 2147483646 w 321"/>
                <a:gd name="T81" fmla="*/ 2147483646 h 36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21" h="360">
                  <a:moveTo>
                    <a:pt x="301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308"/>
                    <a:pt x="9" y="317"/>
                    <a:pt x="19" y="317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2" y="344"/>
                    <a:pt x="22" y="344"/>
                    <a:pt x="22" y="344"/>
                  </a:cubicBezTo>
                  <a:cubicBezTo>
                    <a:pt x="22" y="353"/>
                    <a:pt x="31" y="360"/>
                    <a:pt x="42" y="360"/>
                  </a:cubicBezTo>
                  <a:cubicBezTo>
                    <a:pt x="58" y="360"/>
                    <a:pt x="58" y="360"/>
                    <a:pt x="58" y="360"/>
                  </a:cubicBezTo>
                  <a:cubicBezTo>
                    <a:pt x="69" y="360"/>
                    <a:pt x="78" y="353"/>
                    <a:pt x="78" y="344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246" y="317"/>
                    <a:pt x="246" y="317"/>
                    <a:pt x="246" y="317"/>
                  </a:cubicBezTo>
                  <a:cubicBezTo>
                    <a:pt x="246" y="344"/>
                    <a:pt x="246" y="344"/>
                    <a:pt x="246" y="344"/>
                  </a:cubicBezTo>
                  <a:cubicBezTo>
                    <a:pt x="246" y="353"/>
                    <a:pt x="255" y="360"/>
                    <a:pt x="267" y="360"/>
                  </a:cubicBezTo>
                  <a:cubicBezTo>
                    <a:pt x="283" y="360"/>
                    <a:pt x="283" y="360"/>
                    <a:pt x="283" y="360"/>
                  </a:cubicBezTo>
                  <a:cubicBezTo>
                    <a:pt x="294" y="360"/>
                    <a:pt x="304" y="353"/>
                    <a:pt x="304" y="344"/>
                  </a:cubicBezTo>
                  <a:cubicBezTo>
                    <a:pt x="304" y="316"/>
                    <a:pt x="304" y="316"/>
                    <a:pt x="304" y="316"/>
                  </a:cubicBezTo>
                  <a:cubicBezTo>
                    <a:pt x="312" y="315"/>
                    <a:pt x="321" y="307"/>
                    <a:pt x="321" y="297"/>
                  </a:cubicBezTo>
                  <a:cubicBezTo>
                    <a:pt x="321" y="19"/>
                    <a:pt x="321" y="19"/>
                    <a:pt x="321" y="19"/>
                  </a:cubicBezTo>
                  <a:cubicBezTo>
                    <a:pt x="321" y="8"/>
                    <a:pt x="312" y="0"/>
                    <a:pt x="301" y="0"/>
                  </a:cubicBezTo>
                  <a:close/>
                  <a:moveTo>
                    <a:pt x="8" y="241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8" y="177"/>
                    <a:pt x="15" y="172"/>
                    <a:pt x="22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22" y="145"/>
                    <a:pt x="22" y="145"/>
                    <a:pt x="22" y="145"/>
                  </a:cubicBezTo>
                  <a:cubicBezTo>
                    <a:pt x="15" y="145"/>
                    <a:pt x="8" y="140"/>
                    <a:pt x="8" y="133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68"/>
                    <a:pt x="15" y="64"/>
                    <a:pt x="22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34"/>
                    <a:pt x="37" y="23"/>
                    <a:pt x="51" y="23"/>
                  </a:cubicBezTo>
                  <a:cubicBezTo>
                    <a:pt x="269" y="23"/>
                    <a:pt x="269" y="23"/>
                    <a:pt x="269" y="23"/>
                  </a:cubicBezTo>
                  <a:cubicBezTo>
                    <a:pt x="283" y="23"/>
                    <a:pt x="295" y="34"/>
                    <a:pt x="295" y="49"/>
                  </a:cubicBezTo>
                  <a:cubicBezTo>
                    <a:pt x="295" y="269"/>
                    <a:pt x="295" y="269"/>
                    <a:pt x="295" y="269"/>
                  </a:cubicBezTo>
                  <a:cubicBezTo>
                    <a:pt x="295" y="283"/>
                    <a:pt x="283" y="295"/>
                    <a:pt x="269" y="295"/>
                  </a:cubicBezTo>
                  <a:cubicBezTo>
                    <a:pt x="51" y="295"/>
                    <a:pt x="51" y="295"/>
                    <a:pt x="51" y="295"/>
                  </a:cubicBezTo>
                  <a:cubicBezTo>
                    <a:pt x="37" y="295"/>
                    <a:pt x="26" y="283"/>
                    <a:pt x="26" y="269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2" y="254"/>
                    <a:pt x="22" y="254"/>
                    <a:pt x="22" y="254"/>
                  </a:cubicBezTo>
                  <a:cubicBezTo>
                    <a:pt x="15" y="254"/>
                    <a:pt x="8" y="249"/>
                    <a:pt x="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5088" y="4113213"/>
              <a:ext cx="50800" cy="93663"/>
            </a:xfrm>
            <a:custGeom>
              <a:avLst/>
              <a:gdLst>
                <a:gd name="T0" fmla="*/ 2147483646 w 37"/>
                <a:gd name="T1" fmla="*/ 2147483646 h 69"/>
                <a:gd name="T2" fmla="*/ 2147483646 w 37"/>
                <a:gd name="T3" fmla="*/ 2147483646 h 69"/>
                <a:gd name="T4" fmla="*/ 2147483646 w 37"/>
                <a:gd name="T5" fmla="*/ 0 h 69"/>
                <a:gd name="T6" fmla="*/ 2147483646 w 37"/>
                <a:gd name="T7" fmla="*/ 0 h 69"/>
                <a:gd name="T8" fmla="*/ 0 w 37"/>
                <a:gd name="T9" fmla="*/ 2147483646 h 69"/>
                <a:gd name="T10" fmla="*/ 0 w 37"/>
                <a:gd name="T11" fmla="*/ 2147483646 h 69"/>
                <a:gd name="T12" fmla="*/ 2147483646 w 37"/>
                <a:gd name="T13" fmla="*/ 2147483646 h 69"/>
                <a:gd name="T14" fmla="*/ 2147483646 w 37"/>
                <a:gd name="T15" fmla="*/ 2147483646 h 69"/>
                <a:gd name="T16" fmla="*/ 2147483646 w 37"/>
                <a:gd name="T17" fmla="*/ 2147483646 h 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7" h="69">
                  <a:moveTo>
                    <a:pt x="37" y="62"/>
                  </a:moveTo>
                  <a:cubicBezTo>
                    <a:pt x="37" y="5"/>
                    <a:pt x="37" y="5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2"/>
                    <a:pt x="0" y="5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6"/>
                    <a:pt x="5" y="69"/>
                    <a:pt x="9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4" y="69"/>
                    <a:pt x="37" y="66"/>
                    <a:pt x="37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5738" y="4044951"/>
              <a:ext cx="76200" cy="777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2726" y="4014788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8288" y="40544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28751" y="40544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49388" y="4117976"/>
              <a:ext cx="23813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17651" y="4117976"/>
              <a:ext cx="22225" cy="238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71601" y="3916363"/>
              <a:ext cx="330200" cy="336550"/>
            </a:xfrm>
            <a:custGeom>
              <a:avLst/>
              <a:gdLst>
                <a:gd name="T0" fmla="*/ 2147483646 w 242"/>
                <a:gd name="T1" fmla="*/ 2147483646 h 246"/>
                <a:gd name="T2" fmla="*/ 2147483646 w 242"/>
                <a:gd name="T3" fmla="*/ 2147483646 h 246"/>
                <a:gd name="T4" fmla="*/ 2147483646 w 242"/>
                <a:gd name="T5" fmla="*/ 2147483646 h 246"/>
                <a:gd name="T6" fmla="*/ 0 w 242"/>
                <a:gd name="T7" fmla="*/ 2147483646 h 246"/>
                <a:gd name="T8" fmla="*/ 0 w 242"/>
                <a:gd name="T9" fmla="*/ 2147483646 h 246"/>
                <a:gd name="T10" fmla="*/ 2147483646 w 242"/>
                <a:gd name="T11" fmla="*/ 2147483646 h 246"/>
                <a:gd name="T12" fmla="*/ 2147483646 w 242"/>
                <a:gd name="T13" fmla="*/ 2147483646 h 246"/>
                <a:gd name="T14" fmla="*/ 2147483646 w 242"/>
                <a:gd name="T15" fmla="*/ 2147483646 h 246"/>
                <a:gd name="T16" fmla="*/ 2147483646 w 242"/>
                <a:gd name="T17" fmla="*/ 2147483646 h 246"/>
                <a:gd name="T18" fmla="*/ 0 w 242"/>
                <a:gd name="T19" fmla="*/ 2147483646 h 246"/>
                <a:gd name="T20" fmla="*/ 0 w 242"/>
                <a:gd name="T21" fmla="*/ 2147483646 h 246"/>
                <a:gd name="T22" fmla="*/ 2147483646 w 242"/>
                <a:gd name="T23" fmla="*/ 2147483646 h 246"/>
                <a:gd name="T24" fmla="*/ 2147483646 w 242"/>
                <a:gd name="T25" fmla="*/ 2147483646 h 246"/>
                <a:gd name="T26" fmla="*/ 2147483646 w 242"/>
                <a:gd name="T27" fmla="*/ 2147483646 h 246"/>
                <a:gd name="T28" fmla="*/ 2147483646 w 242"/>
                <a:gd name="T29" fmla="*/ 2147483646 h 246"/>
                <a:gd name="T30" fmla="*/ 2147483646 w 242"/>
                <a:gd name="T31" fmla="*/ 0 h 246"/>
                <a:gd name="T32" fmla="*/ 2147483646 w 242"/>
                <a:gd name="T33" fmla="*/ 0 h 246"/>
                <a:gd name="T34" fmla="*/ 0 w 242"/>
                <a:gd name="T35" fmla="*/ 2147483646 h 246"/>
                <a:gd name="T36" fmla="*/ 0 w 242"/>
                <a:gd name="T37" fmla="*/ 2147483646 h 246"/>
                <a:gd name="T38" fmla="*/ 2147483646 w 242"/>
                <a:gd name="T39" fmla="*/ 2147483646 h 246"/>
                <a:gd name="T40" fmla="*/ 2147483646 w 242"/>
                <a:gd name="T41" fmla="*/ 2147483646 h 246"/>
                <a:gd name="T42" fmla="*/ 2147483646 w 242"/>
                <a:gd name="T43" fmla="*/ 2147483646 h 246"/>
                <a:gd name="T44" fmla="*/ 2147483646 w 242"/>
                <a:gd name="T45" fmla="*/ 2147483646 h 246"/>
                <a:gd name="T46" fmla="*/ 2147483646 w 242"/>
                <a:gd name="T47" fmla="*/ 2147483646 h 246"/>
                <a:gd name="T48" fmla="*/ 2147483646 w 242"/>
                <a:gd name="T49" fmla="*/ 2147483646 h 246"/>
                <a:gd name="T50" fmla="*/ 2147483646 w 242"/>
                <a:gd name="T51" fmla="*/ 2147483646 h 246"/>
                <a:gd name="T52" fmla="*/ 2147483646 w 242"/>
                <a:gd name="T53" fmla="*/ 2147483646 h 246"/>
                <a:gd name="T54" fmla="*/ 2147483646 w 242"/>
                <a:gd name="T55" fmla="*/ 2147483646 h 246"/>
                <a:gd name="T56" fmla="*/ 2147483646 w 242"/>
                <a:gd name="T57" fmla="*/ 2147483646 h 246"/>
                <a:gd name="T58" fmla="*/ 2147483646 w 242"/>
                <a:gd name="T59" fmla="*/ 2147483646 h 246"/>
                <a:gd name="T60" fmla="*/ 2147483646 w 242"/>
                <a:gd name="T61" fmla="*/ 2147483646 h 246"/>
                <a:gd name="T62" fmla="*/ 2147483646 w 242"/>
                <a:gd name="T63" fmla="*/ 2147483646 h 246"/>
                <a:gd name="T64" fmla="*/ 2147483646 w 242"/>
                <a:gd name="T65" fmla="*/ 2147483646 h 246"/>
                <a:gd name="T66" fmla="*/ 2147483646 w 242"/>
                <a:gd name="T67" fmla="*/ 2147483646 h 246"/>
                <a:gd name="T68" fmla="*/ 2147483646 w 242"/>
                <a:gd name="T69" fmla="*/ 2147483646 h 24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42" h="246">
                  <a:moveTo>
                    <a:pt x="17" y="39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104"/>
                    <a:pt x="11" y="109"/>
                    <a:pt x="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12" y="136"/>
                    <a:pt x="17" y="141"/>
                    <a:pt x="17" y="148"/>
                  </a:cubicBezTo>
                  <a:cubicBezTo>
                    <a:pt x="17" y="205"/>
                    <a:pt x="17" y="205"/>
                    <a:pt x="17" y="205"/>
                  </a:cubicBezTo>
                  <a:cubicBezTo>
                    <a:pt x="17" y="212"/>
                    <a:pt x="11" y="218"/>
                    <a:pt x="4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0" y="240"/>
                    <a:pt x="5" y="246"/>
                    <a:pt x="12" y="246"/>
                  </a:cubicBezTo>
                  <a:cubicBezTo>
                    <a:pt x="230" y="246"/>
                    <a:pt x="230" y="246"/>
                    <a:pt x="230" y="246"/>
                  </a:cubicBezTo>
                  <a:cubicBezTo>
                    <a:pt x="237" y="246"/>
                    <a:pt x="242" y="240"/>
                    <a:pt x="242" y="233"/>
                  </a:cubicBezTo>
                  <a:cubicBezTo>
                    <a:pt x="242" y="13"/>
                    <a:pt x="242" y="13"/>
                    <a:pt x="242" y="13"/>
                  </a:cubicBezTo>
                  <a:cubicBezTo>
                    <a:pt x="242" y="6"/>
                    <a:pt x="237" y="0"/>
                    <a:pt x="23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3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2" y="28"/>
                    <a:pt x="17" y="33"/>
                    <a:pt x="17" y="39"/>
                  </a:cubicBezTo>
                  <a:close/>
                  <a:moveTo>
                    <a:pt x="218" y="190"/>
                  </a:moveTo>
                  <a:cubicBezTo>
                    <a:pt x="218" y="193"/>
                    <a:pt x="215" y="196"/>
                    <a:pt x="212" y="196"/>
                  </a:cubicBezTo>
                  <a:cubicBezTo>
                    <a:pt x="201" y="196"/>
                    <a:pt x="201" y="196"/>
                    <a:pt x="201" y="196"/>
                  </a:cubicBezTo>
                  <a:cubicBezTo>
                    <a:pt x="198" y="196"/>
                    <a:pt x="195" y="193"/>
                    <a:pt x="195" y="190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5" y="53"/>
                    <a:pt x="198" y="50"/>
                    <a:pt x="201" y="5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5" y="50"/>
                    <a:pt x="218" y="53"/>
                    <a:pt x="218" y="56"/>
                  </a:cubicBezTo>
                  <a:lnTo>
                    <a:pt x="218" y="190"/>
                  </a:lnTo>
                  <a:close/>
                  <a:moveTo>
                    <a:pt x="90" y="67"/>
                  </a:moveTo>
                  <a:cubicBezTo>
                    <a:pt x="121" y="67"/>
                    <a:pt x="145" y="92"/>
                    <a:pt x="145" y="122"/>
                  </a:cubicBezTo>
                  <a:cubicBezTo>
                    <a:pt x="145" y="153"/>
                    <a:pt x="121" y="177"/>
                    <a:pt x="90" y="177"/>
                  </a:cubicBezTo>
                  <a:cubicBezTo>
                    <a:pt x="60" y="177"/>
                    <a:pt x="35" y="153"/>
                    <a:pt x="35" y="122"/>
                  </a:cubicBezTo>
                  <a:cubicBezTo>
                    <a:pt x="35" y="92"/>
                    <a:pt x="60" y="67"/>
                    <a:pt x="90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1" name="组合 119出自【趣你的PPT】(微信:qunideppt)：最优质的PPT资源库"/>
          <p:cNvGrpSpPr>
            <a:grpSpLocks/>
          </p:cNvGrpSpPr>
          <p:nvPr/>
        </p:nvGrpSpPr>
        <p:grpSpPr bwMode="auto">
          <a:xfrm>
            <a:off x="4946650" y="3486150"/>
            <a:ext cx="833438" cy="831850"/>
            <a:chOff x="4886326" y="3659188"/>
            <a:chExt cx="865188" cy="863600"/>
          </a:xfrm>
        </p:grpSpPr>
        <p:sp>
          <p:nvSpPr>
            <p:cNvPr id="380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3659188"/>
              <a:ext cx="865188" cy="86360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7138" y="3954463"/>
              <a:ext cx="712788" cy="568325"/>
            </a:xfrm>
            <a:custGeom>
              <a:avLst/>
              <a:gdLst>
                <a:gd name="T0" fmla="*/ 2147483646 w 521"/>
                <a:gd name="T1" fmla="*/ 0 h 416"/>
                <a:gd name="T2" fmla="*/ 2147483646 w 521"/>
                <a:gd name="T3" fmla="*/ 2147483646 h 416"/>
                <a:gd name="T4" fmla="*/ 2147483646 w 521"/>
                <a:gd name="T5" fmla="*/ 2147483646 h 416"/>
                <a:gd name="T6" fmla="*/ 2147483646 w 521"/>
                <a:gd name="T7" fmla="*/ 2147483646 h 416"/>
                <a:gd name="T8" fmla="*/ 2147483646 w 521"/>
                <a:gd name="T9" fmla="*/ 2147483646 h 416"/>
                <a:gd name="T10" fmla="*/ 2147483646 w 521"/>
                <a:gd name="T11" fmla="*/ 2147483646 h 416"/>
                <a:gd name="T12" fmla="*/ 2147483646 w 521"/>
                <a:gd name="T13" fmla="*/ 2147483646 h 416"/>
                <a:gd name="T14" fmla="*/ 2147483646 w 521"/>
                <a:gd name="T15" fmla="*/ 2147483646 h 416"/>
                <a:gd name="T16" fmla="*/ 2147483646 w 521"/>
                <a:gd name="T17" fmla="*/ 2147483646 h 416"/>
                <a:gd name="T18" fmla="*/ 2147483646 w 521"/>
                <a:gd name="T19" fmla="*/ 2147483646 h 416"/>
                <a:gd name="T20" fmla="*/ 2147483646 w 521"/>
                <a:gd name="T21" fmla="*/ 2147483646 h 416"/>
                <a:gd name="T22" fmla="*/ 2147483646 w 521"/>
                <a:gd name="T23" fmla="*/ 2147483646 h 416"/>
                <a:gd name="T24" fmla="*/ 2147483646 w 521"/>
                <a:gd name="T25" fmla="*/ 0 h 4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21" h="416">
                  <a:moveTo>
                    <a:pt x="384" y="0"/>
                  </a:moveTo>
                  <a:cubicBezTo>
                    <a:pt x="371" y="0"/>
                    <a:pt x="357" y="2"/>
                    <a:pt x="350" y="2"/>
                  </a:cubicBezTo>
                  <a:cubicBezTo>
                    <a:pt x="309" y="2"/>
                    <a:pt x="268" y="2"/>
                    <a:pt x="226" y="2"/>
                  </a:cubicBezTo>
                  <a:cubicBezTo>
                    <a:pt x="158" y="2"/>
                    <a:pt x="90" y="2"/>
                    <a:pt x="21" y="2"/>
                  </a:cubicBezTo>
                  <a:cubicBezTo>
                    <a:pt x="0" y="2"/>
                    <a:pt x="8" y="52"/>
                    <a:pt x="8" y="65"/>
                  </a:cubicBezTo>
                  <a:cubicBezTo>
                    <a:pt x="8" y="107"/>
                    <a:pt x="8" y="150"/>
                    <a:pt x="8" y="193"/>
                  </a:cubicBezTo>
                  <a:cubicBezTo>
                    <a:pt x="8" y="214"/>
                    <a:pt x="9" y="225"/>
                    <a:pt x="26" y="240"/>
                  </a:cubicBezTo>
                  <a:cubicBezTo>
                    <a:pt x="35" y="250"/>
                    <a:pt x="46" y="261"/>
                    <a:pt x="56" y="270"/>
                  </a:cubicBezTo>
                  <a:cubicBezTo>
                    <a:pt x="73" y="290"/>
                    <a:pt x="135" y="352"/>
                    <a:pt x="198" y="416"/>
                  </a:cubicBezTo>
                  <a:cubicBezTo>
                    <a:pt x="201" y="416"/>
                    <a:pt x="203" y="416"/>
                    <a:pt x="205" y="416"/>
                  </a:cubicBezTo>
                  <a:cubicBezTo>
                    <a:pt x="375" y="416"/>
                    <a:pt x="513" y="283"/>
                    <a:pt x="521" y="115"/>
                  </a:cubicBezTo>
                  <a:cubicBezTo>
                    <a:pt x="468" y="62"/>
                    <a:pt x="423" y="19"/>
                    <a:pt x="408" y="6"/>
                  </a:cubicBezTo>
                  <a:cubicBezTo>
                    <a:pt x="404" y="1"/>
                    <a:pt x="394" y="0"/>
                    <a:pt x="384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48251" y="3956051"/>
              <a:ext cx="550863" cy="311150"/>
            </a:xfrm>
            <a:custGeom>
              <a:avLst/>
              <a:gdLst>
                <a:gd name="T0" fmla="*/ 2147483646 w 403"/>
                <a:gd name="T1" fmla="*/ 2147483646 h 227"/>
                <a:gd name="T2" fmla="*/ 2147483646 w 403"/>
                <a:gd name="T3" fmla="*/ 0 h 227"/>
                <a:gd name="T4" fmla="*/ 2147483646 w 403"/>
                <a:gd name="T5" fmla="*/ 0 h 227"/>
                <a:gd name="T6" fmla="*/ 0 w 403"/>
                <a:gd name="T7" fmla="*/ 2147483646 h 227"/>
                <a:gd name="T8" fmla="*/ 0 w 403"/>
                <a:gd name="T9" fmla="*/ 2147483646 h 227"/>
                <a:gd name="T10" fmla="*/ 2147483646 w 403"/>
                <a:gd name="T11" fmla="*/ 2147483646 h 227"/>
                <a:gd name="T12" fmla="*/ 2147483646 w 403"/>
                <a:gd name="T13" fmla="*/ 2147483646 h 227"/>
                <a:gd name="T14" fmla="*/ 2147483646 w 403"/>
                <a:gd name="T15" fmla="*/ 2147483646 h 227"/>
                <a:gd name="T16" fmla="*/ 2147483646 w 403"/>
                <a:gd name="T17" fmla="*/ 2147483646 h 227"/>
                <a:gd name="T18" fmla="*/ 2147483646 w 403"/>
                <a:gd name="T19" fmla="*/ 2147483646 h 227"/>
                <a:gd name="T20" fmla="*/ 2147483646 w 403"/>
                <a:gd name="T21" fmla="*/ 2147483646 h 227"/>
                <a:gd name="T22" fmla="*/ 2147483646 w 403"/>
                <a:gd name="T23" fmla="*/ 2147483646 h 227"/>
                <a:gd name="T24" fmla="*/ 2147483646 w 403"/>
                <a:gd name="T25" fmla="*/ 2147483646 h 227"/>
                <a:gd name="T26" fmla="*/ 2147483646 w 403"/>
                <a:gd name="T27" fmla="*/ 2147483646 h 227"/>
                <a:gd name="T28" fmla="*/ 2147483646 w 403"/>
                <a:gd name="T29" fmla="*/ 2147483646 h 227"/>
                <a:gd name="T30" fmla="*/ 2147483646 w 403"/>
                <a:gd name="T31" fmla="*/ 2147483646 h 227"/>
                <a:gd name="T32" fmla="*/ 2147483646 w 403"/>
                <a:gd name="T33" fmla="*/ 2147483646 h 227"/>
                <a:gd name="T34" fmla="*/ 2147483646 w 403"/>
                <a:gd name="T35" fmla="*/ 2147483646 h 2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03" h="227">
                  <a:moveTo>
                    <a:pt x="403" y="11"/>
                  </a:moveTo>
                  <a:cubicBezTo>
                    <a:pt x="403" y="5"/>
                    <a:pt x="398" y="0"/>
                    <a:pt x="39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2"/>
                    <a:pt x="5" y="227"/>
                    <a:pt x="11" y="227"/>
                  </a:cubicBezTo>
                  <a:cubicBezTo>
                    <a:pt x="391" y="227"/>
                    <a:pt x="391" y="227"/>
                    <a:pt x="391" y="227"/>
                  </a:cubicBezTo>
                  <a:cubicBezTo>
                    <a:pt x="398" y="227"/>
                    <a:pt x="403" y="222"/>
                    <a:pt x="403" y="216"/>
                  </a:cubicBezTo>
                  <a:lnTo>
                    <a:pt x="403" y="11"/>
                  </a:lnTo>
                  <a:close/>
                  <a:moveTo>
                    <a:pt x="381" y="152"/>
                  </a:moveTo>
                  <a:cubicBezTo>
                    <a:pt x="352" y="153"/>
                    <a:pt x="329" y="176"/>
                    <a:pt x="329" y="204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4" y="176"/>
                    <a:pt x="52" y="153"/>
                    <a:pt x="23" y="153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52" y="74"/>
                    <a:pt x="74" y="51"/>
                    <a:pt x="75" y="22"/>
                  </a:cubicBezTo>
                  <a:cubicBezTo>
                    <a:pt x="329" y="22"/>
                    <a:pt x="329" y="22"/>
                    <a:pt x="329" y="22"/>
                  </a:cubicBezTo>
                  <a:cubicBezTo>
                    <a:pt x="329" y="50"/>
                    <a:pt x="352" y="74"/>
                    <a:pt x="381" y="75"/>
                  </a:cubicBezTo>
                  <a:lnTo>
                    <a:pt x="381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22876" y="4003676"/>
              <a:ext cx="203200" cy="217488"/>
            </a:xfrm>
            <a:custGeom>
              <a:avLst/>
              <a:gdLst>
                <a:gd name="T0" fmla="*/ 2147483646 w 149"/>
                <a:gd name="T1" fmla="*/ 0 h 159"/>
                <a:gd name="T2" fmla="*/ 0 w 149"/>
                <a:gd name="T3" fmla="*/ 2147483646 h 159"/>
                <a:gd name="T4" fmla="*/ 2147483646 w 149"/>
                <a:gd name="T5" fmla="*/ 2147483646 h 159"/>
                <a:gd name="T6" fmla="*/ 2147483646 w 149"/>
                <a:gd name="T7" fmla="*/ 2147483646 h 159"/>
                <a:gd name="T8" fmla="*/ 2147483646 w 149"/>
                <a:gd name="T9" fmla="*/ 0 h 159"/>
                <a:gd name="T10" fmla="*/ 2147483646 w 149"/>
                <a:gd name="T11" fmla="*/ 2147483646 h 159"/>
                <a:gd name="T12" fmla="*/ 2147483646 w 149"/>
                <a:gd name="T13" fmla="*/ 2147483646 h 159"/>
                <a:gd name="T14" fmla="*/ 2147483646 w 149"/>
                <a:gd name="T15" fmla="*/ 2147483646 h 159"/>
                <a:gd name="T16" fmla="*/ 2147483646 w 149"/>
                <a:gd name="T17" fmla="*/ 2147483646 h 159"/>
                <a:gd name="T18" fmla="*/ 2147483646 w 149"/>
                <a:gd name="T19" fmla="*/ 2147483646 h 159"/>
                <a:gd name="T20" fmla="*/ 2147483646 w 149"/>
                <a:gd name="T21" fmla="*/ 2147483646 h 159"/>
                <a:gd name="T22" fmla="*/ 2147483646 w 149"/>
                <a:gd name="T23" fmla="*/ 2147483646 h 159"/>
                <a:gd name="T24" fmla="*/ 2147483646 w 149"/>
                <a:gd name="T25" fmla="*/ 2147483646 h 159"/>
                <a:gd name="T26" fmla="*/ 2147483646 w 149"/>
                <a:gd name="T27" fmla="*/ 2147483646 h 159"/>
                <a:gd name="T28" fmla="*/ 2147483646 w 149"/>
                <a:gd name="T29" fmla="*/ 2147483646 h 159"/>
                <a:gd name="T30" fmla="*/ 2147483646 w 149"/>
                <a:gd name="T31" fmla="*/ 2147483646 h 159"/>
                <a:gd name="T32" fmla="*/ 2147483646 w 149"/>
                <a:gd name="T33" fmla="*/ 2147483646 h 159"/>
                <a:gd name="T34" fmla="*/ 2147483646 w 149"/>
                <a:gd name="T35" fmla="*/ 2147483646 h 159"/>
                <a:gd name="T36" fmla="*/ 2147483646 w 149"/>
                <a:gd name="T37" fmla="*/ 2147483646 h 159"/>
                <a:gd name="T38" fmla="*/ 2147483646 w 149"/>
                <a:gd name="T39" fmla="*/ 2147483646 h 159"/>
                <a:gd name="T40" fmla="*/ 2147483646 w 149"/>
                <a:gd name="T41" fmla="*/ 2147483646 h 159"/>
                <a:gd name="T42" fmla="*/ 2147483646 w 149"/>
                <a:gd name="T43" fmla="*/ 2147483646 h 159"/>
                <a:gd name="T44" fmla="*/ 2147483646 w 149"/>
                <a:gd name="T45" fmla="*/ 2147483646 h 159"/>
                <a:gd name="T46" fmla="*/ 2147483646 w 149"/>
                <a:gd name="T47" fmla="*/ 2147483646 h 159"/>
                <a:gd name="T48" fmla="*/ 2147483646 w 149"/>
                <a:gd name="T49" fmla="*/ 2147483646 h 159"/>
                <a:gd name="T50" fmla="*/ 2147483646 w 149"/>
                <a:gd name="T51" fmla="*/ 2147483646 h 159"/>
                <a:gd name="T52" fmla="*/ 2147483646 w 149"/>
                <a:gd name="T53" fmla="*/ 2147483646 h 159"/>
                <a:gd name="T54" fmla="*/ 2147483646 w 149"/>
                <a:gd name="T55" fmla="*/ 2147483646 h 159"/>
                <a:gd name="T56" fmla="*/ 2147483646 w 149"/>
                <a:gd name="T57" fmla="*/ 2147483646 h 159"/>
                <a:gd name="T58" fmla="*/ 2147483646 w 149"/>
                <a:gd name="T59" fmla="*/ 2147483646 h 159"/>
                <a:gd name="T60" fmla="*/ 2147483646 w 149"/>
                <a:gd name="T61" fmla="*/ 2147483646 h 159"/>
                <a:gd name="T62" fmla="*/ 2147483646 w 149"/>
                <a:gd name="T63" fmla="*/ 2147483646 h 159"/>
                <a:gd name="T64" fmla="*/ 2147483646 w 149"/>
                <a:gd name="T65" fmla="*/ 2147483646 h 159"/>
                <a:gd name="T66" fmla="*/ 2147483646 w 149"/>
                <a:gd name="T67" fmla="*/ 2147483646 h 159"/>
                <a:gd name="T68" fmla="*/ 2147483646 w 149"/>
                <a:gd name="T69" fmla="*/ 2147483646 h 159"/>
                <a:gd name="T70" fmla="*/ 2147483646 w 149"/>
                <a:gd name="T71" fmla="*/ 2147483646 h 159"/>
                <a:gd name="T72" fmla="*/ 2147483646 w 149"/>
                <a:gd name="T73" fmla="*/ 2147483646 h 159"/>
                <a:gd name="T74" fmla="*/ 2147483646 w 149"/>
                <a:gd name="T75" fmla="*/ 2147483646 h 15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49" h="159">
                  <a:moveTo>
                    <a:pt x="75" y="0"/>
                  </a:moveTo>
                  <a:cubicBezTo>
                    <a:pt x="33" y="0"/>
                    <a:pt x="0" y="36"/>
                    <a:pt x="0" y="80"/>
                  </a:cubicBezTo>
                  <a:cubicBezTo>
                    <a:pt x="0" y="123"/>
                    <a:pt x="33" y="159"/>
                    <a:pt x="75" y="159"/>
                  </a:cubicBezTo>
                  <a:cubicBezTo>
                    <a:pt x="116" y="159"/>
                    <a:pt x="149" y="123"/>
                    <a:pt x="149" y="80"/>
                  </a:cubicBezTo>
                  <a:cubicBezTo>
                    <a:pt x="149" y="36"/>
                    <a:pt x="116" y="0"/>
                    <a:pt x="75" y="0"/>
                  </a:cubicBezTo>
                  <a:close/>
                  <a:moveTo>
                    <a:pt x="100" y="103"/>
                  </a:moveTo>
                  <a:cubicBezTo>
                    <a:pt x="100" y="103"/>
                    <a:pt x="100" y="103"/>
                    <a:pt x="100" y="103"/>
                  </a:cubicBezTo>
                  <a:cubicBezTo>
                    <a:pt x="96" y="107"/>
                    <a:pt x="90" y="110"/>
                    <a:pt x="83" y="111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66" y="128"/>
                    <a:pt x="66" y="128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3" y="111"/>
                    <a:pt x="60" y="111"/>
                    <a:pt x="57" y="110"/>
                  </a:cubicBezTo>
                  <a:cubicBezTo>
                    <a:pt x="52" y="109"/>
                    <a:pt x="47" y="108"/>
                    <a:pt x="43" y="106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9"/>
                    <a:pt x="56" y="90"/>
                    <a:pt x="59" y="91"/>
                  </a:cubicBezTo>
                  <a:cubicBezTo>
                    <a:pt x="62" y="92"/>
                    <a:pt x="63" y="92"/>
                    <a:pt x="66" y="93"/>
                  </a:cubicBezTo>
                  <a:cubicBezTo>
                    <a:pt x="66" y="85"/>
                    <a:pt x="66" y="85"/>
                    <a:pt x="66" y="85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63" y="84"/>
                    <a:pt x="62" y="84"/>
                    <a:pt x="60" y="84"/>
                  </a:cubicBezTo>
                  <a:cubicBezTo>
                    <a:pt x="56" y="82"/>
                    <a:pt x="52" y="81"/>
                    <a:pt x="49" y="78"/>
                  </a:cubicBezTo>
                  <a:cubicBezTo>
                    <a:pt x="44" y="75"/>
                    <a:pt x="41" y="70"/>
                    <a:pt x="41" y="63"/>
                  </a:cubicBezTo>
                  <a:cubicBezTo>
                    <a:pt x="41" y="58"/>
                    <a:pt x="44" y="53"/>
                    <a:pt x="49" y="49"/>
                  </a:cubicBezTo>
                  <a:cubicBezTo>
                    <a:pt x="53" y="46"/>
                    <a:pt x="59" y="44"/>
                    <a:pt x="66" y="42"/>
                  </a:cubicBezTo>
                  <a:cubicBezTo>
                    <a:pt x="66" y="31"/>
                    <a:pt x="66" y="31"/>
                    <a:pt x="66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5" y="42"/>
                    <a:pt x="88" y="43"/>
                    <a:pt x="90" y="43"/>
                  </a:cubicBezTo>
                  <a:cubicBezTo>
                    <a:pt x="94" y="44"/>
                    <a:pt x="99" y="45"/>
                    <a:pt x="103" y="47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0" y="62"/>
                    <a:pt x="87" y="61"/>
                    <a:pt x="83" y="61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83" y="67"/>
                    <a:pt x="83" y="67"/>
                    <a:pt x="83" y="67"/>
                  </a:cubicBezTo>
                  <a:cubicBezTo>
                    <a:pt x="92" y="69"/>
                    <a:pt x="98" y="71"/>
                    <a:pt x="101" y="74"/>
                  </a:cubicBezTo>
                  <a:cubicBezTo>
                    <a:pt x="105" y="77"/>
                    <a:pt x="108" y="82"/>
                    <a:pt x="108" y="88"/>
                  </a:cubicBezTo>
                  <a:cubicBezTo>
                    <a:pt x="108" y="94"/>
                    <a:pt x="105" y="100"/>
                    <a:pt x="100" y="1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2" name="组合 128出自【趣你的PPT】(微信:qunideppt)：最优质的PPT资源库"/>
          <p:cNvGrpSpPr>
            <a:grpSpLocks/>
          </p:cNvGrpSpPr>
          <p:nvPr/>
        </p:nvGrpSpPr>
        <p:grpSpPr bwMode="auto">
          <a:xfrm>
            <a:off x="2146300" y="3486150"/>
            <a:ext cx="833438" cy="831850"/>
            <a:chOff x="2365376" y="3659188"/>
            <a:chExt cx="865188" cy="863600"/>
          </a:xfrm>
        </p:grpSpPr>
        <p:sp>
          <p:nvSpPr>
            <p:cNvPr id="380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3659188"/>
              <a:ext cx="865188" cy="863600"/>
            </a:xfrm>
            <a:prstGeom prst="ellipse">
              <a:avLst/>
            </a:prstGeom>
            <a:solidFill>
              <a:srgbClr val="955B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5401" y="3937001"/>
              <a:ext cx="644525" cy="554038"/>
            </a:xfrm>
            <a:custGeom>
              <a:avLst/>
              <a:gdLst>
                <a:gd name="T0" fmla="*/ 2147483646 w 471"/>
                <a:gd name="T1" fmla="*/ 0 h 405"/>
                <a:gd name="T2" fmla="*/ 2147483646 w 471"/>
                <a:gd name="T3" fmla="*/ 0 h 405"/>
                <a:gd name="T4" fmla="*/ 2147483646 w 471"/>
                <a:gd name="T5" fmla="*/ 0 h 405"/>
                <a:gd name="T6" fmla="*/ 2147483646 w 471"/>
                <a:gd name="T7" fmla="*/ 2147483646 h 405"/>
                <a:gd name="T8" fmla="*/ 2147483646 w 471"/>
                <a:gd name="T9" fmla="*/ 2147483646 h 405"/>
                <a:gd name="T10" fmla="*/ 2147483646 w 471"/>
                <a:gd name="T11" fmla="*/ 2147483646 h 405"/>
                <a:gd name="T12" fmla="*/ 2147483646 w 471"/>
                <a:gd name="T13" fmla="*/ 2147483646 h 405"/>
                <a:gd name="T14" fmla="*/ 2147483646 w 471"/>
                <a:gd name="T15" fmla="*/ 2147483646 h 405"/>
                <a:gd name="T16" fmla="*/ 2147483646 w 471"/>
                <a:gd name="T17" fmla="*/ 2147483646 h 405"/>
                <a:gd name="T18" fmla="*/ 2147483646 w 471"/>
                <a:gd name="T19" fmla="*/ 2147483646 h 405"/>
                <a:gd name="T20" fmla="*/ 2147483646 w 471"/>
                <a:gd name="T21" fmla="*/ 0 h 4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1" h="405">
                  <a:moveTo>
                    <a:pt x="252" y="0"/>
                  </a:moveTo>
                  <a:cubicBezTo>
                    <a:pt x="214" y="0"/>
                    <a:pt x="176" y="0"/>
                    <a:pt x="138" y="0"/>
                  </a:cubicBezTo>
                  <a:cubicBezTo>
                    <a:pt x="122" y="0"/>
                    <a:pt x="106" y="0"/>
                    <a:pt x="91" y="0"/>
                  </a:cubicBezTo>
                  <a:cubicBezTo>
                    <a:pt x="73" y="0"/>
                    <a:pt x="64" y="20"/>
                    <a:pt x="54" y="34"/>
                  </a:cubicBezTo>
                  <a:cubicBezTo>
                    <a:pt x="40" y="52"/>
                    <a:pt x="16" y="73"/>
                    <a:pt x="8" y="93"/>
                  </a:cubicBezTo>
                  <a:cubicBezTo>
                    <a:pt x="0" y="102"/>
                    <a:pt x="14" y="113"/>
                    <a:pt x="19" y="119"/>
                  </a:cubicBezTo>
                  <a:cubicBezTo>
                    <a:pt x="93" y="201"/>
                    <a:pt x="167" y="283"/>
                    <a:pt x="245" y="360"/>
                  </a:cubicBezTo>
                  <a:cubicBezTo>
                    <a:pt x="258" y="376"/>
                    <a:pt x="273" y="391"/>
                    <a:pt x="288" y="405"/>
                  </a:cubicBezTo>
                  <a:cubicBezTo>
                    <a:pt x="374" y="371"/>
                    <a:pt x="442" y="299"/>
                    <a:pt x="471" y="209"/>
                  </a:cubicBezTo>
                  <a:cubicBezTo>
                    <a:pt x="390" y="128"/>
                    <a:pt x="295" y="33"/>
                    <a:pt x="284" y="24"/>
                  </a:cubicBezTo>
                  <a:cubicBezTo>
                    <a:pt x="276" y="15"/>
                    <a:pt x="264" y="0"/>
                    <a:pt x="252" y="0"/>
                  </a:cubicBezTo>
                </a:path>
              </a:pathLst>
            </a:custGeom>
            <a:solidFill>
              <a:srgbClr val="774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71751" y="3937001"/>
              <a:ext cx="452438" cy="385763"/>
            </a:xfrm>
            <a:custGeom>
              <a:avLst/>
              <a:gdLst>
                <a:gd name="T0" fmla="*/ 2147483646 w 331"/>
                <a:gd name="T1" fmla="*/ 2147483646 h 282"/>
                <a:gd name="T2" fmla="*/ 2147483646 w 331"/>
                <a:gd name="T3" fmla="*/ 2147483646 h 282"/>
                <a:gd name="T4" fmla="*/ 2147483646 w 331"/>
                <a:gd name="T5" fmla="*/ 2147483646 h 282"/>
                <a:gd name="T6" fmla="*/ 2147483646 w 331"/>
                <a:gd name="T7" fmla="*/ 2147483646 h 282"/>
                <a:gd name="T8" fmla="*/ 2147483646 w 331"/>
                <a:gd name="T9" fmla="*/ 2147483646 h 282"/>
                <a:gd name="T10" fmla="*/ 2147483646 w 331"/>
                <a:gd name="T11" fmla="*/ 2147483646 h 282"/>
                <a:gd name="T12" fmla="*/ 2147483646 w 331"/>
                <a:gd name="T13" fmla="*/ 2147483646 h 282"/>
                <a:gd name="T14" fmla="*/ 2147483646 w 331"/>
                <a:gd name="T15" fmla="*/ 0 h 282"/>
                <a:gd name="T16" fmla="*/ 2147483646 w 331"/>
                <a:gd name="T17" fmla="*/ 2147483646 h 282"/>
                <a:gd name="T18" fmla="*/ 2147483646 w 331"/>
                <a:gd name="T19" fmla="*/ 2147483646 h 282"/>
                <a:gd name="T20" fmla="*/ 2147483646 w 331"/>
                <a:gd name="T21" fmla="*/ 2147483646 h 282"/>
                <a:gd name="T22" fmla="*/ 2147483646 w 331"/>
                <a:gd name="T23" fmla="*/ 2147483646 h 282"/>
                <a:gd name="T24" fmla="*/ 2147483646 w 331"/>
                <a:gd name="T25" fmla="*/ 2147483646 h 282"/>
                <a:gd name="T26" fmla="*/ 2147483646 w 331"/>
                <a:gd name="T27" fmla="*/ 2147483646 h 282"/>
                <a:gd name="T28" fmla="*/ 2147483646 w 331"/>
                <a:gd name="T29" fmla="*/ 2147483646 h 282"/>
                <a:gd name="T30" fmla="*/ 2147483646 w 331"/>
                <a:gd name="T31" fmla="*/ 2147483646 h 282"/>
                <a:gd name="T32" fmla="*/ 2147483646 w 331"/>
                <a:gd name="T33" fmla="*/ 2147483646 h 282"/>
                <a:gd name="T34" fmla="*/ 2147483646 w 331"/>
                <a:gd name="T35" fmla="*/ 2147483646 h 282"/>
                <a:gd name="T36" fmla="*/ 2147483646 w 331"/>
                <a:gd name="T37" fmla="*/ 2147483646 h 282"/>
                <a:gd name="T38" fmla="*/ 2147483646 w 331"/>
                <a:gd name="T39" fmla="*/ 2147483646 h 282"/>
                <a:gd name="T40" fmla="*/ 2147483646 w 331"/>
                <a:gd name="T41" fmla="*/ 2147483646 h 282"/>
                <a:gd name="T42" fmla="*/ 2147483646 w 331"/>
                <a:gd name="T43" fmla="*/ 2147483646 h 282"/>
                <a:gd name="T44" fmla="*/ 2147483646 w 331"/>
                <a:gd name="T45" fmla="*/ 2147483646 h 282"/>
                <a:gd name="T46" fmla="*/ 2147483646 w 331"/>
                <a:gd name="T47" fmla="*/ 2147483646 h 282"/>
                <a:gd name="T48" fmla="*/ 2147483646 w 331"/>
                <a:gd name="T49" fmla="*/ 2147483646 h 282"/>
                <a:gd name="T50" fmla="*/ 2147483646 w 331"/>
                <a:gd name="T51" fmla="*/ 2147483646 h 282"/>
                <a:gd name="T52" fmla="*/ 2147483646 w 331"/>
                <a:gd name="T53" fmla="*/ 2147483646 h 282"/>
                <a:gd name="T54" fmla="*/ 2147483646 w 331"/>
                <a:gd name="T55" fmla="*/ 2147483646 h 282"/>
                <a:gd name="T56" fmla="*/ 2147483646 w 331"/>
                <a:gd name="T57" fmla="*/ 2147483646 h 282"/>
                <a:gd name="T58" fmla="*/ 2147483646 w 331"/>
                <a:gd name="T59" fmla="*/ 2147483646 h 282"/>
                <a:gd name="T60" fmla="*/ 2147483646 w 331"/>
                <a:gd name="T61" fmla="*/ 2147483646 h 282"/>
                <a:gd name="T62" fmla="*/ 2147483646 w 331"/>
                <a:gd name="T63" fmla="*/ 2147483646 h 282"/>
                <a:gd name="T64" fmla="*/ 2147483646 w 331"/>
                <a:gd name="T65" fmla="*/ 2147483646 h 282"/>
                <a:gd name="T66" fmla="*/ 2147483646 w 331"/>
                <a:gd name="T67" fmla="*/ 2147483646 h 282"/>
                <a:gd name="T68" fmla="*/ 2147483646 w 331"/>
                <a:gd name="T69" fmla="*/ 2147483646 h 28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31" h="282">
                  <a:moveTo>
                    <a:pt x="165" y="282"/>
                  </a:moveTo>
                  <a:cubicBezTo>
                    <a:pt x="162" y="282"/>
                    <a:pt x="159" y="280"/>
                    <a:pt x="158" y="278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0" y="104"/>
                    <a:pt x="0" y="100"/>
                    <a:pt x="1" y="96"/>
                  </a:cubicBezTo>
                  <a:cubicBezTo>
                    <a:pt x="2" y="95"/>
                    <a:pt x="2" y="94"/>
                    <a:pt x="3" y="93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6" y="77"/>
                    <a:pt x="26" y="63"/>
                    <a:pt x="36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5" y="39"/>
                    <a:pt x="47" y="36"/>
                    <a:pt x="49" y="34"/>
                  </a:cubicBezTo>
                  <a:cubicBezTo>
                    <a:pt x="51" y="31"/>
                    <a:pt x="54" y="28"/>
                    <a:pt x="56" y="25"/>
                  </a:cubicBezTo>
                  <a:cubicBezTo>
                    <a:pt x="57" y="23"/>
                    <a:pt x="58" y="21"/>
                    <a:pt x="60" y="20"/>
                  </a:cubicBezTo>
                  <a:cubicBezTo>
                    <a:pt x="62" y="17"/>
                    <a:pt x="63" y="15"/>
                    <a:pt x="65" y="12"/>
                  </a:cubicBezTo>
                  <a:cubicBezTo>
                    <a:pt x="68" y="10"/>
                    <a:pt x="70" y="6"/>
                    <a:pt x="72" y="4"/>
                  </a:cubicBezTo>
                  <a:cubicBezTo>
                    <a:pt x="74" y="1"/>
                    <a:pt x="77" y="0"/>
                    <a:pt x="80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4" y="0"/>
                    <a:pt x="257" y="1"/>
                    <a:pt x="258" y="4"/>
                  </a:cubicBezTo>
                  <a:cubicBezTo>
                    <a:pt x="261" y="7"/>
                    <a:pt x="263" y="10"/>
                    <a:pt x="265" y="13"/>
                  </a:cubicBezTo>
                  <a:cubicBezTo>
                    <a:pt x="267" y="15"/>
                    <a:pt x="269" y="17"/>
                    <a:pt x="270" y="19"/>
                  </a:cubicBezTo>
                  <a:cubicBezTo>
                    <a:pt x="273" y="23"/>
                    <a:pt x="273" y="23"/>
                    <a:pt x="273" y="23"/>
                  </a:cubicBezTo>
                  <a:cubicBezTo>
                    <a:pt x="276" y="26"/>
                    <a:pt x="279" y="30"/>
                    <a:pt x="281" y="33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99" y="57"/>
                    <a:pt x="313" y="75"/>
                    <a:pt x="327" y="94"/>
                  </a:cubicBezTo>
                  <a:cubicBezTo>
                    <a:pt x="327" y="94"/>
                    <a:pt x="327" y="94"/>
                    <a:pt x="327" y="94"/>
                  </a:cubicBezTo>
                  <a:cubicBezTo>
                    <a:pt x="328" y="94"/>
                    <a:pt x="329" y="95"/>
                    <a:pt x="329" y="96"/>
                  </a:cubicBezTo>
                  <a:cubicBezTo>
                    <a:pt x="331" y="100"/>
                    <a:pt x="330" y="104"/>
                    <a:pt x="327" y="107"/>
                  </a:cubicBezTo>
                  <a:cubicBezTo>
                    <a:pt x="173" y="278"/>
                    <a:pt x="173" y="278"/>
                    <a:pt x="173" y="278"/>
                  </a:cubicBezTo>
                  <a:cubicBezTo>
                    <a:pt x="171" y="280"/>
                    <a:pt x="168" y="282"/>
                    <a:pt x="165" y="282"/>
                  </a:cubicBezTo>
                  <a:close/>
                  <a:moveTo>
                    <a:pt x="165" y="233"/>
                  </a:moveTo>
                  <a:cubicBezTo>
                    <a:pt x="205" y="110"/>
                    <a:pt x="205" y="110"/>
                    <a:pt x="205" y="110"/>
                  </a:cubicBezTo>
                  <a:cubicBezTo>
                    <a:pt x="124" y="110"/>
                    <a:pt x="124" y="110"/>
                    <a:pt x="124" y="110"/>
                  </a:cubicBezTo>
                  <a:lnTo>
                    <a:pt x="165" y="233"/>
                  </a:lnTo>
                  <a:close/>
                  <a:moveTo>
                    <a:pt x="186" y="225"/>
                  </a:moveTo>
                  <a:cubicBezTo>
                    <a:pt x="191" y="228"/>
                    <a:pt x="191" y="228"/>
                    <a:pt x="191" y="228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24" y="110"/>
                    <a:pt x="224" y="110"/>
                    <a:pt x="224" y="110"/>
                  </a:cubicBezTo>
                  <a:lnTo>
                    <a:pt x="186" y="225"/>
                  </a:lnTo>
                  <a:close/>
                  <a:moveTo>
                    <a:pt x="137" y="226"/>
                  </a:moveTo>
                  <a:cubicBezTo>
                    <a:pt x="143" y="222"/>
                    <a:pt x="143" y="222"/>
                    <a:pt x="143" y="222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33" y="110"/>
                    <a:pt x="33" y="110"/>
                    <a:pt x="33" y="110"/>
                  </a:cubicBezTo>
                  <a:lnTo>
                    <a:pt x="137" y="226"/>
                  </a:lnTo>
                  <a:close/>
                  <a:moveTo>
                    <a:pt x="223" y="89"/>
                  </a:moveTo>
                  <a:cubicBezTo>
                    <a:pt x="298" y="89"/>
                    <a:pt x="298" y="89"/>
                    <a:pt x="298" y="89"/>
                  </a:cubicBezTo>
                  <a:cubicBezTo>
                    <a:pt x="294" y="84"/>
                    <a:pt x="294" y="84"/>
                    <a:pt x="294" y="84"/>
                  </a:cubicBezTo>
                  <a:cubicBezTo>
                    <a:pt x="293" y="82"/>
                    <a:pt x="291" y="81"/>
                    <a:pt x="290" y="79"/>
                  </a:cubicBezTo>
                  <a:cubicBezTo>
                    <a:pt x="287" y="75"/>
                    <a:pt x="287" y="75"/>
                    <a:pt x="287" y="75"/>
                  </a:cubicBezTo>
                  <a:cubicBezTo>
                    <a:pt x="280" y="65"/>
                    <a:pt x="272" y="55"/>
                    <a:pt x="265" y="46"/>
                  </a:cubicBezTo>
                  <a:cubicBezTo>
                    <a:pt x="264" y="45"/>
                    <a:pt x="264" y="44"/>
                    <a:pt x="263" y="43"/>
                  </a:cubicBezTo>
                  <a:cubicBezTo>
                    <a:pt x="262" y="42"/>
                    <a:pt x="262" y="41"/>
                    <a:pt x="261" y="40"/>
                  </a:cubicBezTo>
                  <a:cubicBezTo>
                    <a:pt x="256" y="33"/>
                    <a:pt x="251" y="27"/>
                    <a:pt x="246" y="20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10" y="19"/>
                    <a:pt x="210" y="19"/>
                    <a:pt x="210" y="19"/>
                  </a:cubicBezTo>
                  <a:lnTo>
                    <a:pt x="223" y="89"/>
                  </a:lnTo>
                  <a:close/>
                  <a:moveTo>
                    <a:pt x="126" y="89"/>
                  </a:moveTo>
                  <a:cubicBezTo>
                    <a:pt x="205" y="89"/>
                    <a:pt x="205" y="89"/>
                    <a:pt x="205" y="89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39" y="19"/>
                    <a:pt x="139" y="19"/>
                    <a:pt x="139" y="19"/>
                  </a:cubicBezTo>
                  <a:lnTo>
                    <a:pt x="126" y="89"/>
                  </a:lnTo>
                  <a:close/>
                  <a:moveTo>
                    <a:pt x="84" y="20"/>
                  </a:moveTo>
                  <a:cubicBezTo>
                    <a:pt x="80" y="27"/>
                    <a:pt x="75" y="33"/>
                    <a:pt x="69" y="40"/>
                  </a:cubicBezTo>
                  <a:cubicBezTo>
                    <a:pt x="69" y="41"/>
                    <a:pt x="68" y="42"/>
                    <a:pt x="67" y="43"/>
                  </a:cubicBezTo>
                  <a:cubicBezTo>
                    <a:pt x="67" y="44"/>
                    <a:pt x="66" y="45"/>
                    <a:pt x="65" y="46"/>
                  </a:cubicBezTo>
                  <a:cubicBezTo>
                    <a:pt x="57" y="57"/>
                    <a:pt x="48" y="68"/>
                    <a:pt x="40" y="80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8" y="82"/>
                    <a:pt x="37" y="83"/>
                    <a:pt x="37" y="84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85" y="19"/>
                    <a:pt x="85" y="19"/>
                    <a:pt x="85" y="19"/>
                  </a:cubicBezTo>
                  <a:lnTo>
                    <a:pt x="84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3" name="组合 125出自【趣你的PPT】(微信:qunideppt)：最优质的PPT资源库"/>
          <p:cNvGrpSpPr>
            <a:grpSpLocks/>
          </p:cNvGrpSpPr>
          <p:nvPr/>
        </p:nvGrpSpPr>
        <p:grpSpPr bwMode="auto">
          <a:xfrm>
            <a:off x="6346825" y="3486150"/>
            <a:ext cx="833438" cy="831850"/>
            <a:chOff x="1104901" y="6000751"/>
            <a:chExt cx="865188" cy="863600"/>
          </a:xfrm>
        </p:grpSpPr>
        <p:sp>
          <p:nvSpPr>
            <p:cNvPr id="380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4901" y="6000751"/>
              <a:ext cx="865188" cy="863600"/>
            </a:xfrm>
            <a:prstGeom prst="ellipse">
              <a:avLst/>
            </a:prstGeom>
            <a:solidFill>
              <a:srgbClr val="FFC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36701" y="6864351"/>
              <a:ext cx="25400" cy="0"/>
            </a:xfrm>
            <a:custGeom>
              <a:avLst/>
              <a:gdLst>
                <a:gd name="T0" fmla="*/ 2147483646 w 18"/>
                <a:gd name="T1" fmla="*/ 2147483646 w 18"/>
                <a:gd name="T2" fmla="*/ 2147483646 w 18"/>
                <a:gd name="T3" fmla="*/ 2147483646 w 18"/>
                <a:gd name="T4" fmla="*/ 2147483646 w 18"/>
                <a:gd name="T5" fmla="*/ 2147483646 w 18"/>
                <a:gd name="T6" fmla="*/ 2147483646 w 18"/>
                <a:gd name="T7" fmla="*/ 2147483646 w 18"/>
                <a:gd name="T8" fmla="*/ 2147483646 w 18"/>
                <a:gd name="T9" fmla="*/ 2147483646 w 18"/>
                <a:gd name="T10" fmla="*/ 2147483646 w 18"/>
                <a:gd name="T11" fmla="*/ 2147483646 w 18"/>
                <a:gd name="T12" fmla="*/ 2147483646 w 18"/>
                <a:gd name="T13" fmla="*/ 2147483646 w 18"/>
                <a:gd name="T14" fmla="*/ 2147483646 w 18"/>
                <a:gd name="T15" fmla="*/ 2147483646 w 18"/>
                <a:gd name="T16" fmla="*/ 2147483646 w 18"/>
                <a:gd name="T17" fmla="*/ 2147483646 w 18"/>
                <a:gd name="T18" fmla="*/ 2147483646 w 18"/>
                <a:gd name="T19" fmla="*/ 2147483646 w 18"/>
                <a:gd name="T20" fmla="*/ 2147483646 w 18"/>
                <a:gd name="T21" fmla="*/ 2147483646 w 18"/>
                <a:gd name="T22" fmla="*/ 2147483646 w 18"/>
                <a:gd name="T23" fmla="*/ 2147483646 w 18"/>
                <a:gd name="T24" fmla="*/ 2147483646 w 18"/>
                <a:gd name="T25" fmla="*/ 2147483646 w 18"/>
                <a:gd name="T26" fmla="*/ 2147483646 w 18"/>
                <a:gd name="T27" fmla="*/ 2147483646 w 18"/>
                <a:gd name="T28" fmla="*/ 2147483646 w 18"/>
                <a:gd name="T29" fmla="*/ 2147483646 w 18"/>
                <a:gd name="T30" fmla="*/ 2147483646 w 18"/>
                <a:gd name="T31" fmla="*/ 2147483646 w 18"/>
                <a:gd name="T32" fmla="*/ 2147483646 w 18"/>
                <a:gd name="T33" fmla="*/ 2147483646 w 18"/>
                <a:gd name="T34" fmla="*/ 2147483646 w 18"/>
                <a:gd name="T35" fmla="*/ 2147483646 w 18"/>
                <a:gd name="T36" fmla="*/ 2147483646 w 18"/>
                <a:gd name="T37" fmla="*/ 2147483646 w 18"/>
                <a:gd name="T38" fmla="*/ 2147483646 w 18"/>
                <a:gd name="T39" fmla="*/ 2147483646 w 18"/>
                <a:gd name="T40" fmla="*/ 2147483646 w 18"/>
                <a:gd name="T41" fmla="*/ 2147483646 w 18"/>
                <a:gd name="T42" fmla="*/ 2147483646 w 18"/>
                <a:gd name="T43" fmla="*/ 2147483646 w 18"/>
                <a:gd name="T44" fmla="*/ 2147483646 w 18"/>
                <a:gd name="T45" fmla="*/ 2147483646 w 18"/>
                <a:gd name="T46" fmla="*/ 2147483646 w 18"/>
                <a:gd name="T47" fmla="*/ 2147483646 w 18"/>
                <a:gd name="T48" fmla="*/ 2147483646 w 18"/>
                <a:gd name="T49" fmla="*/ 2147483646 w 18"/>
                <a:gd name="T50" fmla="*/ 2147483646 w 18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51">
                  <a:pos x="T0" y="0"/>
                </a:cxn>
                <a:cxn ang="T52">
                  <a:pos x="T1" y="0"/>
                </a:cxn>
                <a:cxn ang="T53">
                  <a:pos x="T2" y="0"/>
                </a:cxn>
                <a:cxn ang="T54">
                  <a:pos x="T3" y="0"/>
                </a:cxn>
                <a:cxn ang="T55">
                  <a:pos x="T4" y="0"/>
                </a:cxn>
                <a:cxn ang="T56">
                  <a:pos x="T5" y="0"/>
                </a:cxn>
                <a:cxn ang="T57">
                  <a:pos x="T6" y="0"/>
                </a:cxn>
                <a:cxn ang="T58">
                  <a:pos x="T7" y="0"/>
                </a:cxn>
                <a:cxn ang="T59">
                  <a:pos x="T8" y="0"/>
                </a:cxn>
                <a:cxn ang="T60">
                  <a:pos x="T9" y="0"/>
                </a:cxn>
                <a:cxn ang="T61">
                  <a:pos x="T10" y="0"/>
                </a:cxn>
                <a:cxn ang="T62">
                  <a:pos x="T11" y="0"/>
                </a:cxn>
                <a:cxn ang="T63">
                  <a:pos x="T12" y="0"/>
                </a:cxn>
                <a:cxn ang="T64">
                  <a:pos x="T13" y="0"/>
                </a:cxn>
                <a:cxn ang="T65">
                  <a:pos x="T14" y="0"/>
                </a:cxn>
                <a:cxn ang="T66">
                  <a:pos x="T15" y="0"/>
                </a:cxn>
                <a:cxn ang="T67">
                  <a:pos x="T16" y="0"/>
                </a:cxn>
                <a:cxn ang="T68">
                  <a:pos x="T17" y="0"/>
                </a:cxn>
                <a:cxn ang="T69">
                  <a:pos x="T18" y="0"/>
                </a:cxn>
                <a:cxn ang="T70">
                  <a:pos x="T19" y="0"/>
                </a:cxn>
                <a:cxn ang="T71">
                  <a:pos x="T20" y="0"/>
                </a:cxn>
                <a:cxn ang="T72">
                  <a:pos x="T21" y="0"/>
                </a:cxn>
                <a:cxn ang="T73">
                  <a:pos x="T22" y="0"/>
                </a:cxn>
                <a:cxn ang="T74">
                  <a:pos x="T23" y="0"/>
                </a:cxn>
                <a:cxn ang="T75">
                  <a:pos x="T24" y="0"/>
                </a:cxn>
                <a:cxn ang="T76">
                  <a:pos x="T25" y="0"/>
                </a:cxn>
                <a:cxn ang="T77">
                  <a:pos x="T26" y="0"/>
                </a:cxn>
                <a:cxn ang="T78">
                  <a:pos x="T27" y="0"/>
                </a:cxn>
                <a:cxn ang="T79">
                  <a:pos x="T28" y="0"/>
                </a:cxn>
                <a:cxn ang="T80">
                  <a:pos x="T29" y="0"/>
                </a:cxn>
                <a:cxn ang="T81">
                  <a:pos x="T30" y="0"/>
                </a:cxn>
                <a:cxn ang="T82">
                  <a:pos x="T31" y="0"/>
                </a:cxn>
                <a:cxn ang="T83">
                  <a:pos x="T32" y="0"/>
                </a:cxn>
                <a:cxn ang="T84">
                  <a:pos x="T33" y="0"/>
                </a:cxn>
                <a:cxn ang="T85">
                  <a:pos x="T34" y="0"/>
                </a:cxn>
                <a:cxn ang="T86">
                  <a:pos x="T35" y="0"/>
                </a:cxn>
                <a:cxn ang="T87">
                  <a:pos x="T36" y="0"/>
                </a:cxn>
                <a:cxn ang="T88">
                  <a:pos x="T37" y="0"/>
                </a:cxn>
                <a:cxn ang="T89">
                  <a:pos x="T38" y="0"/>
                </a:cxn>
                <a:cxn ang="T90">
                  <a:pos x="T39" y="0"/>
                </a:cxn>
                <a:cxn ang="T91">
                  <a:pos x="T40" y="0"/>
                </a:cxn>
                <a:cxn ang="T92">
                  <a:pos x="T41" y="0"/>
                </a:cxn>
                <a:cxn ang="T93">
                  <a:pos x="T42" y="0"/>
                </a:cxn>
                <a:cxn ang="T94">
                  <a:pos x="T43" y="0"/>
                </a:cxn>
                <a:cxn ang="T95">
                  <a:pos x="T44" y="0"/>
                </a:cxn>
                <a:cxn ang="T96">
                  <a:pos x="T45" y="0"/>
                </a:cxn>
                <a:cxn ang="T97">
                  <a:pos x="T46" y="0"/>
                </a:cxn>
                <a:cxn ang="T98">
                  <a:pos x="T47" y="0"/>
                </a:cxn>
                <a:cxn ang="T99">
                  <a:pos x="T48" y="0"/>
                </a:cxn>
                <a:cxn ang="T100">
                  <a:pos x="T49" y="0"/>
                </a:cxn>
                <a:cxn ang="T101">
                  <a:pos x="T50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5" y="0"/>
                    <a:pt x="4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FFF3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2701" y="6210301"/>
              <a:ext cx="687388" cy="654050"/>
            </a:xfrm>
            <a:custGeom>
              <a:avLst/>
              <a:gdLst>
                <a:gd name="T0" fmla="*/ 2147483646 w 503"/>
                <a:gd name="T1" fmla="*/ 2147483646 h 478"/>
                <a:gd name="T2" fmla="*/ 2147483646 w 503"/>
                <a:gd name="T3" fmla="*/ 2147483646 h 478"/>
                <a:gd name="T4" fmla="*/ 2147483646 w 503"/>
                <a:gd name="T5" fmla="*/ 2147483646 h 478"/>
                <a:gd name="T6" fmla="*/ 2147483646 w 503"/>
                <a:gd name="T7" fmla="*/ 2147483646 h 478"/>
                <a:gd name="T8" fmla="*/ 2147483646 w 503"/>
                <a:gd name="T9" fmla="*/ 2147483646 h 478"/>
                <a:gd name="T10" fmla="*/ 2147483646 w 503"/>
                <a:gd name="T11" fmla="*/ 2147483646 h 478"/>
                <a:gd name="T12" fmla="*/ 2147483646 w 503"/>
                <a:gd name="T13" fmla="*/ 2147483646 h 478"/>
                <a:gd name="T14" fmla="*/ 2147483646 w 503"/>
                <a:gd name="T15" fmla="*/ 2147483646 h 478"/>
                <a:gd name="T16" fmla="*/ 2147483646 w 503"/>
                <a:gd name="T17" fmla="*/ 2147483646 h 478"/>
                <a:gd name="T18" fmla="*/ 2147483646 w 503"/>
                <a:gd name="T19" fmla="*/ 2147483646 h 478"/>
                <a:gd name="T20" fmla="*/ 2147483646 w 503"/>
                <a:gd name="T21" fmla="*/ 2147483646 h 478"/>
                <a:gd name="T22" fmla="*/ 2147483646 w 503"/>
                <a:gd name="T23" fmla="*/ 2147483646 h 478"/>
                <a:gd name="T24" fmla="*/ 2147483646 w 503"/>
                <a:gd name="T25" fmla="*/ 2147483646 h 478"/>
                <a:gd name="T26" fmla="*/ 2147483646 w 503"/>
                <a:gd name="T27" fmla="*/ 2147483646 h 478"/>
                <a:gd name="T28" fmla="*/ 2147483646 w 503"/>
                <a:gd name="T29" fmla="*/ 2147483646 h 478"/>
                <a:gd name="T30" fmla="*/ 2147483646 w 503"/>
                <a:gd name="T31" fmla="*/ 2147483646 h 478"/>
                <a:gd name="T32" fmla="*/ 2147483646 w 503"/>
                <a:gd name="T33" fmla="*/ 2147483646 h 478"/>
                <a:gd name="T34" fmla="*/ 2147483646 w 503"/>
                <a:gd name="T35" fmla="*/ 2147483646 h 478"/>
                <a:gd name="T36" fmla="*/ 2147483646 w 503"/>
                <a:gd name="T37" fmla="*/ 2147483646 h 478"/>
                <a:gd name="T38" fmla="*/ 2147483646 w 503"/>
                <a:gd name="T39" fmla="*/ 2147483646 h 478"/>
                <a:gd name="T40" fmla="*/ 2147483646 w 503"/>
                <a:gd name="T41" fmla="*/ 2147483646 h 478"/>
                <a:gd name="T42" fmla="*/ 2147483646 w 503"/>
                <a:gd name="T43" fmla="*/ 2147483646 h 478"/>
                <a:gd name="T44" fmla="*/ 2147483646 w 503"/>
                <a:gd name="T45" fmla="*/ 2147483646 h 478"/>
                <a:gd name="T46" fmla="*/ 2147483646 w 503"/>
                <a:gd name="T47" fmla="*/ 2147483646 h 478"/>
                <a:gd name="T48" fmla="*/ 2147483646 w 503"/>
                <a:gd name="T49" fmla="*/ 2147483646 h 478"/>
                <a:gd name="T50" fmla="*/ 2147483646 w 503"/>
                <a:gd name="T51" fmla="*/ 2147483646 h 478"/>
                <a:gd name="T52" fmla="*/ 2147483646 w 503"/>
                <a:gd name="T53" fmla="*/ 2147483646 h 478"/>
                <a:gd name="T54" fmla="*/ 2147483646 w 503"/>
                <a:gd name="T55" fmla="*/ 2147483646 h 478"/>
                <a:gd name="T56" fmla="*/ 2147483646 w 503"/>
                <a:gd name="T57" fmla="*/ 2147483646 h 478"/>
                <a:gd name="T58" fmla="*/ 2147483646 w 503"/>
                <a:gd name="T59" fmla="*/ 2147483646 h 478"/>
                <a:gd name="T60" fmla="*/ 2147483646 w 503"/>
                <a:gd name="T61" fmla="*/ 2147483646 h 478"/>
                <a:gd name="T62" fmla="*/ 2147483646 w 503"/>
                <a:gd name="T63" fmla="*/ 2147483646 h 478"/>
                <a:gd name="T64" fmla="*/ 2147483646 w 503"/>
                <a:gd name="T65" fmla="*/ 2147483646 h 478"/>
                <a:gd name="T66" fmla="*/ 2147483646 w 503"/>
                <a:gd name="T67" fmla="*/ 2147483646 h 478"/>
                <a:gd name="T68" fmla="*/ 2147483646 w 503"/>
                <a:gd name="T69" fmla="*/ 2147483646 h 478"/>
                <a:gd name="T70" fmla="*/ 2147483646 w 503"/>
                <a:gd name="T71" fmla="*/ 2147483646 h 478"/>
                <a:gd name="T72" fmla="*/ 2147483646 w 503"/>
                <a:gd name="T73" fmla="*/ 2147483646 h 478"/>
                <a:gd name="T74" fmla="*/ 2147483646 w 503"/>
                <a:gd name="T75" fmla="*/ 2147483646 h 478"/>
                <a:gd name="T76" fmla="*/ 2147483646 w 503"/>
                <a:gd name="T77" fmla="*/ 2147483646 h 478"/>
                <a:gd name="T78" fmla="*/ 2147483646 w 503"/>
                <a:gd name="T79" fmla="*/ 2147483646 h 478"/>
                <a:gd name="T80" fmla="*/ 2147483646 w 503"/>
                <a:gd name="T81" fmla="*/ 2147483646 h 478"/>
                <a:gd name="T82" fmla="*/ 2147483646 w 503"/>
                <a:gd name="T83" fmla="*/ 0 h 478"/>
                <a:gd name="T84" fmla="*/ 2147483646 w 503"/>
                <a:gd name="T85" fmla="*/ 0 h 47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03" h="478">
                  <a:moveTo>
                    <a:pt x="55" y="0"/>
                  </a:moveTo>
                  <a:cubicBezTo>
                    <a:pt x="37" y="0"/>
                    <a:pt x="20" y="1"/>
                    <a:pt x="12" y="20"/>
                  </a:cubicBezTo>
                  <a:cubicBezTo>
                    <a:pt x="5" y="37"/>
                    <a:pt x="9" y="63"/>
                    <a:pt x="9" y="80"/>
                  </a:cubicBezTo>
                  <a:cubicBezTo>
                    <a:pt x="9" y="114"/>
                    <a:pt x="9" y="147"/>
                    <a:pt x="9" y="180"/>
                  </a:cubicBezTo>
                  <a:cubicBezTo>
                    <a:pt x="9" y="198"/>
                    <a:pt x="4" y="224"/>
                    <a:pt x="12" y="241"/>
                  </a:cubicBezTo>
                  <a:cubicBezTo>
                    <a:pt x="18" y="254"/>
                    <a:pt x="32" y="264"/>
                    <a:pt x="42" y="274"/>
                  </a:cubicBezTo>
                  <a:cubicBezTo>
                    <a:pt x="40" y="274"/>
                    <a:pt x="30" y="274"/>
                    <a:pt x="21" y="274"/>
                  </a:cubicBezTo>
                  <a:cubicBezTo>
                    <a:pt x="12" y="274"/>
                    <a:pt x="4" y="274"/>
                    <a:pt x="4" y="275"/>
                  </a:cubicBezTo>
                  <a:cubicBezTo>
                    <a:pt x="4" y="292"/>
                    <a:pt x="0" y="311"/>
                    <a:pt x="14" y="323"/>
                  </a:cubicBezTo>
                  <a:cubicBezTo>
                    <a:pt x="25" y="335"/>
                    <a:pt x="35" y="346"/>
                    <a:pt x="47" y="356"/>
                  </a:cubicBezTo>
                  <a:cubicBezTo>
                    <a:pt x="56" y="365"/>
                    <a:pt x="107" y="417"/>
                    <a:pt x="166" y="478"/>
                  </a:cubicBezTo>
                  <a:cubicBezTo>
                    <a:pt x="173" y="478"/>
                    <a:pt x="179" y="478"/>
                    <a:pt x="186" y="478"/>
                  </a:cubicBezTo>
                  <a:cubicBezTo>
                    <a:pt x="186" y="478"/>
                    <a:pt x="186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7" y="478"/>
                  </a:cubicBezTo>
                  <a:cubicBezTo>
                    <a:pt x="187" y="478"/>
                    <a:pt x="187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8" y="478"/>
                  </a:cubicBezTo>
                  <a:cubicBezTo>
                    <a:pt x="188" y="478"/>
                    <a:pt x="188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89" y="478"/>
                    <a:pt x="189" y="478"/>
                  </a:cubicBezTo>
                  <a:cubicBezTo>
                    <a:pt x="189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0" y="478"/>
                    <a:pt x="190" y="478"/>
                  </a:cubicBezTo>
                  <a:cubicBezTo>
                    <a:pt x="190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1" y="478"/>
                    <a:pt x="191" y="478"/>
                  </a:cubicBezTo>
                  <a:cubicBezTo>
                    <a:pt x="191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2" y="478"/>
                    <a:pt x="192" y="478"/>
                    <a:pt x="192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3" y="478"/>
                    <a:pt x="193" y="478"/>
                    <a:pt x="193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4" y="478"/>
                    <a:pt x="194" y="478"/>
                    <a:pt x="194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5" y="478"/>
                  </a:cubicBezTo>
                  <a:cubicBezTo>
                    <a:pt x="195" y="478"/>
                    <a:pt x="195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6" y="478"/>
                  </a:cubicBezTo>
                  <a:cubicBezTo>
                    <a:pt x="196" y="478"/>
                    <a:pt x="196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7" y="478"/>
                  </a:cubicBezTo>
                  <a:cubicBezTo>
                    <a:pt x="197" y="478"/>
                    <a:pt x="197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8" y="478"/>
                  </a:cubicBezTo>
                  <a:cubicBezTo>
                    <a:pt x="198" y="478"/>
                    <a:pt x="198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199" y="478"/>
                    <a:pt x="199" y="478"/>
                  </a:cubicBezTo>
                  <a:cubicBezTo>
                    <a:pt x="199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0" y="478"/>
                    <a:pt x="200" y="478"/>
                  </a:cubicBezTo>
                  <a:cubicBezTo>
                    <a:pt x="200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01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2" y="478"/>
                    <a:pt x="202" y="478"/>
                  </a:cubicBezTo>
                  <a:cubicBezTo>
                    <a:pt x="202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3" y="478"/>
                    <a:pt x="203" y="478"/>
                  </a:cubicBezTo>
                  <a:cubicBezTo>
                    <a:pt x="203" y="478"/>
                    <a:pt x="204" y="478"/>
                    <a:pt x="204" y="478"/>
                  </a:cubicBezTo>
                  <a:cubicBezTo>
                    <a:pt x="204" y="478"/>
                    <a:pt x="204" y="478"/>
                    <a:pt x="204" y="478"/>
                  </a:cubicBezTo>
                  <a:cubicBezTo>
                    <a:pt x="370" y="469"/>
                    <a:pt x="502" y="332"/>
                    <a:pt x="503" y="163"/>
                  </a:cubicBezTo>
                  <a:cubicBezTo>
                    <a:pt x="451" y="112"/>
                    <a:pt x="409" y="70"/>
                    <a:pt x="401" y="62"/>
                  </a:cubicBezTo>
                  <a:cubicBezTo>
                    <a:pt x="380" y="41"/>
                    <a:pt x="350" y="0"/>
                    <a:pt x="319" y="0"/>
                  </a:cubicBezTo>
                  <a:cubicBezTo>
                    <a:pt x="263" y="0"/>
                    <a:pt x="207" y="0"/>
                    <a:pt x="150" y="0"/>
                  </a:cubicBezTo>
                  <a:cubicBezTo>
                    <a:pt x="122" y="0"/>
                    <a:pt x="93" y="0"/>
                    <a:pt x="65" y="0"/>
                  </a:cubicBezTo>
                  <a:cubicBezTo>
                    <a:pt x="61" y="0"/>
                    <a:pt x="58" y="0"/>
                    <a:pt x="55" y="0"/>
                  </a:cubicBezTo>
                </a:path>
              </a:pathLst>
            </a:custGeom>
            <a:solidFill>
              <a:srgbClr val="CC9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5426" y="6334126"/>
              <a:ext cx="76200" cy="111125"/>
            </a:xfrm>
            <a:custGeom>
              <a:avLst/>
              <a:gdLst>
                <a:gd name="T0" fmla="*/ 2147483646 w 55"/>
                <a:gd name="T1" fmla="*/ 2147483646 h 81"/>
                <a:gd name="T2" fmla="*/ 2147483646 w 55"/>
                <a:gd name="T3" fmla="*/ 2147483646 h 81"/>
                <a:gd name="T4" fmla="*/ 2147483646 w 55"/>
                <a:gd name="T5" fmla="*/ 2147483646 h 81"/>
                <a:gd name="T6" fmla="*/ 2147483646 w 55"/>
                <a:gd name="T7" fmla="*/ 2147483646 h 81"/>
                <a:gd name="T8" fmla="*/ 2147483646 w 55"/>
                <a:gd name="T9" fmla="*/ 2147483646 h 81"/>
                <a:gd name="T10" fmla="*/ 2147483646 w 55"/>
                <a:gd name="T11" fmla="*/ 2147483646 h 81"/>
                <a:gd name="T12" fmla="*/ 2147483646 w 55"/>
                <a:gd name="T13" fmla="*/ 2147483646 h 81"/>
                <a:gd name="T14" fmla="*/ 2147483646 w 55"/>
                <a:gd name="T15" fmla="*/ 2147483646 h 81"/>
                <a:gd name="T16" fmla="*/ 2147483646 w 55"/>
                <a:gd name="T17" fmla="*/ 2147483646 h 81"/>
                <a:gd name="T18" fmla="*/ 2147483646 w 55"/>
                <a:gd name="T19" fmla="*/ 2147483646 h 81"/>
                <a:gd name="T20" fmla="*/ 2147483646 w 55"/>
                <a:gd name="T21" fmla="*/ 0 h 81"/>
                <a:gd name="T22" fmla="*/ 2147483646 w 55"/>
                <a:gd name="T23" fmla="*/ 0 h 81"/>
                <a:gd name="T24" fmla="*/ 2147483646 w 55"/>
                <a:gd name="T25" fmla="*/ 2147483646 h 81"/>
                <a:gd name="T26" fmla="*/ 2147483646 w 55"/>
                <a:gd name="T27" fmla="*/ 2147483646 h 81"/>
                <a:gd name="T28" fmla="*/ 0 w 55"/>
                <a:gd name="T29" fmla="*/ 2147483646 h 81"/>
                <a:gd name="T30" fmla="*/ 2147483646 w 55"/>
                <a:gd name="T31" fmla="*/ 2147483646 h 81"/>
                <a:gd name="T32" fmla="*/ 2147483646 w 55"/>
                <a:gd name="T33" fmla="*/ 2147483646 h 81"/>
                <a:gd name="T34" fmla="*/ 2147483646 w 55"/>
                <a:gd name="T35" fmla="*/ 2147483646 h 81"/>
                <a:gd name="T36" fmla="*/ 2147483646 w 55"/>
                <a:gd name="T37" fmla="*/ 2147483646 h 81"/>
                <a:gd name="T38" fmla="*/ 2147483646 w 55"/>
                <a:gd name="T39" fmla="*/ 2147483646 h 81"/>
                <a:gd name="T40" fmla="*/ 2147483646 w 55"/>
                <a:gd name="T41" fmla="*/ 2147483646 h 81"/>
                <a:gd name="T42" fmla="*/ 2147483646 w 55"/>
                <a:gd name="T43" fmla="*/ 2147483646 h 81"/>
                <a:gd name="T44" fmla="*/ 2147483646 w 55"/>
                <a:gd name="T45" fmla="*/ 2147483646 h 81"/>
                <a:gd name="T46" fmla="*/ 2147483646 w 55"/>
                <a:gd name="T47" fmla="*/ 2147483646 h 81"/>
                <a:gd name="T48" fmla="*/ 2147483646 w 55"/>
                <a:gd name="T49" fmla="*/ 2147483646 h 81"/>
                <a:gd name="T50" fmla="*/ 2147483646 w 55"/>
                <a:gd name="T51" fmla="*/ 2147483646 h 81"/>
                <a:gd name="T52" fmla="*/ 2147483646 w 55"/>
                <a:gd name="T53" fmla="*/ 2147483646 h 81"/>
                <a:gd name="T54" fmla="*/ 2147483646 w 55"/>
                <a:gd name="T55" fmla="*/ 2147483646 h 81"/>
                <a:gd name="T56" fmla="*/ 2147483646 w 55"/>
                <a:gd name="T57" fmla="*/ 2147483646 h 81"/>
                <a:gd name="T58" fmla="*/ 2147483646 w 55"/>
                <a:gd name="T59" fmla="*/ 2147483646 h 81"/>
                <a:gd name="T60" fmla="*/ 2147483646 w 55"/>
                <a:gd name="T61" fmla="*/ 2147483646 h 81"/>
                <a:gd name="T62" fmla="*/ 2147483646 w 55"/>
                <a:gd name="T63" fmla="*/ 2147483646 h 81"/>
                <a:gd name="T64" fmla="*/ 2147483646 w 55"/>
                <a:gd name="T65" fmla="*/ 2147483646 h 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5" h="81">
                  <a:moveTo>
                    <a:pt x="50" y="36"/>
                  </a:moveTo>
                  <a:cubicBezTo>
                    <a:pt x="47" y="34"/>
                    <a:pt x="42" y="31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8" y="25"/>
                    <a:pt x="40" y="27"/>
                    <a:pt x="44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8" y="12"/>
                    <a:pt x="44" y="11"/>
                    <a:pt x="40" y="10"/>
                  </a:cubicBezTo>
                  <a:cubicBezTo>
                    <a:pt x="38" y="10"/>
                    <a:pt x="37" y="10"/>
                    <a:pt x="35" y="9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4" y="11"/>
                    <a:pt x="10" y="12"/>
                    <a:pt x="6" y="15"/>
                  </a:cubicBezTo>
                  <a:cubicBezTo>
                    <a:pt x="2" y="18"/>
                    <a:pt x="0" y="22"/>
                    <a:pt x="0" y="27"/>
                  </a:cubicBezTo>
                  <a:cubicBezTo>
                    <a:pt x="0" y="32"/>
                    <a:pt x="2" y="37"/>
                    <a:pt x="6" y="39"/>
                  </a:cubicBezTo>
                  <a:cubicBezTo>
                    <a:pt x="8" y="41"/>
                    <a:pt x="12" y="43"/>
                    <a:pt x="16" y="44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8" y="51"/>
                    <a:pt x="17" y="51"/>
                    <a:pt x="15" y="50"/>
                  </a:cubicBezTo>
                  <a:cubicBezTo>
                    <a:pt x="12" y="49"/>
                    <a:pt x="10" y="48"/>
                    <a:pt x="8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4" y="64"/>
                    <a:pt x="8" y="65"/>
                    <a:pt x="13" y="66"/>
                  </a:cubicBezTo>
                  <a:cubicBezTo>
                    <a:pt x="15" y="66"/>
                    <a:pt x="17" y="66"/>
                    <a:pt x="20" y="67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40" y="65"/>
                    <a:pt x="45" y="63"/>
                    <a:pt x="48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52" y="57"/>
                    <a:pt x="55" y="52"/>
                    <a:pt x="55" y="47"/>
                  </a:cubicBezTo>
                  <a:cubicBezTo>
                    <a:pt x="55" y="43"/>
                    <a:pt x="53" y="39"/>
                    <a:pt x="5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36688" y="6292851"/>
              <a:ext cx="193675" cy="192088"/>
            </a:xfrm>
            <a:custGeom>
              <a:avLst/>
              <a:gdLst>
                <a:gd name="T0" fmla="*/ 2147483646 w 141"/>
                <a:gd name="T1" fmla="*/ 0 h 141"/>
                <a:gd name="T2" fmla="*/ 0 w 141"/>
                <a:gd name="T3" fmla="*/ 2147483646 h 141"/>
                <a:gd name="T4" fmla="*/ 2147483646 w 141"/>
                <a:gd name="T5" fmla="*/ 2147483646 h 141"/>
                <a:gd name="T6" fmla="*/ 2147483646 w 141"/>
                <a:gd name="T7" fmla="*/ 2147483646 h 141"/>
                <a:gd name="T8" fmla="*/ 2147483646 w 141"/>
                <a:gd name="T9" fmla="*/ 0 h 141"/>
                <a:gd name="T10" fmla="*/ 2147483646 w 141"/>
                <a:gd name="T11" fmla="*/ 2147483646 h 141"/>
                <a:gd name="T12" fmla="*/ 2147483646 w 141"/>
                <a:gd name="T13" fmla="*/ 2147483646 h 141"/>
                <a:gd name="T14" fmla="*/ 2147483646 w 141"/>
                <a:gd name="T15" fmla="*/ 2147483646 h 141"/>
                <a:gd name="T16" fmla="*/ 2147483646 w 141"/>
                <a:gd name="T17" fmla="*/ 2147483646 h 141"/>
                <a:gd name="T18" fmla="*/ 2147483646 w 141"/>
                <a:gd name="T19" fmla="*/ 2147483646 h 14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41" h="141">
                  <a:moveTo>
                    <a:pt x="70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9"/>
                    <a:pt x="31" y="141"/>
                    <a:pt x="70" y="141"/>
                  </a:cubicBezTo>
                  <a:cubicBezTo>
                    <a:pt x="110" y="141"/>
                    <a:pt x="141" y="109"/>
                    <a:pt x="141" y="70"/>
                  </a:cubicBezTo>
                  <a:cubicBezTo>
                    <a:pt x="141" y="31"/>
                    <a:pt x="110" y="0"/>
                    <a:pt x="70" y="0"/>
                  </a:cubicBezTo>
                  <a:close/>
                  <a:moveTo>
                    <a:pt x="70" y="127"/>
                  </a:moveTo>
                  <a:cubicBezTo>
                    <a:pt x="39" y="127"/>
                    <a:pt x="14" y="102"/>
                    <a:pt x="14" y="70"/>
                  </a:cubicBezTo>
                  <a:cubicBezTo>
                    <a:pt x="14" y="39"/>
                    <a:pt x="39" y="13"/>
                    <a:pt x="70" y="13"/>
                  </a:cubicBezTo>
                  <a:cubicBezTo>
                    <a:pt x="102" y="13"/>
                    <a:pt x="127" y="39"/>
                    <a:pt x="127" y="70"/>
                  </a:cubicBezTo>
                  <a:cubicBezTo>
                    <a:pt x="127" y="102"/>
                    <a:pt x="102" y="127"/>
                    <a:pt x="70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95401" y="6210301"/>
              <a:ext cx="476250" cy="357188"/>
            </a:xfrm>
            <a:custGeom>
              <a:avLst/>
              <a:gdLst>
                <a:gd name="T0" fmla="*/ 2147483646 w 349"/>
                <a:gd name="T1" fmla="*/ 2147483646 h 261"/>
                <a:gd name="T2" fmla="*/ 2147483646 w 349"/>
                <a:gd name="T3" fmla="*/ 2147483646 h 261"/>
                <a:gd name="T4" fmla="*/ 2147483646 w 349"/>
                <a:gd name="T5" fmla="*/ 2147483646 h 261"/>
                <a:gd name="T6" fmla="*/ 2147483646 w 349"/>
                <a:gd name="T7" fmla="*/ 2147483646 h 261"/>
                <a:gd name="T8" fmla="*/ 2147483646 w 349"/>
                <a:gd name="T9" fmla="*/ 0 h 261"/>
                <a:gd name="T10" fmla="*/ 2147483646 w 349"/>
                <a:gd name="T11" fmla="*/ 0 h 261"/>
                <a:gd name="T12" fmla="*/ 0 w 349"/>
                <a:gd name="T13" fmla="*/ 2147483646 h 261"/>
                <a:gd name="T14" fmla="*/ 0 w 349"/>
                <a:gd name="T15" fmla="*/ 2147483646 h 261"/>
                <a:gd name="T16" fmla="*/ 2147483646 w 349"/>
                <a:gd name="T17" fmla="*/ 2147483646 h 261"/>
                <a:gd name="T18" fmla="*/ 2147483646 w 349"/>
                <a:gd name="T19" fmla="*/ 2147483646 h 261"/>
                <a:gd name="T20" fmla="*/ 2147483646 w 349"/>
                <a:gd name="T21" fmla="*/ 2147483646 h 261"/>
                <a:gd name="T22" fmla="*/ 2147483646 w 349"/>
                <a:gd name="T23" fmla="*/ 2147483646 h 261"/>
                <a:gd name="T24" fmla="*/ 2147483646 w 349"/>
                <a:gd name="T25" fmla="*/ 2147483646 h 261"/>
                <a:gd name="T26" fmla="*/ 2147483646 w 349"/>
                <a:gd name="T27" fmla="*/ 2147483646 h 2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49" h="261">
                  <a:moveTo>
                    <a:pt x="34" y="261"/>
                  </a:moveTo>
                  <a:cubicBezTo>
                    <a:pt x="315" y="261"/>
                    <a:pt x="315" y="261"/>
                    <a:pt x="315" y="261"/>
                  </a:cubicBezTo>
                  <a:cubicBezTo>
                    <a:pt x="334" y="261"/>
                    <a:pt x="349" y="246"/>
                    <a:pt x="349" y="228"/>
                  </a:cubicBezTo>
                  <a:cubicBezTo>
                    <a:pt x="349" y="33"/>
                    <a:pt x="349" y="33"/>
                    <a:pt x="349" y="33"/>
                  </a:cubicBezTo>
                  <a:cubicBezTo>
                    <a:pt x="349" y="15"/>
                    <a:pt x="334" y="0"/>
                    <a:pt x="31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246"/>
                    <a:pt x="15" y="261"/>
                    <a:pt x="34" y="261"/>
                  </a:cubicBezTo>
                  <a:close/>
                  <a:moveTo>
                    <a:pt x="35" y="33"/>
                  </a:moveTo>
                  <a:cubicBezTo>
                    <a:pt x="314" y="33"/>
                    <a:pt x="314" y="33"/>
                    <a:pt x="314" y="33"/>
                  </a:cubicBezTo>
                  <a:cubicBezTo>
                    <a:pt x="314" y="227"/>
                    <a:pt x="314" y="227"/>
                    <a:pt x="314" y="227"/>
                  </a:cubicBezTo>
                  <a:cubicBezTo>
                    <a:pt x="35" y="227"/>
                    <a:pt x="35" y="227"/>
                    <a:pt x="35" y="227"/>
                  </a:cubicBezTo>
                  <a:lnTo>
                    <a:pt x="35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87463" y="6584951"/>
              <a:ext cx="492125" cy="69850"/>
            </a:xfrm>
            <a:custGeom>
              <a:avLst/>
              <a:gdLst>
                <a:gd name="T0" fmla="*/ 0 w 359"/>
                <a:gd name="T1" fmla="*/ 0 h 51"/>
                <a:gd name="T2" fmla="*/ 0 w 359"/>
                <a:gd name="T3" fmla="*/ 2147483646 h 51"/>
                <a:gd name="T4" fmla="*/ 2147483646 w 359"/>
                <a:gd name="T5" fmla="*/ 2147483646 h 51"/>
                <a:gd name="T6" fmla="*/ 2147483646 w 359"/>
                <a:gd name="T7" fmla="*/ 2147483646 h 51"/>
                <a:gd name="T8" fmla="*/ 2147483646 w 359"/>
                <a:gd name="T9" fmla="*/ 2147483646 h 51"/>
                <a:gd name="T10" fmla="*/ 2147483646 w 359"/>
                <a:gd name="T11" fmla="*/ 0 h 51"/>
                <a:gd name="T12" fmla="*/ 0 w 359"/>
                <a:gd name="T13" fmla="*/ 0 h 51"/>
                <a:gd name="T14" fmla="*/ 2147483646 w 359"/>
                <a:gd name="T15" fmla="*/ 2147483646 h 51"/>
                <a:gd name="T16" fmla="*/ 2147483646 w 359"/>
                <a:gd name="T17" fmla="*/ 2147483646 h 51"/>
                <a:gd name="T18" fmla="*/ 2147483646 w 359"/>
                <a:gd name="T19" fmla="*/ 2147483646 h 51"/>
                <a:gd name="T20" fmla="*/ 2147483646 w 359"/>
                <a:gd name="T21" fmla="*/ 2147483646 h 51"/>
                <a:gd name="T22" fmla="*/ 2147483646 w 359"/>
                <a:gd name="T23" fmla="*/ 2147483646 h 51"/>
                <a:gd name="T24" fmla="*/ 2147483646 w 359"/>
                <a:gd name="T25" fmla="*/ 2147483646 h 51"/>
                <a:gd name="T26" fmla="*/ 2147483646 w 359"/>
                <a:gd name="T27" fmla="*/ 2147483646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59" h="51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42"/>
                    <a:pt x="9" y="51"/>
                    <a:pt x="20" y="51"/>
                  </a:cubicBezTo>
                  <a:cubicBezTo>
                    <a:pt x="339" y="51"/>
                    <a:pt x="339" y="51"/>
                    <a:pt x="339" y="51"/>
                  </a:cubicBezTo>
                  <a:cubicBezTo>
                    <a:pt x="350" y="51"/>
                    <a:pt x="359" y="42"/>
                    <a:pt x="359" y="32"/>
                  </a:cubicBezTo>
                  <a:cubicBezTo>
                    <a:pt x="359" y="0"/>
                    <a:pt x="359" y="0"/>
                    <a:pt x="359" y="0"/>
                  </a:cubicBezTo>
                  <a:lnTo>
                    <a:pt x="0" y="0"/>
                  </a:lnTo>
                  <a:close/>
                  <a:moveTo>
                    <a:pt x="199" y="37"/>
                  </a:moveTo>
                  <a:cubicBezTo>
                    <a:pt x="160" y="37"/>
                    <a:pt x="160" y="37"/>
                    <a:pt x="160" y="37"/>
                  </a:cubicBezTo>
                  <a:cubicBezTo>
                    <a:pt x="153" y="37"/>
                    <a:pt x="148" y="32"/>
                    <a:pt x="148" y="25"/>
                  </a:cubicBezTo>
                  <a:cubicBezTo>
                    <a:pt x="148" y="19"/>
                    <a:pt x="153" y="14"/>
                    <a:pt x="160" y="14"/>
                  </a:cubicBezTo>
                  <a:cubicBezTo>
                    <a:pt x="199" y="14"/>
                    <a:pt x="199" y="14"/>
                    <a:pt x="199" y="14"/>
                  </a:cubicBezTo>
                  <a:cubicBezTo>
                    <a:pt x="206" y="14"/>
                    <a:pt x="211" y="19"/>
                    <a:pt x="211" y="25"/>
                  </a:cubicBezTo>
                  <a:cubicBezTo>
                    <a:pt x="211" y="32"/>
                    <a:pt x="206" y="37"/>
                    <a:pt x="199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4" name="组合 124出自【趣你的PPT】(微信:qunideppt)：最优质的PPT资源库"/>
          <p:cNvGrpSpPr>
            <a:grpSpLocks/>
          </p:cNvGrpSpPr>
          <p:nvPr/>
        </p:nvGrpSpPr>
        <p:grpSpPr bwMode="auto">
          <a:xfrm>
            <a:off x="7747000" y="3486150"/>
            <a:ext cx="833438" cy="831850"/>
            <a:chOff x="2365376" y="6000751"/>
            <a:chExt cx="865188" cy="863600"/>
          </a:xfrm>
        </p:grpSpPr>
        <p:sp>
          <p:nvSpPr>
            <p:cNvPr id="380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376" y="6000751"/>
              <a:ext cx="865188" cy="863600"/>
            </a:xfrm>
            <a:prstGeom prst="ellipse">
              <a:avLst/>
            </a:prstGeom>
            <a:solidFill>
              <a:srgbClr val="4373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8413" y="6207126"/>
              <a:ext cx="692150" cy="657225"/>
            </a:xfrm>
            <a:custGeom>
              <a:avLst/>
              <a:gdLst>
                <a:gd name="T0" fmla="*/ 2147483646 w 506"/>
                <a:gd name="T1" fmla="*/ 0 h 481"/>
                <a:gd name="T2" fmla="*/ 2147483646 w 506"/>
                <a:gd name="T3" fmla="*/ 2147483646 h 481"/>
                <a:gd name="T4" fmla="*/ 2147483646 w 506"/>
                <a:gd name="T5" fmla="*/ 2147483646 h 481"/>
                <a:gd name="T6" fmla="*/ 2147483646 w 506"/>
                <a:gd name="T7" fmla="*/ 2147483646 h 481"/>
                <a:gd name="T8" fmla="*/ 2147483646 w 506"/>
                <a:gd name="T9" fmla="*/ 2147483646 h 481"/>
                <a:gd name="T10" fmla="*/ 2147483646 w 506"/>
                <a:gd name="T11" fmla="*/ 2147483646 h 481"/>
                <a:gd name="T12" fmla="*/ 2147483646 w 506"/>
                <a:gd name="T13" fmla="*/ 2147483646 h 481"/>
                <a:gd name="T14" fmla="*/ 2147483646 w 506"/>
                <a:gd name="T15" fmla="*/ 2147483646 h 481"/>
                <a:gd name="T16" fmla="*/ 2147483646 w 506"/>
                <a:gd name="T17" fmla="*/ 2147483646 h 481"/>
                <a:gd name="T18" fmla="*/ 2147483646 w 506"/>
                <a:gd name="T19" fmla="*/ 2147483646 h 481"/>
                <a:gd name="T20" fmla="*/ 2147483646 w 506"/>
                <a:gd name="T21" fmla="*/ 2147483646 h 481"/>
                <a:gd name="T22" fmla="*/ 2147483646 w 506"/>
                <a:gd name="T23" fmla="*/ 2147483646 h 481"/>
                <a:gd name="T24" fmla="*/ 2147483646 w 506"/>
                <a:gd name="T25" fmla="*/ 2147483646 h 481"/>
                <a:gd name="T26" fmla="*/ 2147483646 w 506"/>
                <a:gd name="T27" fmla="*/ 2147483646 h 481"/>
                <a:gd name="T28" fmla="*/ 2147483646 w 506"/>
                <a:gd name="T29" fmla="*/ 2147483646 h 481"/>
                <a:gd name="T30" fmla="*/ 2147483646 w 506"/>
                <a:gd name="T31" fmla="*/ 2147483646 h 481"/>
                <a:gd name="T32" fmla="*/ 2147483646 w 506"/>
                <a:gd name="T33" fmla="*/ 2147483646 h 481"/>
                <a:gd name="T34" fmla="*/ 2147483646 w 506"/>
                <a:gd name="T35" fmla="*/ 2147483646 h 481"/>
                <a:gd name="T36" fmla="*/ 2147483646 w 506"/>
                <a:gd name="T37" fmla="*/ 2147483646 h 481"/>
                <a:gd name="T38" fmla="*/ 2147483646 w 506"/>
                <a:gd name="T39" fmla="*/ 0 h 4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06" h="481">
                  <a:moveTo>
                    <a:pt x="258" y="0"/>
                  </a:moveTo>
                  <a:cubicBezTo>
                    <a:pt x="245" y="0"/>
                    <a:pt x="230" y="2"/>
                    <a:pt x="222" y="2"/>
                  </a:cubicBezTo>
                  <a:cubicBezTo>
                    <a:pt x="178" y="2"/>
                    <a:pt x="134" y="2"/>
                    <a:pt x="89" y="2"/>
                  </a:cubicBezTo>
                  <a:cubicBezTo>
                    <a:pt x="73" y="2"/>
                    <a:pt x="56" y="2"/>
                    <a:pt x="39" y="2"/>
                  </a:cubicBezTo>
                  <a:cubicBezTo>
                    <a:pt x="35" y="2"/>
                    <a:pt x="30" y="1"/>
                    <a:pt x="25" y="1"/>
                  </a:cubicBezTo>
                  <a:cubicBezTo>
                    <a:pt x="20" y="1"/>
                    <a:pt x="16" y="2"/>
                    <a:pt x="13" y="4"/>
                  </a:cubicBezTo>
                  <a:cubicBezTo>
                    <a:pt x="0" y="11"/>
                    <a:pt x="8" y="60"/>
                    <a:pt x="8" y="71"/>
                  </a:cubicBezTo>
                  <a:cubicBezTo>
                    <a:pt x="8" y="150"/>
                    <a:pt x="8" y="228"/>
                    <a:pt x="8" y="307"/>
                  </a:cubicBezTo>
                  <a:cubicBezTo>
                    <a:pt x="8" y="332"/>
                    <a:pt x="45" y="362"/>
                    <a:pt x="64" y="378"/>
                  </a:cubicBezTo>
                  <a:cubicBezTo>
                    <a:pt x="72" y="387"/>
                    <a:pt x="115" y="431"/>
                    <a:pt x="164" y="480"/>
                  </a:cubicBezTo>
                  <a:cubicBezTo>
                    <a:pt x="173" y="481"/>
                    <a:pt x="181" y="481"/>
                    <a:pt x="190" y="481"/>
                  </a:cubicBezTo>
                  <a:cubicBezTo>
                    <a:pt x="365" y="481"/>
                    <a:pt x="506" y="340"/>
                    <a:pt x="506" y="165"/>
                  </a:cubicBezTo>
                  <a:cubicBezTo>
                    <a:pt x="506" y="165"/>
                    <a:pt x="506" y="165"/>
                    <a:pt x="506" y="165"/>
                  </a:cubicBezTo>
                  <a:cubicBezTo>
                    <a:pt x="506" y="163"/>
                    <a:pt x="506" y="162"/>
                    <a:pt x="506" y="160"/>
                  </a:cubicBezTo>
                  <a:cubicBezTo>
                    <a:pt x="461" y="116"/>
                    <a:pt x="426" y="81"/>
                    <a:pt x="422" y="77"/>
                  </a:cubicBezTo>
                  <a:cubicBezTo>
                    <a:pt x="417" y="71"/>
                    <a:pt x="410" y="65"/>
                    <a:pt x="404" y="60"/>
                  </a:cubicBezTo>
                  <a:cubicBezTo>
                    <a:pt x="397" y="51"/>
                    <a:pt x="391" y="48"/>
                    <a:pt x="385" y="48"/>
                  </a:cubicBezTo>
                  <a:cubicBezTo>
                    <a:pt x="374" y="48"/>
                    <a:pt x="365" y="60"/>
                    <a:pt x="355" y="74"/>
                  </a:cubicBezTo>
                  <a:cubicBezTo>
                    <a:pt x="331" y="54"/>
                    <a:pt x="312" y="29"/>
                    <a:pt x="289" y="9"/>
                  </a:cubicBezTo>
                  <a:cubicBezTo>
                    <a:pt x="283" y="2"/>
                    <a:pt x="271" y="0"/>
                    <a:pt x="258" y="0"/>
                  </a:cubicBezTo>
                </a:path>
              </a:pathLst>
            </a:custGeom>
            <a:solidFill>
              <a:srgbClr val="365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4651" y="6265863"/>
              <a:ext cx="171450" cy="220663"/>
            </a:xfrm>
            <a:custGeom>
              <a:avLst/>
              <a:gdLst>
                <a:gd name="T0" fmla="*/ 2147483646 w 126"/>
                <a:gd name="T1" fmla="*/ 2147483646 h 162"/>
                <a:gd name="T2" fmla="*/ 2147483646 w 126"/>
                <a:gd name="T3" fmla="*/ 2147483646 h 162"/>
                <a:gd name="T4" fmla="*/ 2147483646 w 126"/>
                <a:gd name="T5" fmla="*/ 2147483646 h 162"/>
                <a:gd name="T6" fmla="*/ 2147483646 w 126"/>
                <a:gd name="T7" fmla="*/ 2147483646 h 162"/>
                <a:gd name="T8" fmla="*/ 0 w 126"/>
                <a:gd name="T9" fmla="*/ 2147483646 h 162"/>
                <a:gd name="T10" fmla="*/ 2147483646 w 126"/>
                <a:gd name="T11" fmla="*/ 2147483646 h 162"/>
                <a:gd name="T12" fmla="*/ 2147483646 w 126"/>
                <a:gd name="T13" fmla="*/ 2147483646 h 162"/>
                <a:gd name="T14" fmla="*/ 2147483646 w 126"/>
                <a:gd name="T15" fmla="*/ 2147483646 h 162"/>
                <a:gd name="T16" fmla="*/ 2147483646 w 126"/>
                <a:gd name="T17" fmla="*/ 2147483646 h 162"/>
                <a:gd name="T18" fmla="*/ 2147483646 w 126"/>
                <a:gd name="T19" fmla="*/ 2147483646 h 162"/>
                <a:gd name="T20" fmla="*/ 2147483646 w 126"/>
                <a:gd name="T21" fmla="*/ 2147483646 h 1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6" h="162">
                  <a:moveTo>
                    <a:pt x="119" y="7"/>
                  </a:moveTo>
                  <a:cubicBezTo>
                    <a:pt x="118" y="6"/>
                    <a:pt x="117" y="5"/>
                    <a:pt x="115" y="4"/>
                  </a:cubicBezTo>
                  <a:cubicBezTo>
                    <a:pt x="110" y="0"/>
                    <a:pt x="102" y="2"/>
                    <a:pt x="97" y="8"/>
                  </a:cubicBezTo>
                  <a:cubicBezTo>
                    <a:pt x="65" y="51"/>
                    <a:pt x="33" y="94"/>
                    <a:pt x="1" y="137"/>
                  </a:cubicBezTo>
                  <a:cubicBezTo>
                    <a:pt x="1" y="138"/>
                    <a:pt x="0" y="139"/>
                    <a:pt x="0" y="139"/>
                  </a:cubicBezTo>
                  <a:cubicBezTo>
                    <a:pt x="2" y="139"/>
                    <a:pt x="5" y="140"/>
                    <a:pt x="7" y="141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30" y="157"/>
                    <a:pt x="31" y="159"/>
                    <a:pt x="32" y="162"/>
                  </a:cubicBezTo>
                  <a:cubicBezTo>
                    <a:pt x="32" y="161"/>
                    <a:pt x="33" y="160"/>
                    <a:pt x="33" y="160"/>
                  </a:cubicBezTo>
                  <a:cubicBezTo>
                    <a:pt x="63" y="115"/>
                    <a:pt x="92" y="70"/>
                    <a:pt x="122" y="25"/>
                  </a:cubicBezTo>
                  <a:cubicBezTo>
                    <a:pt x="126" y="19"/>
                    <a:pt x="125" y="11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47976" y="6462713"/>
              <a:ext cx="104775" cy="128588"/>
            </a:xfrm>
            <a:custGeom>
              <a:avLst/>
              <a:gdLst>
                <a:gd name="T0" fmla="*/ 2147483646 w 76"/>
                <a:gd name="T1" fmla="*/ 2147483646 h 94"/>
                <a:gd name="T2" fmla="*/ 2147483646 w 76"/>
                <a:gd name="T3" fmla="*/ 2147483646 h 94"/>
                <a:gd name="T4" fmla="*/ 2147483646 w 76"/>
                <a:gd name="T5" fmla="*/ 2147483646 h 94"/>
                <a:gd name="T6" fmla="*/ 2147483646 w 76"/>
                <a:gd name="T7" fmla="*/ 2147483646 h 94"/>
                <a:gd name="T8" fmla="*/ 2147483646 w 76"/>
                <a:gd name="T9" fmla="*/ 2147483646 h 94"/>
                <a:gd name="T10" fmla="*/ 2147483646 w 76"/>
                <a:gd name="T11" fmla="*/ 2147483646 h 94"/>
                <a:gd name="T12" fmla="*/ 2147483646 w 76"/>
                <a:gd name="T13" fmla="*/ 2147483646 h 94"/>
                <a:gd name="T14" fmla="*/ 2147483646 w 76"/>
                <a:gd name="T15" fmla="*/ 2147483646 h 94"/>
                <a:gd name="T16" fmla="*/ 2147483646 w 76"/>
                <a:gd name="T17" fmla="*/ 2147483646 h 94"/>
                <a:gd name="T18" fmla="*/ 2147483646 w 76"/>
                <a:gd name="T19" fmla="*/ 2147483646 h 94"/>
                <a:gd name="T20" fmla="*/ 2147483646 w 76"/>
                <a:gd name="T21" fmla="*/ 2147483646 h 94"/>
                <a:gd name="T22" fmla="*/ 2147483646 w 76"/>
                <a:gd name="T23" fmla="*/ 2147483646 h 94"/>
                <a:gd name="T24" fmla="*/ 2147483646 w 76"/>
                <a:gd name="T25" fmla="*/ 2147483646 h 94"/>
                <a:gd name="T26" fmla="*/ 2147483646 w 76"/>
                <a:gd name="T27" fmla="*/ 2147483646 h 94"/>
                <a:gd name="T28" fmla="*/ 2147483646 w 76"/>
                <a:gd name="T29" fmla="*/ 2147483646 h 94"/>
                <a:gd name="T30" fmla="*/ 2147483646 w 76"/>
                <a:gd name="T31" fmla="*/ 2147483646 h 94"/>
                <a:gd name="T32" fmla="*/ 2147483646 w 76"/>
                <a:gd name="T33" fmla="*/ 2147483646 h 94"/>
                <a:gd name="T34" fmla="*/ 2147483646 w 76"/>
                <a:gd name="T35" fmla="*/ 2147483646 h 94"/>
                <a:gd name="T36" fmla="*/ 2147483646 w 76"/>
                <a:gd name="T37" fmla="*/ 2147483646 h 94"/>
                <a:gd name="T38" fmla="*/ 2147483646 w 76"/>
                <a:gd name="T39" fmla="*/ 2147483646 h 94"/>
                <a:gd name="T40" fmla="*/ 2147483646 w 76"/>
                <a:gd name="T41" fmla="*/ 2147483646 h 94"/>
                <a:gd name="T42" fmla="*/ 2147483646 w 76"/>
                <a:gd name="T43" fmla="*/ 2147483646 h 94"/>
                <a:gd name="T44" fmla="*/ 2147483646 w 76"/>
                <a:gd name="T45" fmla="*/ 2147483646 h 94"/>
                <a:gd name="T46" fmla="*/ 2147483646 w 76"/>
                <a:gd name="T47" fmla="*/ 2147483646 h 94"/>
                <a:gd name="T48" fmla="*/ 2147483646 w 76"/>
                <a:gd name="T49" fmla="*/ 2147483646 h 94"/>
                <a:gd name="T50" fmla="*/ 2147483646 w 76"/>
                <a:gd name="T51" fmla="*/ 2147483646 h 9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6" h="94">
                  <a:moveTo>
                    <a:pt x="73" y="16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8" y="0"/>
                    <a:pt x="46" y="1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7" y="25"/>
                    <a:pt x="6" y="27"/>
                    <a:pt x="7" y="30"/>
                  </a:cubicBezTo>
                  <a:cubicBezTo>
                    <a:pt x="11" y="44"/>
                    <a:pt x="4" y="76"/>
                    <a:pt x="1" y="87"/>
                  </a:cubicBezTo>
                  <a:cubicBezTo>
                    <a:pt x="0" y="89"/>
                    <a:pt x="1" y="92"/>
                    <a:pt x="3" y="93"/>
                  </a:cubicBezTo>
                  <a:cubicBezTo>
                    <a:pt x="5" y="94"/>
                    <a:pt x="8" y="94"/>
                    <a:pt x="10" y="93"/>
                  </a:cubicBezTo>
                  <a:cubicBezTo>
                    <a:pt x="19" y="86"/>
                    <a:pt x="46" y="69"/>
                    <a:pt x="61" y="68"/>
                  </a:cubicBezTo>
                  <a:cubicBezTo>
                    <a:pt x="64" y="68"/>
                    <a:pt x="66" y="66"/>
                    <a:pt x="66" y="64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19"/>
                    <a:pt x="75" y="17"/>
                    <a:pt x="73" y="16"/>
                  </a:cubicBezTo>
                  <a:close/>
                  <a:moveTo>
                    <a:pt x="56" y="58"/>
                  </a:moveTo>
                  <a:cubicBezTo>
                    <a:pt x="48" y="59"/>
                    <a:pt x="37" y="64"/>
                    <a:pt x="24" y="71"/>
                  </a:cubicBezTo>
                  <a:cubicBezTo>
                    <a:pt x="23" y="71"/>
                    <a:pt x="23" y="72"/>
                    <a:pt x="22" y="72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42" y="47"/>
                    <a:pt x="44" y="46"/>
                    <a:pt x="45" y="44"/>
                  </a:cubicBezTo>
                  <a:cubicBezTo>
                    <a:pt x="47" y="41"/>
                    <a:pt x="47" y="37"/>
                    <a:pt x="44" y="35"/>
                  </a:cubicBezTo>
                  <a:cubicBezTo>
                    <a:pt x="41" y="33"/>
                    <a:pt x="36" y="34"/>
                    <a:pt x="34" y="37"/>
                  </a:cubicBezTo>
                  <a:cubicBezTo>
                    <a:pt x="33" y="39"/>
                    <a:pt x="33" y="41"/>
                    <a:pt x="34" y="43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7" y="67"/>
                    <a:pt x="17" y="67"/>
                    <a:pt x="17" y="66"/>
                  </a:cubicBezTo>
                  <a:cubicBezTo>
                    <a:pt x="19" y="51"/>
                    <a:pt x="20" y="39"/>
                    <a:pt x="18" y="3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64" y="23"/>
                    <a:pt x="64" y="23"/>
                    <a:pt x="64" y="23"/>
                  </a:cubicBezTo>
                  <a:lnTo>
                    <a:pt x="56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49526" y="6208713"/>
              <a:ext cx="384175" cy="446088"/>
            </a:xfrm>
            <a:custGeom>
              <a:avLst/>
              <a:gdLst>
                <a:gd name="T0" fmla="*/ 2147483646 w 281"/>
                <a:gd name="T1" fmla="*/ 2147483646 h 326"/>
                <a:gd name="T2" fmla="*/ 2147483646 w 281"/>
                <a:gd name="T3" fmla="*/ 2147483646 h 326"/>
                <a:gd name="T4" fmla="*/ 2147483646 w 281"/>
                <a:gd name="T5" fmla="*/ 2147483646 h 326"/>
                <a:gd name="T6" fmla="*/ 2147483646 w 281"/>
                <a:gd name="T7" fmla="*/ 2147483646 h 326"/>
                <a:gd name="T8" fmla="*/ 2147483646 w 281"/>
                <a:gd name="T9" fmla="*/ 2147483646 h 326"/>
                <a:gd name="T10" fmla="*/ 2147483646 w 281"/>
                <a:gd name="T11" fmla="*/ 2147483646 h 326"/>
                <a:gd name="T12" fmla="*/ 2147483646 w 281"/>
                <a:gd name="T13" fmla="*/ 2147483646 h 326"/>
                <a:gd name="T14" fmla="*/ 2147483646 w 281"/>
                <a:gd name="T15" fmla="*/ 2147483646 h 326"/>
                <a:gd name="T16" fmla="*/ 2147483646 w 281"/>
                <a:gd name="T17" fmla="*/ 2147483646 h 326"/>
                <a:gd name="T18" fmla="*/ 2147483646 w 281"/>
                <a:gd name="T19" fmla="*/ 2147483646 h 326"/>
                <a:gd name="T20" fmla="*/ 2147483646 w 281"/>
                <a:gd name="T21" fmla="*/ 0 h 326"/>
                <a:gd name="T22" fmla="*/ 2147483646 w 281"/>
                <a:gd name="T23" fmla="*/ 0 h 326"/>
                <a:gd name="T24" fmla="*/ 0 w 281"/>
                <a:gd name="T25" fmla="*/ 2147483646 h 326"/>
                <a:gd name="T26" fmla="*/ 0 w 281"/>
                <a:gd name="T27" fmla="*/ 2147483646 h 326"/>
                <a:gd name="T28" fmla="*/ 2147483646 w 281"/>
                <a:gd name="T29" fmla="*/ 2147483646 h 326"/>
                <a:gd name="T30" fmla="*/ 2147483646 w 281"/>
                <a:gd name="T31" fmla="*/ 2147483646 h 326"/>
                <a:gd name="T32" fmla="*/ 2147483646 w 281"/>
                <a:gd name="T33" fmla="*/ 2147483646 h 326"/>
                <a:gd name="T34" fmla="*/ 2147483646 w 281"/>
                <a:gd name="T35" fmla="*/ 2147483646 h 326"/>
                <a:gd name="T36" fmla="*/ 2147483646 w 281"/>
                <a:gd name="T37" fmla="*/ 2147483646 h 3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81" h="326">
                  <a:moveTo>
                    <a:pt x="270" y="276"/>
                  </a:moveTo>
                  <a:cubicBezTo>
                    <a:pt x="264" y="276"/>
                    <a:pt x="259" y="281"/>
                    <a:pt x="259" y="287"/>
                  </a:cubicBezTo>
                  <a:cubicBezTo>
                    <a:pt x="259" y="304"/>
                    <a:pt x="259" y="304"/>
                    <a:pt x="259" y="304"/>
                  </a:cubicBezTo>
                  <a:cubicBezTo>
                    <a:pt x="22" y="304"/>
                    <a:pt x="22" y="304"/>
                    <a:pt x="22" y="30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59" y="22"/>
                    <a:pt x="259" y="22"/>
                    <a:pt x="259" y="22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6"/>
                    <a:pt x="264" y="151"/>
                    <a:pt x="270" y="151"/>
                  </a:cubicBezTo>
                  <a:cubicBezTo>
                    <a:pt x="276" y="151"/>
                    <a:pt x="281" y="146"/>
                    <a:pt x="281" y="140"/>
                  </a:cubicBezTo>
                  <a:cubicBezTo>
                    <a:pt x="281" y="11"/>
                    <a:pt x="281" y="11"/>
                    <a:pt x="281" y="11"/>
                  </a:cubicBezTo>
                  <a:cubicBezTo>
                    <a:pt x="281" y="5"/>
                    <a:pt x="276" y="0"/>
                    <a:pt x="27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321"/>
                    <a:pt x="5" y="326"/>
                    <a:pt x="11" y="326"/>
                  </a:cubicBezTo>
                  <a:cubicBezTo>
                    <a:pt x="270" y="326"/>
                    <a:pt x="270" y="326"/>
                    <a:pt x="270" y="326"/>
                  </a:cubicBezTo>
                  <a:cubicBezTo>
                    <a:pt x="276" y="326"/>
                    <a:pt x="281" y="321"/>
                    <a:pt x="281" y="315"/>
                  </a:cubicBezTo>
                  <a:cubicBezTo>
                    <a:pt x="281" y="287"/>
                    <a:pt x="281" y="287"/>
                    <a:pt x="281" y="287"/>
                  </a:cubicBezTo>
                  <a:cubicBezTo>
                    <a:pt x="281" y="281"/>
                    <a:pt x="276" y="276"/>
                    <a:pt x="270" y="2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28332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356351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429376"/>
              <a:ext cx="217488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32076" y="6551613"/>
              <a:ext cx="184150" cy="2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905" name="组合 122出自【趣你的PPT】(微信:qunideppt)：最优质的PPT资源库"/>
          <p:cNvGrpSpPr>
            <a:grpSpLocks/>
          </p:cNvGrpSpPr>
          <p:nvPr/>
        </p:nvGrpSpPr>
        <p:grpSpPr bwMode="auto">
          <a:xfrm>
            <a:off x="10547350" y="3473450"/>
            <a:ext cx="833438" cy="831850"/>
            <a:chOff x="4886326" y="6000751"/>
            <a:chExt cx="865188" cy="863600"/>
          </a:xfrm>
        </p:grpSpPr>
        <p:sp>
          <p:nvSpPr>
            <p:cNvPr id="380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86326" y="6000751"/>
              <a:ext cx="865188" cy="863600"/>
            </a:xfrm>
            <a:prstGeom prst="ellipse">
              <a:avLst/>
            </a:prstGeom>
            <a:solidFill>
              <a:srgbClr val="D5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9526" y="6235701"/>
              <a:ext cx="652463" cy="628650"/>
            </a:xfrm>
            <a:custGeom>
              <a:avLst/>
              <a:gdLst>
                <a:gd name="T0" fmla="*/ 2147483646 w 477"/>
                <a:gd name="T1" fmla="*/ 0 h 460"/>
                <a:gd name="T2" fmla="*/ 2147483646 w 477"/>
                <a:gd name="T3" fmla="*/ 2147483646 h 460"/>
                <a:gd name="T4" fmla="*/ 2147483646 w 477"/>
                <a:gd name="T5" fmla="*/ 2147483646 h 460"/>
                <a:gd name="T6" fmla="*/ 2147483646 w 477"/>
                <a:gd name="T7" fmla="*/ 2147483646 h 460"/>
                <a:gd name="T8" fmla="*/ 2147483646 w 477"/>
                <a:gd name="T9" fmla="*/ 2147483646 h 460"/>
                <a:gd name="T10" fmla="*/ 2147483646 w 477"/>
                <a:gd name="T11" fmla="*/ 2147483646 h 460"/>
                <a:gd name="T12" fmla="*/ 2147483646 w 477"/>
                <a:gd name="T13" fmla="*/ 2147483646 h 460"/>
                <a:gd name="T14" fmla="*/ 2147483646 w 477"/>
                <a:gd name="T15" fmla="*/ 2147483646 h 460"/>
                <a:gd name="T16" fmla="*/ 2147483646 w 477"/>
                <a:gd name="T17" fmla="*/ 2147483646 h 460"/>
                <a:gd name="T18" fmla="*/ 2147483646 w 477"/>
                <a:gd name="T19" fmla="*/ 2147483646 h 460"/>
                <a:gd name="T20" fmla="*/ 2147483646 w 477"/>
                <a:gd name="T21" fmla="*/ 2147483646 h 460"/>
                <a:gd name="T22" fmla="*/ 2147483646 w 477"/>
                <a:gd name="T23" fmla="*/ 2147483646 h 460"/>
                <a:gd name="T24" fmla="*/ 2147483646 w 477"/>
                <a:gd name="T25" fmla="*/ 2147483646 h 460"/>
                <a:gd name="T26" fmla="*/ 2147483646 w 477"/>
                <a:gd name="T27" fmla="*/ 2147483646 h 460"/>
                <a:gd name="T28" fmla="*/ 2147483646 w 477"/>
                <a:gd name="T29" fmla="*/ 2147483646 h 460"/>
                <a:gd name="T30" fmla="*/ 2147483646 w 477"/>
                <a:gd name="T31" fmla="*/ 2147483646 h 460"/>
                <a:gd name="T32" fmla="*/ 2147483646 w 477"/>
                <a:gd name="T33" fmla="*/ 2147483646 h 460"/>
                <a:gd name="T34" fmla="*/ 2147483646 w 477"/>
                <a:gd name="T35" fmla="*/ 2147483646 h 460"/>
                <a:gd name="T36" fmla="*/ 2147483646 w 477"/>
                <a:gd name="T37" fmla="*/ 0 h 4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77" h="460">
                  <a:moveTo>
                    <a:pt x="21" y="0"/>
                  </a:moveTo>
                  <a:cubicBezTo>
                    <a:pt x="15" y="0"/>
                    <a:pt x="11" y="0"/>
                    <a:pt x="9" y="2"/>
                  </a:cubicBezTo>
                  <a:cubicBezTo>
                    <a:pt x="0" y="2"/>
                    <a:pt x="3" y="18"/>
                    <a:pt x="3" y="23"/>
                  </a:cubicBezTo>
                  <a:cubicBezTo>
                    <a:pt x="3" y="100"/>
                    <a:pt x="3" y="178"/>
                    <a:pt x="3" y="255"/>
                  </a:cubicBezTo>
                  <a:cubicBezTo>
                    <a:pt x="3" y="272"/>
                    <a:pt x="7" y="282"/>
                    <a:pt x="22" y="292"/>
                  </a:cubicBezTo>
                  <a:cubicBezTo>
                    <a:pt x="25" y="297"/>
                    <a:pt x="107" y="380"/>
                    <a:pt x="187" y="460"/>
                  </a:cubicBezTo>
                  <a:cubicBezTo>
                    <a:pt x="331" y="451"/>
                    <a:pt x="449" y="346"/>
                    <a:pt x="477" y="208"/>
                  </a:cubicBezTo>
                  <a:cubicBezTo>
                    <a:pt x="415" y="146"/>
                    <a:pt x="359" y="91"/>
                    <a:pt x="349" y="83"/>
                  </a:cubicBezTo>
                  <a:cubicBezTo>
                    <a:pt x="333" y="63"/>
                    <a:pt x="318" y="62"/>
                    <a:pt x="296" y="62"/>
                  </a:cubicBezTo>
                  <a:cubicBezTo>
                    <a:pt x="292" y="62"/>
                    <a:pt x="289" y="62"/>
                    <a:pt x="284" y="62"/>
                  </a:cubicBezTo>
                  <a:cubicBezTo>
                    <a:pt x="281" y="62"/>
                    <a:pt x="278" y="62"/>
                    <a:pt x="276" y="62"/>
                  </a:cubicBezTo>
                  <a:cubicBezTo>
                    <a:pt x="265" y="62"/>
                    <a:pt x="256" y="63"/>
                    <a:pt x="256" y="79"/>
                  </a:cubicBezTo>
                  <a:cubicBezTo>
                    <a:pt x="256" y="99"/>
                    <a:pt x="256" y="119"/>
                    <a:pt x="256" y="139"/>
                  </a:cubicBezTo>
                  <a:cubicBezTo>
                    <a:pt x="256" y="141"/>
                    <a:pt x="256" y="143"/>
                    <a:pt x="256" y="144"/>
                  </a:cubicBezTo>
                  <a:cubicBezTo>
                    <a:pt x="239" y="123"/>
                    <a:pt x="226" y="120"/>
                    <a:pt x="199" y="120"/>
                  </a:cubicBezTo>
                  <a:cubicBezTo>
                    <a:pt x="193" y="120"/>
                    <a:pt x="181" y="122"/>
                    <a:pt x="172" y="122"/>
                  </a:cubicBezTo>
                  <a:cubicBezTo>
                    <a:pt x="167" y="122"/>
                    <a:pt x="162" y="121"/>
                    <a:pt x="160" y="120"/>
                  </a:cubicBezTo>
                  <a:cubicBezTo>
                    <a:pt x="156" y="114"/>
                    <a:pt x="57" y="14"/>
                    <a:pt x="47" y="7"/>
                  </a:cubicBezTo>
                  <a:cubicBezTo>
                    <a:pt x="44" y="2"/>
                    <a:pt x="31" y="0"/>
                    <a:pt x="21" y="0"/>
                  </a:cubicBezTo>
                </a:path>
              </a:pathLst>
            </a:custGeom>
            <a:solidFill>
              <a:srgbClr val="AA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4288" y="6238876"/>
              <a:ext cx="496888" cy="374650"/>
            </a:xfrm>
            <a:custGeom>
              <a:avLst/>
              <a:gdLst>
                <a:gd name="T0" fmla="*/ 2147483646 w 364"/>
                <a:gd name="T1" fmla="*/ 2147483646 h 274"/>
                <a:gd name="T2" fmla="*/ 2147483646 w 364"/>
                <a:gd name="T3" fmla="*/ 2147483646 h 274"/>
                <a:gd name="T4" fmla="*/ 2147483646 w 364"/>
                <a:gd name="T5" fmla="*/ 2147483646 h 274"/>
                <a:gd name="T6" fmla="*/ 2147483646 w 364"/>
                <a:gd name="T7" fmla="*/ 2147483646 h 274"/>
                <a:gd name="T8" fmla="*/ 2147483646 w 364"/>
                <a:gd name="T9" fmla="*/ 2147483646 h 274"/>
                <a:gd name="T10" fmla="*/ 2147483646 w 364"/>
                <a:gd name="T11" fmla="*/ 2147483646 h 274"/>
                <a:gd name="T12" fmla="*/ 2147483646 w 364"/>
                <a:gd name="T13" fmla="*/ 2147483646 h 274"/>
                <a:gd name="T14" fmla="*/ 2147483646 w 364"/>
                <a:gd name="T15" fmla="*/ 2147483646 h 274"/>
                <a:gd name="T16" fmla="*/ 2147483646 w 364"/>
                <a:gd name="T17" fmla="*/ 2147483646 h 274"/>
                <a:gd name="T18" fmla="*/ 2147483646 w 364"/>
                <a:gd name="T19" fmla="*/ 2147483646 h 274"/>
                <a:gd name="T20" fmla="*/ 2147483646 w 364"/>
                <a:gd name="T21" fmla="*/ 2147483646 h 274"/>
                <a:gd name="T22" fmla="*/ 2147483646 w 364"/>
                <a:gd name="T23" fmla="*/ 2147483646 h 274"/>
                <a:gd name="T24" fmla="*/ 2147483646 w 364"/>
                <a:gd name="T25" fmla="*/ 2147483646 h 274"/>
                <a:gd name="T26" fmla="*/ 2147483646 w 364"/>
                <a:gd name="T27" fmla="*/ 2147483646 h 274"/>
                <a:gd name="T28" fmla="*/ 2147483646 w 364"/>
                <a:gd name="T29" fmla="*/ 2147483646 h 274"/>
                <a:gd name="T30" fmla="*/ 2147483646 w 364"/>
                <a:gd name="T31" fmla="*/ 2147483646 h 274"/>
                <a:gd name="T32" fmla="*/ 2147483646 w 364"/>
                <a:gd name="T33" fmla="*/ 2147483646 h 274"/>
                <a:gd name="T34" fmla="*/ 2147483646 w 364"/>
                <a:gd name="T35" fmla="*/ 2147483646 h 274"/>
                <a:gd name="T36" fmla="*/ 2147483646 w 364"/>
                <a:gd name="T37" fmla="*/ 2147483646 h 274"/>
                <a:gd name="T38" fmla="*/ 2147483646 w 364"/>
                <a:gd name="T39" fmla="*/ 2147483646 h 274"/>
                <a:gd name="T40" fmla="*/ 2147483646 w 364"/>
                <a:gd name="T41" fmla="*/ 2147483646 h 274"/>
                <a:gd name="T42" fmla="*/ 2147483646 w 364"/>
                <a:gd name="T43" fmla="*/ 2147483646 h 274"/>
                <a:gd name="T44" fmla="*/ 2147483646 w 364"/>
                <a:gd name="T45" fmla="*/ 0 h 274"/>
                <a:gd name="T46" fmla="*/ 2147483646 w 364"/>
                <a:gd name="T47" fmla="*/ 0 h 274"/>
                <a:gd name="T48" fmla="*/ 0 w 364"/>
                <a:gd name="T49" fmla="*/ 2147483646 h 274"/>
                <a:gd name="T50" fmla="*/ 0 w 364"/>
                <a:gd name="T51" fmla="*/ 2147483646 h 274"/>
                <a:gd name="T52" fmla="*/ 2147483646 w 364"/>
                <a:gd name="T53" fmla="*/ 2147483646 h 274"/>
                <a:gd name="T54" fmla="*/ 2147483646 w 364"/>
                <a:gd name="T55" fmla="*/ 2147483646 h 274"/>
                <a:gd name="T56" fmla="*/ 2147483646 w 364"/>
                <a:gd name="T57" fmla="*/ 2147483646 h 274"/>
                <a:gd name="T58" fmla="*/ 2147483646 w 364"/>
                <a:gd name="T59" fmla="*/ 2147483646 h 274"/>
                <a:gd name="T60" fmla="*/ 2147483646 w 364"/>
                <a:gd name="T61" fmla="*/ 2147483646 h 274"/>
                <a:gd name="T62" fmla="*/ 2147483646 w 364"/>
                <a:gd name="T63" fmla="*/ 2147483646 h 274"/>
                <a:gd name="T64" fmla="*/ 2147483646 w 364"/>
                <a:gd name="T65" fmla="*/ 2147483646 h 27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4" h="274">
                  <a:moveTo>
                    <a:pt x="358" y="241"/>
                  </a:moveTo>
                  <a:cubicBezTo>
                    <a:pt x="331" y="241"/>
                    <a:pt x="331" y="241"/>
                    <a:pt x="331" y="241"/>
                  </a:cubicBezTo>
                  <a:cubicBezTo>
                    <a:pt x="331" y="72"/>
                    <a:pt x="331" y="72"/>
                    <a:pt x="331" y="72"/>
                  </a:cubicBezTo>
                  <a:cubicBezTo>
                    <a:pt x="331" y="65"/>
                    <a:pt x="327" y="60"/>
                    <a:pt x="322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58" y="60"/>
                    <a:pt x="253" y="65"/>
                    <a:pt x="253" y="72"/>
                  </a:cubicBezTo>
                  <a:cubicBezTo>
                    <a:pt x="253" y="241"/>
                    <a:pt x="253" y="241"/>
                    <a:pt x="253" y="241"/>
                  </a:cubicBezTo>
                  <a:cubicBezTo>
                    <a:pt x="235" y="241"/>
                    <a:pt x="235" y="241"/>
                    <a:pt x="235" y="241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5" y="122"/>
                    <a:pt x="230" y="118"/>
                    <a:pt x="225" y="118"/>
                  </a:cubicBezTo>
                  <a:cubicBezTo>
                    <a:pt x="166" y="118"/>
                    <a:pt x="166" y="118"/>
                    <a:pt x="166" y="118"/>
                  </a:cubicBezTo>
                  <a:cubicBezTo>
                    <a:pt x="161" y="118"/>
                    <a:pt x="157" y="122"/>
                    <a:pt x="157" y="126"/>
                  </a:cubicBezTo>
                  <a:cubicBezTo>
                    <a:pt x="157" y="241"/>
                    <a:pt x="157" y="241"/>
                    <a:pt x="157" y="241"/>
                  </a:cubicBezTo>
                  <a:cubicBezTo>
                    <a:pt x="138" y="241"/>
                    <a:pt x="138" y="241"/>
                    <a:pt x="138" y="241"/>
                  </a:cubicBezTo>
                  <a:cubicBezTo>
                    <a:pt x="138" y="180"/>
                    <a:pt x="138" y="180"/>
                    <a:pt x="138" y="180"/>
                  </a:cubicBezTo>
                  <a:cubicBezTo>
                    <a:pt x="138" y="178"/>
                    <a:pt x="134" y="176"/>
                    <a:pt x="129" y="176"/>
                  </a:cubicBezTo>
                  <a:cubicBezTo>
                    <a:pt x="69" y="176"/>
                    <a:pt x="69" y="176"/>
                    <a:pt x="69" y="176"/>
                  </a:cubicBezTo>
                  <a:cubicBezTo>
                    <a:pt x="64" y="176"/>
                    <a:pt x="60" y="178"/>
                    <a:pt x="60" y="180"/>
                  </a:cubicBezTo>
                  <a:cubicBezTo>
                    <a:pt x="60" y="241"/>
                    <a:pt x="60" y="241"/>
                    <a:pt x="60" y="241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45" y="241"/>
                    <a:pt x="42" y="239"/>
                    <a:pt x="42" y="237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2"/>
                    <a:pt x="39" y="0"/>
                    <a:pt x="3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2"/>
                    <a:pt x="2" y="274"/>
                    <a:pt x="6" y="274"/>
                  </a:cubicBezTo>
                  <a:cubicBezTo>
                    <a:pt x="13" y="274"/>
                    <a:pt x="13" y="274"/>
                    <a:pt x="13" y="274"/>
                  </a:cubicBezTo>
                  <a:cubicBezTo>
                    <a:pt x="42" y="274"/>
                    <a:pt x="42" y="274"/>
                    <a:pt x="42" y="274"/>
                  </a:cubicBezTo>
                  <a:cubicBezTo>
                    <a:pt x="358" y="274"/>
                    <a:pt x="358" y="274"/>
                    <a:pt x="358" y="274"/>
                  </a:cubicBezTo>
                  <a:cubicBezTo>
                    <a:pt x="362" y="274"/>
                    <a:pt x="364" y="272"/>
                    <a:pt x="364" y="270"/>
                  </a:cubicBezTo>
                  <a:cubicBezTo>
                    <a:pt x="364" y="246"/>
                    <a:pt x="364" y="246"/>
                    <a:pt x="364" y="246"/>
                  </a:cubicBezTo>
                  <a:cubicBezTo>
                    <a:pt x="364" y="243"/>
                    <a:pt x="362" y="241"/>
                    <a:pt x="358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6" name="组合 243出自【趣你的PPT】(微信:qunideppt)：最优质的PPT资源库"/>
          <p:cNvGrpSpPr>
            <a:grpSpLocks/>
          </p:cNvGrpSpPr>
          <p:nvPr/>
        </p:nvGrpSpPr>
        <p:grpSpPr bwMode="auto">
          <a:xfrm>
            <a:off x="2146300" y="4559300"/>
            <a:ext cx="849313" cy="852488"/>
            <a:chOff x="2395538" y="4651375"/>
            <a:chExt cx="882650" cy="884238"/>
          </a:xfrm>
        </p:grpSpPr>
        <p:sp>
          <p:nvSpPr>
            <p:cNvPr id="380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4651375"/>
              <a:ext cx="882650" cy="884238"/>
            </a:xfrm>
            <a:prstGeom prst="ellipse">
              <a:avLst/>
            </a:prstGeom>
            <a:solidFill>
              <a:srgbClr val="2D9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4851400"/>
              <a:ext cx="690563" cy="684213"/>
            </a:xfrm>
            <a:custGeom>
              <a:avLst/>
              <a:gdLst>
                <a:gd name="T0" fmla="*/ 2147483646 w 494"/>
                <a:gd name="T1" fmla="*/ 0 h 489"/>
                <a:gd name="T2" fmla="*/ 2147483646 w 494"/>
                <a:gd name="T3" fmla="*/ 2147483646 h 489"/>
                <a:gd name="T4" fmla="*/ 2147483646 w 494"/>
                <a:gd name="T5" fmla="*/ 2147483646 h 489"/>
                <a:gd name="T6" fmla="*/ 2147483646 w 494"/>
                <a:gd name="T7" fmla="*/ 2147483646 h 489"/>
                <a:gd name="T8" fmla="*/ 2147483646 w 494"/>
                <a:gd name="T9" fmla="*/ 2147483646 h 489"/>
                <a:gd name="T10" fmla="*/ 2147483646 w 494"/>
                <a:gd name="T11" fmla="*/ 2147483646 h 489"/>
                <a:gd name="T12" fmla="*/ 2147483646 w 494"/>
                <a:gd name="T13" fmla="*/ 2147483646 h 489"/>
                <a:gd name="T14" fmla="*/ 2147483646 w 494"/>
                <a:gd name="T15" fmla="*/ 2147483646 h 489"/>
                <a:gd name="T16" fmla="*/ 2147483646 w 494"/>
                <a:gd name="T17" fmla="*/ 2147483646 h 489"/>
                <a:gd name="T18" fmla="*/ 2147483646 w 494"/>
                <a:gd name="T19" fmla="*/ 2147483646 h 489"/>
                <a:gd name="T20" fmla="*/ 2147483646 w 494"/>
                <a:gd name="T21" fmla="*/ 2147483646 h 489"/>
                <a:gd name="T22" fmla="*/ 2147483646 w 494"/>
                <a:gd name="T23" fmla="*/ 0 h 489"/>
                <a:gd name="T24" fmla="*/ 2147483646 w 494"/>
                <a:gd name="T25" fmla="*/ 2147483646 h 489"/>
                <a:gd name="T26" fmla="*/ 2147483646 w 494"/>
                <a:gd name="T27" fmla="*/ 2147483646 h 489"/>
                <a:gd name="T28" fmla="*/ 2147483646 w 494"/>
                <a:gd name="T29" fmla="*/ 0 h 4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4" h="489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5" y="368"/>
                    <a:pt x="77" y="389"/>
                  </a:cubicBezTo>
                  <a:cubicBezTo>
                    <a:pt x="94" y="407"/>
                    <a:pt x="133" y="446"/>
                    <a:pt x="176" y="489"/>
                  </a:cubicBezTo>
                  <a:cubicBezTo>
                    <a:pt x="177" y="489"/>
                    <a:pt x="177" y="489"/>
                    <a:pt x="178" y="489"/>
                  </a:cubicBezTo>
                  <a:cubicBezTo>
                    <a:pt x="353" y="489"/>
                    <a:pt x="494" y="348"/>
                    <a:pt x="494" y="173"/>
                  </a:cubicBezTo>
                  <a:cubicBezTo>
                    <a:pt x="494" y="173"/>
                    <a:pt x="494" y="173"/>
                    <a:pt x="494" y="173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2477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4854575"/>
              <a:ext cx="479425" cy="477838"/>
            </a:xfrm>
            <a:custGeom>
              <a:avLst/>
              <a:gdLst>
                <a:gd name="T0" fmla="*/ 2147483646 w 343"/>
                <a:gd name="T1" fmla="*/ 2147483646 h 342"/>
                <a:gd name="T2" fmla="*/ 2147483646 w 343"/>
                <a:gd name="T3" fmla="*/ 0 h 342"/>
                <a:gd name="T4" fmla="*/ 2147483646 w 343"/>
                <a:gd name="T5" fmla="*/ 0 h 342"/>
                <a:gd name="T6" fmla="*/ 0 w 343"/>
                <a:gd name="T7" fmla="*/ 2147483646 h 342"/>
                <a:gd name="T8" fmla="*/ 0 w 343"/>
                <a:gd name="T9" fmla="*/ 2147483646 h 342"/>
                <a:gd name="T10" fmla="*/ 2147483646 w 343"/>
                <a:gd name="T11" fmla="*/ 2147483646 h 342"/>
                <a:gd name="T12" fmla="*/ 2147483646 w 343"/>
                <a:gd name="T13" fmla="*/ 2147483646 h 342"/>
                <a:gd name="T14" fmla="*/ 2147483646 w 343"/>
                <a:gd name="T15" fmla="*/ 2147483646 h 342"/>
                <a:gd name="T16" fmla="*/ 2147483646 w 343"/>
                <a:gd name="T17" fmla="*/ 2147483646 h 342"/>
                <a:gd name="T18" fmla="*/ 2147483646 w 343"/>
                <a:gd name="T19" fmla="*/ 2147483646 h 342"/>
                <a:gd name="T20" fmla="*/ 2147483646 w 343"/>
                <a:gd name="T21" fmla="*/ 2147483646 h 342"/>
                <a:gd name="T22" fmla="*/ 2147483646 w 343"/>
                <a:gd name="T23" fmla="*/ 2147483646 h 342"/>
                <a:gd name="T24" fmla="*/ 2147483646 w 343"/>
                <a:gd name="T25" fmla="*/ 2147483646 h 342"/>
                <a:gd name="T26" fmla="*/ 2147483646 w 343"/>
                <a:gd name="T27" fmla="*/ 2147483646 h 342"/>
                <a:gd name="T28" fmla="*/ 2147483646 w 343"/>
                <a:gd name="T29" fmla="*/ 2147483646 h 342"/>
                <a:gd name="T30" fmla="*/ 2147483646 w 343"/>
                <a:gd name="T31" fmla="*/ 2147483646 h 342"/>
                <a:gd name="T32" fmla="*/ 2147483646 w 343"/>
                <a:gd name="T33" fmla="*/ 2147483646 h 342"/>
                <a:gd name="T34" fmla="*/ 2147483646 w 343"/>
                <a:gd name="T35" fmla="*/ 2147483646 h 3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4957763"/>
              <a:ext cx="303213" cy="273050"/>
            </a:xfrm>
            <a:custGeom>
              <a:avLst/>
              <a:gdLst>
                <a:gd name="T0" fmla="*/ 2147483646 w 217"/>
                <a:gd name="T1" fmla="*/ 2147483646 h 195"/>
                <a:gd name="T2" fmla="*/ 2147483646 w 217"/>
                <a:gd name="T3" fmla="*/ 2147483646 h 195"/>
                <a:gd name="T4" fmla="*/ 2147483646 w 217"/>
                <a:gd name="T5" fmla="*/ 2147483646 h 195"/>
                <a:gd name="T6" fmla="*/ 2147483646 w 217"/>
                <a:gd name="T7" fmla="*/ 2147483646 h 195"/>
                <a:gd name="T8" fmla="*/ 2147483646 w 217"/>
                <a:gd name="T9" fmla="*/ 2147483646 h 195"/>
                <a:gd name="T10" fmla="*/ 2147483646 w 217"/>
                <a:gd name="T11" fmla="*/ 2147483646 h 195"/>
                <a:gd name="T12" fmla="*/ 2147483646 w 217"/>
                <a:gd name="T13" fmla="*/ 2147483646 h 195"/>
                <a:gd name="T14" fmla="*/ 2147483646 w 217"/>
                <a:gd name="T15" fmla="*/ 2147483646 h 195"/>
                <a:gd name="T16" fmla="*/ 2147483646 w 217"/>
                <a:gd name="T17" fmla="*/ 2147483646 h 195"/>
                <a:gd name="T18" fmla="*/ 2147483646 w 217"/>
                <a:gd name="T19" fmla="*/ 2147483646 h 195"/>
                <a:gd name="T20" fmla="*/ 2147483646 w 217"/>
                <a:gd name="T21" fmla="*/ 2147483646 h 195"/>
                <a:gd name="T22" fmla="*/ 2147483646 w 217"/>
                <a:gd name="T23" fmla="*/ 2147483646 h 195"/>
                <a:gd name="T24" fmla="*/ 2147483646 w 217"/>
                <a:gd name="T25" fmla="*/ 2147483646 h 195"/>
                <a:gd name="T26" fmla="*/ 2147483646 w 217"/>
                <a:gd name="T27" fmla="*/ 2147483646 h 195"/>
                <a:gd name="T28" fmla="*/ 2147483646 w 217"/>
                <a:gd name="T29" fmla="*/ 2147483646 h 195"/>
                <a:gd name="T30" fmla="*/ 2147483646 w 217"/>
                <a:gd name="T31" fmla="*/ 0 h 195"/>
                <a:gd name="T32" fmla="*/ 2147483646 w 217"/>
                <a:gd name="T33" fmla="*/ 2147483646 h 195"/>
                <a:gd name="T34" fmla="*/ 2147483646 w 217"/>
                <a:gd name="T35" fmla="*/ 2147483646 h 195"/>
                <a:gd name="T36" fmla="*/ 2147483646 w 217"/>
                <a:gd name="T37" fmla="*/ 2147483646 h 195"/>
                <a:gd name="T38" fmla="*/ 2147483646 w 217"/>
                <a:gd name="T39" fmla="*/ 2147483646 h 195"/>
                <a:gd name="T40" fmla="*/ 2147483646 w 217"/>
                <a:gd name="T41" fmla="*/ 2147483646 h 195"/>
                <a:gd name="T42" fmla="*/ 2147483646 w 217"/>
                <a:gd name="T43" fmla="*/ 2147483646 h 195"/>
                <a:gd name="T44" fmla="*/ 2147483646 w 217"/>
                <a:gd name="T45" fmla="*/ 2147483646 h 195"/>
                <a:gd name="T46" fmla="*/ 2147483646 w 217"/>
                <a:gd name="T47" fmla="*/ 2147483646 h 195"/>
                <a:gd name="T48" fmla="*/ 2147483646 w 217"/>
                <a:gd name="T49" fmla="*/ 2147483646 h 195"/>
                <a:gd name="T50" fmla="*/ 2147483646 w 217"/>
                <a:gd name="T51" fmla="*/ 2147483646 h 195"/>
                <a:gd name="T52" fmla="*/ 2147483646 w 217"/>
                <a:gd name="T53" fmla="*/ 2147483646 h 195"/>
                <a:gd name="T54" fmla="*/ 2147483646 w 217"/>
                <a:gd name="T55" fmla="*/ 2147483646 h 195"/>
                <a:gd name="T56" fmla="*/ 2147483646 w 217"/>
                <a:gd name="T57" fmla="*/ 2147483646 h 195"/>
                <a:gd name="T58" fmla="*/ 2147483646 w 217"/>
                <a:gd name="T59" fmla="*/ 2147483646 h 195"/>
                <a:gd name="T60" fmla="*/ 2147483646 w 217"/>
                <a:gd name="T61" fmla="*/ 2147483646 h 195"/>
                <a:gd name="T62" fmla="*/ 0 w 217"/>
                <a:gd name="T63" fmla="*/ 2147483646 h 195"/>
                <a:gd name="T64" fmla="*/ 0 w 217"/>
                <a:gd name="T65" fmla="*/ 2147483646 h 195"/>
                <a:gd name="T66" fmla="*/ 2147483646 w 217"/>
                <a:gd name="T67" fmla="*/ 2147483646 h 195"/>
                <a:gd name="T68" fmla="*/ 2147483646 w 217"/>
                <a:gd name="T69" fmla="*/ 2147483646 h 195"/>
                <a:gd name="T70" fmla="*/ 2147483646 w 217"/>
                <a:gd name="T71" fmla="*/ 2147483646 h 195"/>
                <a:gd name="T72" fmla="*/ 2147483646 w 217"/>
                <a:gd name="T73" fmla="*/ 2147483646 h 195"/>
                <a:gd name="T74" fmla="*/ 2147483646 w 217"/>
                <a:gd name="T75" fmla="*/ 2147483646 h 195"/>
                <a:gd name="T76" fmla="*/ 2147483646 w 217"/>
                <a:gd name="T77" fmla="*/ 2147483646 h 195"/>
                <a:gd name="T78" fmla="*/ 2147483646 w 217"/>
                <a:gd name="T79" fmla="*/ 2147483646 h 195"/>
                <a:gd name="T80" fmla="*/ 2147483646 w 217"/>
                <a:gd name="T81" fmla="*/ 2147483646 h 195"/>
                <a:gd name="T82" fmla="*/ 2147483646 w 217"/>
                <a:gd name="T83" fmla="*/ 2147483646 h 195"/>
                <a:gd name="T84" fmla="*/ 2147483646 w 217"/>
                <a:gd name="T85" fmla="*/ 2147483646 h 195"/>
                <a:gd name="T86" fmla="*/ 2147483646 w 217"/>
                <a:gd name="T87" fmla="*/ 2147483646 h 195"/>
                <a:gd name="T88" fmla="*/ 2147483646 w 217"/>
                <a:gd name="T89" fmla="*/ 2147483646 h 195"/>
                <a:gd name="T90" fmla="*/ 2147483646 w 217"/>
                <a:gd name="T91" fmla="*/ 2147483646 h 195"/>
                <a:gd name="T92" fmla="*/ 2147483646 w 217"/>
                <a:gd name="T93" fmla="*/ 2147483646 h 195"/>
                <a:gd name="T94" fmla="*/ 2147483646 w 217"/>
                <a:gd name="T95" fmla="*/ 2147483646 h 195"/>
                <a:gd name="T96" fmla="*/ 2147483646 w 217"/>
                <a:gd name="T97" fmla="*/ 2147483646 h 195"/>
                <a:gd name="T98" fmla="*/ 2147483646 w 217"/>
                <a:gd name="T99" fmla="*/ 2147483646 h 195"/>
                <a:gd name="T100" fmla="*/ 2147483646 w 217"/>
                <a:gd name="T101" fmla="*/ 2147483646 h 19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7" h="195">
                  <a:moveTo>
                    <a:pt x="215" y="115"/>
                  </a:moveTo>
                  <a:cubicBezTo>
                    <a:pt x="186" y="99"/>
                    <a:pt x="186" y="99"/>
                    <a:pt x="186" y="99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85"/>
                    <a:pt x="185" y="84"/>
                    <a:pt x="183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6" y="84"/>
                    <a:pt x="175" y="85"/>
                    <a:pt x="175" y="86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7"/>
                    <a:pt x="152" y="67"/>
                    <a:pt x="150" y="67"/>
                  </a:cubicBezTo>
                  <a:cubicBezTo>
                    <a:pt x="145" y="67"/>
                    <a:pt x="145" y="67"/>
                    <a:pt x="145" y="67"/>
                  </a:cubicBezTo>
                  <a:cubicBezTo>
                    <a:pt x="143" y="67"/>
                    <a:pt x="142" y="67"/>
                    <a:pt x="142" y="69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21" y="7"/>
                    <a:pt x="116" y="0"/>
                    <a:pt x="108" y="0"/>
                  </a:cubicBezTo>
                  <a:cubicBezTo>
                    <a:pt x="101" y="0"/>
                    <a:pt x="95" y="7"/>
                    <a:pt x="95" y="17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5" y="67"/>
                    <a:pt x="74" y="67"/>
                    <a:pt x="73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6" y="67"/>
                    <a:pt x="64" y="67"/>
                    <a:pt x="64" y="69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85"/>
                    <a:pt x="41" y="84"/>
                    <a:pt x="40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3" y="84"/>
                    <a:pt x="31" y="85"/>
                    <a:pt x="31" y="86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1" y="115"/>
                    <a:pt x="0" y="117"/>
                    <a:pt x="0" y="119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6"/>
                    <a:pt x="2" y="138"/>
                    <a:pt x="5" y="137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95" y="159"/>
                    <a:pt x="95" y="159"/>
                    <a:pt x="95" y="159"/>
                  </a:cubicBezTo>
                  <a:cubicBezTo>
                    <a:pt x="95" y="161"/>
                    <a:pt x="95" y="163"/>
                    <a:pt x="96" y="164"/>
                  </a:cubicBezTo>
                  <a:cubicBezTo>
                    <a:pt x="75" y="183"/>
                    <a:pt x="75" y="183"/>
                    <a:pt x="75" y="183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75" y="193"/>
                    <a:pt x="77" y="195"/>
                    <a:pt x="80" y="194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37" y="194"/>
                    <a:pt x="137" y="194"/>
                    <a:pt x="137" y="194"/>
                  </a:cubicBezTo>
                  <a:cubicBezTo>
                    <a:pt x="140" y="195"/>
                    <a:pt x="142" y="193"/>
                    <a:pt x="142" y="191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1" y="163"/>
                    <a:pt x="121" y="161"/>
                    <a:pt x="121" y="159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5" y="138"/>
                    <a:pt x="217" y="136"/>
                    <a:pt x="217" y="133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7"/>
                    <a:pt x="216" y="115"/>
                    <a:pt x="215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7" name="组合 244出自【趣你的PPT】(微信:qunideppt)：最优质的PPT资源库"/>
          <p:cNvGrpSpPr>
            <a:grpSpLocks/>
          </p:cNvGrpSpPr>
          <p:nvPr/>
        </p:nvGrpSpPr>
        <p:grpSpPr bwMode="auto">
          <a:xfrm>
            <a:off x="3543300" y="4564063"/>
            <a:ext cx="849313" cy="850900"/>
            <a:chOff x="3684588" y="4651375"/>
            <a:chExt cx="882650" cy="884238"/>
          </a:xfrm>
        </p:grpSpPr>
        <p:sp>
          <p:nvSpPr>
            <p:cNvPr id="380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4651375"/>
              <a:ext cx="882650" cy="884238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4851400"/>
              <a:ext cx="688975" cy="684213"/>
            </a:xfrm>
            <a:custGeom>
              <a:avLst/>
              <a:gdLst>
                <a:gd name="T0" fmla="*/ 2147483646 w 493"/>
                <a:gd name="T1" fmla="*/ 0 h 489"/>
                <a:gd name="T2" fmla="*/ 2147483646 w 493"/>
                <a:gd name="T3" fmla="*/ 2147483646 h 489"/>
                <a:gd name="T4" fmla="*/ 2147483646 w 493"/>
                <a:gd name="T5" fmla="*/ 2147483646 h 489"/>
                <a:gd name="T6" fmla="*/ 2147483646 w 493"/>
                <a:gd name="T7" fmla="*/ 2147483646 h 489"/>
                <a:gd name="T8" fmla="*/ 2147483646 w 493"/>
                <a:gd name="T9" fmla="*/ 2147483646 h 489"/>
                <a:gd name="T10" fmla="*/ 2147483646 w 493"/>
                <a:gd name="T11" fmla="*/ 2147483646 h 489"/>
                <a:gd name="T12" fmla="*/ 2147483646 w 493"/>
                <a:gd name="T13" fmla="*/ 2147483646 h 489"/>
                <a:gd name="T14" fmla="*/ 2147483646 w 493"/>
                <a:gd name="T15" fmla="*/ 2147483646 h 489"/>
                <a:gd name="T16" fmla="*/ 2147483646 w 493"/>
                <a:gd name="T17" fmla="*/ 2147483646 h 489"/>
                <a:gd name="T18" fmla="*/ 2147483646 w 493"/>
                <a:gd name="T19" fmla="*/ 2147483646 h 489"/>
                <a:gd name="T20" fmla="*/ 2147483646 w 493"/>
                <a:gd name="T21" fmla="*/ 2147483646 h 489"/>
                <a:gd name="T22" fmla="*/ 2147483646 w 493"/>
                <a:gd name="T23" fmla="*/ 0 h 489"/>
                <a:gd name="T24" fmla="*/ 2147483646 w 493"/>
                <a:gd name="T25" fmla="*/ 2147483646 h 489"/>
                <a:gd name="T26" fmla="*/ 2147483646 w 493"/>
                <a:gd name="T27" fmla="*/ 2147483646 h 489"/>
                <a:gd name="T28" fmla="*/ 2147483646 w 493"/>
                <a:gd name="T29" fmla="*/ 0 h 4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7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8"/>
                    <a:pt x="5" y="299"/>
                  </a:cubicBezTo>
                  <a:cubicBezTo>
                    <a:pt x="5" y="331"/>
                    <a:pt x="54" y="368"/>
                    <a:pt x="76" y="389"/>
                  </a:cubicBezTo>
                  <a:cubicBezTo>
                    <a:pt x="93" y="407"/>
                    <a:pt x="132" y="446"/>
                    <a:pt x="175" y="489"/>
                  </a:cubicBezTo>
                  <a:cubicBezTo>
                    <a:pt x="176" y="489"/>
                    <a:pt x="176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3" y="0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4854575"/>
              <a:ext cx="479425" cy="477838"/>
            </a:xfrm>
            <a:custGeom>
              <a:avLst/>
              <a:gdLst>
                <a:gd name="T0" fmla="*/ 2147483646 w 343"/>
                <a:gd name="T1" fmla="*/ 2147483646 h 342"/>
                <a:gd name="T2" fmla="*/ 2147483646 w 343"/>
                <a:gd name="T3" fmla="*/ 0 h 342"/>
                <a:gd name="T4" fmla="*/ 2147483646 w 343"/>
                <a:gd name="T5" fmla="*/ 0 h 342"/>
                <a:gd name="T6" fmla="*/ 0 w 343"/>
                <a:gd name="T7" fmla="*/ 2147483646 h 342"/>
                <a:gd name="T8" fmla="*/ 0 w 343"/>
                <a:gd name="T9" fmla="*/ 2147483646 h 342"/>
                <a:gd name="T10" fmla="*/ 2147483646 w 343"/>
                <a:gd name="T11" fmla="*/ 2147483646 h 342"/>
                <a:gd name="T12" fmla="*/ 2147483646 w 343"/>
                <a:gd name="T13" fmla="*/ 2147483646 h 342"/>
                <a:gd name="T14" fmla="*/ 2147483646 w 343"/>
                <a:gd name="T15" fmla="*/ 2147483646 h 342"/>
                <a:gd name="T16" fmla="*/ 2147483646 w 343"/>
                <a:gd name="T17" fmla="*/ 2147483646 h 342"/>
                <a:gd name="T18" fmla="*/ 2147483646 w 343"/>
                <a:gd name="T19" fmla="*/ 2147483646 h 342"/>
                <a:gd name="T20" fmla="*/ 2147483646 w 343"/>
                <a:gd name="T21" fmla="*/ 2147483646 h 342"/>
                <a:gd name="T22" fmla="*/ 2147483646 w 343"/>
                <a:gd name="T23" fmla="*/ 2147483646 h 342"/>
                <a:gd name="T24" fmla="*/ 2147483646 w 343"/>
                <a:gd name="T25" fmla="*/ 2147483646 h 342"/>
                <a:gd name="T26" fmla="*/ 2147483646 w 343"/>
                <a:gd name="T27" fmla="*/ 2147483646 h 342"/>
                <a:gd name="T28" fmla="*/ 2147483646 w 343"/>
                <a:gd name="T29" fmla="*/ 2147483646 h 342"/>
                <a:gd name="T30" fmla="*/ 2147483646 w 343"/>
                <a:gd name="T31" fmla="*/ 2147483646 h 342"/>
                <a:gd name="T32" fmla="*/ 2147483646 w 343"/>
                <a:gd name="T33" fmla="*/ 2147483646 h 342"/>
                <a:gd name="T34" fmla="*/ 2147483646 w 343"/>
                <a:gd name="T35" fmla="*/ 2147483646 h 3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2">
                  <a:moveTo>
                    <a:pt x="343" y="44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5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3" y="342"/>
                    <a:pt x="343" y="322"/>
                    <a:pt x="343" y="298"/>
                  </a:cubicBezTo>
                  <a:lnTo>
                    <a:pt x="343" y="44"/>
                  </a:ln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36"/>
                    <a:pt x="37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7" y="29"/>
                    <a:pt x="314" y="36"/>
                    <a:pt x="314" y="44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4950" y="4995863"/>
              <a:ext cx="160338" cy="77788"/>
            </a:xfrm>
            <a:custGeom>
              <a:avLst/>
              <a:gdLst>
                <a:gd name="T0" fmla="*/ 2147483646 w 115"/>
                <a:gd name="T1" fmla="*/ 2147483646 h 56"/>
                <a:gd name="T2" fmla="*/ 2147483646 w 115"/>
                <a:gd name="T3" fmla="*/ 2147483646 h 56"/>
                <a:gd name="T4" fmla="*/ 2147483646 w 115"/>
                <a:gd name="T5" fmla="*/ 2147483646 h 56"/>
                <a:gd name="T6" fmla="*/ 2147483646 w 115"/>
                <a:gd name="T7" fmla="*/ 2147483646 h 56"/>
                <a:gd name="T8" fmla="*/ 2147483646 w 115"/>
                <a:gd name="T9" fmla="*/ 2147483646 h 56"/>
                <a:gd name="T10" fmla="*/ 2147483646 w 115"/>
                <a:gd name="T11" fmla="*/ 2147483646 h 56"/>
                <a:gd name="T12" fmla="*/ 2147483646 w 115"/>
                <a:gd name="T13" fmla="*/ 2147483646 h 56"/>
                <a:gd name="T14" fmla="*/ 2147483646 w 115"/>
                <a:gd name="T15" fmla="*/ 0 h 56"/>
                <a:gd name="T16" fmla="*/ 2147483646 w 115"/>
                <a:gd name="T17" fmla="*/ 0 h 56"/>
                <a:gd name="T18" fmla="*/ 0 w 115"/>
                <a:gd name="T19" fmla="*/ 2147483646 h 56"/>
                <a:gd name="T20" fmla="*/ 0 w 115"/>
                <a:gd name="T21" fmla="*/ 2147483646 h 56"/>
                <a:gd name="T22" fmla="*/ 2147483646 w 115"/>
                <a:gd name="T23" fmla="*/ 2147483646 h 56"/>
                <a:gd name="T24" fmla="*/ 2147483646 w 115"/>
                <a:gd name="T25" fmla="*/ 2147483646 h 5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5" h="56">
                  <a:moveTo>
                    <a:pt x="12" y="16"/>
                  </a:moveTo>
                  <a:cubicBezTo>
                    <a:pt x="12" y="15"/>
                    <a:pt x="14" y="13"/>
                    <a:pt x="16" y="13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2" y="13"/>
                    <a:pt x="103" y="15"/>
                    <a:pt x="103" y="16"/>
                  </a:cubicBezTo>
                  <a:cubicBezTo>
                    <a:pt x="103" y="56"/>
                    <a:pt x="103" y="56"/>
                    <a:pt x="103" y="56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8"/>
                    <a:pt x="109" y="0"/>
                    <a:pt x="10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2" y="56"/>
                    <a:pt x="12" y="56"/>
                    <a:pt x="12" y="56"/>
                  </a:cubicBezTo>
                  <a:lnTo>
                    <a:pt x="12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8913" y="5048250"/>
              <a:ext cx="254000" cy="179388"/>
            </a:xfrm>
            <a:custGeom>
              <a:avLst/>
              <a:gdLst>
                <a:gd name="T0" fmla="*/ 2147483646 w 182"/>
                <a:gd name="T1" fmla="*/ 2147483646 h 128"/>
                <a:gd name="T2" fmla="*/ 2147483646 w 182"/>
                <a:gd name="T3" fmla="*/ 2147483646 h 128"/>
                <a:gd name="T4" fmla="*/ 2147483646 w 182"/>
                <a:gd name="T5" fmla="*/ 0 h 128"/>
                <a:gd name="T6" fmla="*/ 2147483646 w 182"/>
                <a:gd name="T7" fmla="*/ 2147483646 h 128"/>
                <a:gd name="T8" fmla="*/ 2147483646 w 182"/>
                <a:gd name="T9" fmla="*/ 2147483646 h 128"/>
                <a:gd name="T10" fmla="*/ 2147483646 w 182"/>
                <a:gd name="T11" fmla="*/ 2147483646 h 128"/>
                <a:gd name="T12" fmla="*/ 2147483646 w 182"/>
                <a:gd name="T13" fmla="*/ 2147483646 h 128"/>
                <a:gd name="T14" fmla="*/ 2147483646 w 182"/>
                <a:gd name="T15" fmla="*/ 2147483646 h 128"/>
                <a:gd name="T16" fmla="*/ 2147483646 w 182"/>
                <a:gd name="T17" fmla="*/ 2147483646 h 128"/>
                <a:gd name="T18" fmla="*/ 2147483646 w 182"/>
                <a:gd name="T19" fmla="*/ 0 h 128"/>
                <a:gd name="T20" fmla="*/ 2147483646 w 182"/>
                <a:gd name="T21" fmla="*/ 0 h 128"/>
                <a:gd name="T22" fmla="*/ 2147483646 w 182"/>
                <a:gd name="T23" fmla="*/ 0 h 128"/>
                <a:gd name="T24" fmla="*/ 2147483646 w 182"/>
                <a:gd name="T25" fmla="*/ 2147483646 h 128"/>
                <a:gd name="T26" fmla="*/ 0 w 182"/>
                <a:gd name="T27" fmla="*/ 2147483646 h 128"/>
                <a:gd name="T28" fmla="*/ 0 w 182"/>
                <a:gd name="T29" fmla="*/ 2147483646 h 128"/>
                <a:gd name="T30" fmla="*/ 2147483646 w 182"/>
                <a:gd name="T31" fmla="*/ 2147483646 h 128"/>
                <a:gd name="T32" fmla="*/ 2147483646 w 182"/>
                <a:gd name="T33" fmla="*/ 2147483646 h 128"/>
                <a:gd name="T34" fmla="*/ 2147483646 w 182"/>
                <a:gd name="T35" fmla="*/ 2147483646 h 128"/>
                <a:gd name="T36" fmla="*/ 2147483646 w 182"/>
                <a:gd name="T37" fmla="*/ 2147483646 h 128"/>
                <a:gd name="T38" fmla="*/ 2147483646 w 182"/>
                <a:gd name="T39" fmla="*/ 2147483646 h 128"/>
                <a:gd name="T40" fmla="*/ 2147483646 w 182"/>
                <a:gd name="T41" fmla="*/ 2147483646 h 128"/>
                <a:gd name="T42" fmla="*/ 2147483646 w 182"/>
                <a:gd name="T43" fmla="*/ 2147483646 h 128"/>
                <a:gd name="T44" fmla="*/ 2147483646 w 182"/>
                <a:gd name="T45" fmla="*/ 2147483646 h 128"/>
                <a:gd name="T46" fmla="*/ 2147483646 w 182"/>
                <a:gd name="T47" fmla="*/ 2147483646 h 128"/>
                <a:gd name="T48" fmla="*/ 2147483646 w 182"/>
                <a:gd name="T49" fmla="*/ 2147483646 h 128"/>
                <a:gd name="T50" fmla="*/ 2147483646 w 182"/>
                <a:gd name="T51" fmla="*/ 2147483646 h 128"/>
                <a:gd name="T52" fmla="*/ 2147483646 w 182"/>
                <a:gd name="T53" fmla="*/ 2147483646 h 128"/>
                <a:gd name="T54" fmla="*/ 2147483646 w 182"/>
                <a:gd name="T55" fmla="*/ 2147483646 h 128"/>
                <a:gd name="T56" fmla="*/ 2147483646 w 182"/>
                <a:gd name="T57" fmla="*/ 2147483646 h 128"/>
                <a:gd name="T58" fmla="*/ 2147483646 w 182"/>
                <a:gd name="T59" fmla="*/ 2147483646 h 128"/>
                <a:gd name="T60" fmla="*/ 2147483646 w 182"/>
                <a:gd name="T61" fmla="*/ 2147483646 h 128"/>
                <a:gd name="T62" fmla="*/ 2147483646 w 182"/>
                <a:gd name="T63" fmla="*/ 2147483646 h 128"/>
                <a:gd name="T64" fmla="*/ 2147483646 w 182"/>
                <a:gd name="T65" fmla="*/ 2147483646 h 128"/>
                <a:gd name="T66" fmla="*/ 2147483646 w 182"/>
                <a:gd name="T67" fmla="*/ 2147483646 h 128"/>
                <a:gd name="T68" fmla="*/ 2147483646 w 182"/>
                <a:gd name="T69" fmla="*/ 2147483646 h 128"/>
                <a:gd name="T70" fmla="*/ 2147483646 w 182"/>
                <a:gd name="T71" fmla="*/ 2147483646 h 12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82" h="128">
                  <a:moveTo>
                    <a:pt x="167" y="1"/>
                  </a:moveTo>
                  <a:cubicBezTo>
                    <a:pt x="166" y="1"/>
                    <a:pt x="165" y="1"/>
                    <a:pt x="164" y="1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1"/>
                    <a:pt x="162" y="1"/>
                    <a:pt x="161" y="2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3" y="36"/>
                    <a:pt x="89" y="36"/>
                    <a:pt x="87" y="38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18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6" y="2"/>
                    <a:pt x="0" y="9"/>
                    <a:pt x="0" y="1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0"/>
                    <a:pt x="8" y="128"/>
                    <a:pt x="17" y="128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74" y="128"/>
                    <a:pt x="182" y="120"/>
                    <a:pt x="182" y="111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9"/>
                    <a:pt x="175" y="2"/>
                    <a:pt x="167" y="1"/>
                  </a:cubicBezTo>
                  <a:close/>
                  <a:moveTo>
                    <a:pt x="15" y="10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70" y="55"/>
                    <a:pt x="70" y="55"/>
                    <a:pt x="70" y="55"/>
                  </a:cubicBezTo>
                  <a:lnTo>
                    <a:pt x="15" y="106"/>
                  </a:lnTo>
                  <a:close/>
                  <a:moveTo>
                    <a:pt x="24" y="113"/>
                  </a:moveTo>
                  <a:cubicBezTo>
                    <a:pt x="91" y="50"/>
                    <a:pt x="91" y="50"/>
                    <a:pt x="91" y="50"/>
                  </a:cubicBezTo>
                  <a:cubicBezTo>
                    <a:pt x="158" y="113"/>
                    <a:pt x="158" y="113"/>
                    <a:pt x="158" y="113"/>
                  </a:cubicBezTo>
                  <a:lnTo>
                    <a:pt x="24" y="113"/>
                  </a:lnTo>
                  <a:close/>
                  <a:moveTo>
                    <a:pt x="167" y="106"/>
                  </a:moveTo>
                  <a:cubicBezTo>
                    <a:pt x="112" y="55"/>
                    <a:pt x="112" y="55"/>
                    <a:pt x="112" y="5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6" y="15"/>
                    <a:pt x="167" y="16"/>
                    <a:pt x="167" y="17"/>
                  </a:cubicBezTo>
                  <a:lnTo>
                    <a:pt x="167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84638" y="4957763"/>
              <a:ext cx="80963" cy="36513"/>
            </a:xfrm>
            <a:custGeom>
              <a:avLst/>
              <a:gdLst>
                <a:gd name="T0" fmla="*/ 2147483646 w 58"/>
                <a:gd name="T1" fmla="*/ 2147483646 h 26"/>
                <a:gd name="T2" fmla="*/ 2147483646 w 58"/>
                <a:gd name="T3" fmla="*/ 2147483646 h 26"/>
                <a:gd name="T4" fmla="*/ 2147483646 w 58"/>
                <a:gd name="T5" fmla="*/ 2147483646 h 26"/>
                <a:gd name="T6" fmla="*/ 2147483646 w 58"/>
                <a:gd name="T7" fmla="*/ 2147483646 h 26"/>
                <a:gd name="T8" fmla="*/ 2147483646 w 58"/>
                <a:gd name="T9" fmla="*/ 2147483646 h 26"/>
                <a:gd name="T10" fmla="*/ 0 w 58"/>
                <a:gd name="T11" fmla="*/ 2147483646 h 26"/>
                <a:gd name="T12" fmla="*/ 2147483646 w 58"/>
                <a:gd name="T13" fmla="*/ 2147483646 h 26"/>
                <a:gd name="T14" fmla="*/ 2147483646 w 58"/>
                <a:gd name="T15" fmla="*/ 2147483646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8" h="26">
                  <a:moveTo>
                    <a:pt x="29" y="14"/>
                  </a:moveTo>
                  <a:cubicBezTo>
                    <a:pt x="42" y="26"/>
                    <a:pt x="42" y="26"/>
                    <a:pt x="42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8" y="0"/>
                    <a:pt x="25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7" y="26"/>
                    <a:pt x="17" y="26"/>
                    <a:pt x="17" y="26"/>
                  </a:cubicBezTo>
                  <a:lnTo>
                    <a:pt x="29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8" name="组合 245出自【趣你的PPT】(微信:qunideppt)：最优质的PPT资源库"/>
          <p:cNvGrpSpPr>
            <a:grpSpLocks/>
          </p:cNvGrpSpPr>
          <p:nvPr/>
        </p:nvGrpSpPr>
        <p:grpSpPr bwMode="auto">
          <a:xfrm>
            <a:off x="4940300" y="4568825"/>
            <a:ext cx="852488" cy="850900"/>
            <a:chOff x="4972050" y="4651375"/>
            <a:chExt cx="884238" cy="884238"/>
          </a:xfrm>
        </p:grpSpPr>
        <p:sp>
          <p:nvSpPr>
            <p:cNvPr id="380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4651375"/>
              <a:ext cx="884238" cy="884238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5095875"/>
              <a:ext cx="1588" cy="30163"/>
            </a:xfrm>
            <a:custGeom>
              <a:avLst/>
              <a:gdLst>
                <a:gd name="T0" fmla="*/ 0 w 1"/>
                <a:gd name="T1" fmla="*/ 2147483646 h 21"/>
                <a:gd name="T2" fmla="*/ 0 w 1"/>
                <a:gd name="T3" fmla="*/ 2147483646 h 21"/>
                <a:gd name="T4" fmla="*/ 0 w 1"/>
                <a:gd name="T5" fmla="*/ 2147483646 h 21"/>
                <a:gd name="T6" fmla="*/ 0 w 1"/>
                <a:gd name="T7" fmla="*/ 2147483646 h 21"/>
                <a:gd name="T8" fmla="*/ 0 w 1"/>
                <a:gd name="T9" fmla="*/ 2147483646 h 21"/>
                <a:gd name="T10" fmla="*/ 0 w 1"/>
                <a:gd name="T11" fmla="*/ 2147483646 h 21"/>
                <a:gd name="T12" fmla="*/ 0 w 1"/>
                <a:gd name="T13" fmla="*/ 2147483646 h 21"/>
                <a:gd name="T14" fmla="*/ 0 w 1"/>
                <a:gd name="T15" fmla="*/ 2147483646 h 21"/>
                <a:gd name="T16" fmla="*/ 0 w 1"/>
                <a:gd name="T17" fmla="*/ 2147483646 h 21"/>
                <a:gd name="T18" fmla="*/ 0 w 1"/>
                <a:gd name="T19" fmla="*/ 2147483646 h 21"/>
                <a:gd name="T20" fmla="*/ 0 w 1"/>
                <a:gd name="T21" fmla="*/ 2147483646 h 21"/>
                <a:gd name="T22" fmla="*/ 0 w 1"/>
                <a:gd name="T23" fmla="*/ 2147483646 h 21"/>
                <a:gd name="T24" fmla="*/ 0 w 1"/>
                <a:gd name="T25" fmla="*/ 2147483646 h 21"/>
                <a:gd name="T26" fmla="*/ 0 w 1"/>
                <a:gd name="T27" fmla="*/ 2147483646 h 21"/>
                <a:gd name="T28" fmla="*/ 0 w 1"/>
                <a:gd name="T29" fmla="*/ 2147483646 h 21"/>
                <a:gd name="T30" fmla="*/ 0 w 1"/>
                <a:gd name="T31" fmla="*/ 2147483646 h 21"/>
                <a:gd name="T32" fmla="*/ 0 w 1"/>
                <a:gd name="T33" fmla="*/ 2147483646 h 21"/>
                <a:gd name="T34" fmla="*/ 0 w 1"/>
                <a:gd name="T35" fmla="*/ 2147483646 h 21"/>
                <a:gd name="T36" fmla="*/ 0 w 1"/>
                <a:gd name="T37" fmla="*/ 2147483646 h 21"/>
                <a:gd name="T38" fmla="*/ 0 w 1"/>
                <a:gd name="T39" fmla="*/ 2147483646 h 21"/>
                <a:gd name="T40" fmla="*/ 0 w 1"/>
                <a:gd name="T41" fmla="*/ 2147483646 h 21"/>
                <a:gd name="T42" fmla="*/ 0 w 1"/>
                <a:gd name="T43" fmla="*/ 2147483646 h 21"/>
                <a:gd name="T44" fmla="*/ 0 w 1"/>
                <a:gd name="T45" fmla="*/ 2147483646 h 21"/>
                <a:gd name="T46" fmla="*/ 0 w 1"/>
                <a:gd name="T47" fmla="*/ 2147483646 h 21"/>
                <a:gd name="T48" fmla="*/ 0 w 1"/>
                <a:gd name="T49" fmla="*/ 2147483646 h 21"/>
                <a:gd name="T50" fmla="*/ 0 w 1"/>
                <a:gd name="T51" fmla="*/ 2147483646 h 21"/>
                <a:gd name="T52" fmla="*/ 0 w 1"/>
                <a:gd name="T53" fmla="*/ 2147483646 h 21"/>
                <a:gd name="T54" fmla="*/ 0 w 1"/>
                <a:gd name="T55" fmla="*/ 2147483646 h 21"/>
                <a:gd name="T56" fmla="*/ 2147483646 w 1"/>
                <a:gd name="T57" fmla="*/ 2147483646 h 21"/>
                <a:gd name="T58" fmla="*/ 2147483646 w 1"/>
                <a:gd name="T59" fmla="*/ 2147483646 h 21"/>
                <a:gd name="T60" fmla="*/ 2147483646 w 1"/>
                <a:gd name="T61" fmla="*/ 2147483646 h 21"/>
                <a:gd name="T62" fmla="*/ 2147483646 w 1"/>
                <a:gd name="T63" fmla="*/ 2147483646 h 21"/>
                <a:gd name="T64" fmla="*/ 2147483646 w 1"/>
                <a:gd name="T65" fmla="*/ 2147483646 h 21"/>
                <a:gd name="T66" fmla="*/ 2147483646 w 1"/>
                <a:gd name="T67" fmla="*/ 2147483646 h 21"/>
                <a:gd name="T68" fmla="*/ 2147483646 w 1"/>
                <a:gd name="T69" fmla="*/ 2147483646 h 21"/>
                <a:gd name="T70" fmla="*/ 2147483646 w 1"/>
                <a:gd name="T71" fmla="*/ 2147483646 h 21"/>
                <a:gd name="T72" fmla="*/ 2147483646 w 1"/>
                <a:gd name="T73" fmla="*/ 2147483646 h 21"/>
                <a:gd name="T74" fmla="*/ 2147483646 w 1"/>
                <a:gd name="T75" fmla="*/ 2147483646 h 21"/>
                <a:gd name="T76" fmla="*/ 2147483646 w 1"/>
                <a:gd name="T77" fmla="*/ 2147483646 h 21"/>
                <a:gd name="T78" fmla="*/ 2147483646 w 1"/>
                <a:gd name="T79" fmla="*/ 2147483646 h 2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" h="21"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1"/>
                    <a:pt x="0" y="11"/>
                  </a:cubicBezTo>
                  <a:cubicBezTo>
                    <a:pt x="0" y="11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10"/>
                    <a:pt x="0" y="10"/>
                  </a:cubicBezTo>
                  <a:cubicBezTo>
                    <a:pt x="0" y="10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1" y="7"/>
                  </a:moveTo>
                  <a:cubicBezTo>
                    <a:pt x="1" y="7"/>
                    <a:pt x="1" y="8"/>
                    <a:pt x="0" y="8"/>
                  </a:cubicBezTo>
                  <a:cubicBezTo>
                    <a:pt x="1" y="8"/>
                    <a:pt x="1" y="7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7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6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0"/>
                  </a:moveTo>
                  <a:cubicBezTo>
                    <a:pt x="1" y="1"/>
                    <a:pt x="1" y="3"/>
                    <a:pt x="1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solidFill>
              <a:srgbClr val="FAE5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4851400"/>
              <a:ext cx="687388" cy="684213"/>
            </a:xfrm>
            <a:custGeom>
              <a:avLst/>
              <a:gdLst>
                <a:gd name="T0" fmla="*/ 2147483646 w 492"/>
                <a:gd name="T1" fmla="*/ 2147483646 h 489"/>
                <a:gd name="T2" fmla="*/ 2147483646 w 492"/>
                <a:gd name="T3" fmla="*/ 2147483646 h 489"/>
                <a:gd name="T4" fmla="*/ 2147483646 w 492"/>
                <a:gd name="T5" fmla="*/ 2147483646 h 489"/>
                <a:gd name="T6" fmla="*/ 2147483646 w 492"/>
                <a:gd name="T7" fmla="*/ 2147483646 h 489"/>
                <a:gd name="T8" fmla="*/ 2147483646 w 492"/>
                <a:gd name="T9" fmla="*/ 2147483646 h 489"/>
                <a:gd name="T10" fmla="*/ 2147483646 w 492"/>
                <a:gd name="T11" fmla="*/ 2147483646 h 489"/>
                <a:gd name="T12" fmla="*/ 2147483646 w 492"/>
                <a:gd name="T13" fmla="*/ 2147483646 h 489"/>
                <a:gd name="T14" fmla="*/ 2147483646 w 492"/>
                <a:gd name="T15" fmla="*/ 2147483646 h 489"/>
                <a:gd name="T16" fmla="*/ 2147483646 w 492"/>
                <a:gd name="T17" fmla="*/ 2147483646 h 489"/>
                <a:gd name="T18" fmla="*/ 2147483646 w 492"/>
                <a:gd name="T19" fmla="*/ 2147483646 h 489"/>
                <a:gd name="T20" fmla="*/ 2147483646 w 492"/>
                <a:gd name="T21" fmla="*/ 2147483646 h 489"/>
                <a:gd name="T22" fmla="*/ 2147483646 w 492"/>
                <a:gd name="T23" fmla="*/ 2147483646 h 489"/>
                <a:gd name="T24" fmla="*/ 2147483646 w 492"/>
                <a:gd name="T25" fmla="*/ 2147483646 h 489"/>
                <a:gd name="T26" fmla="*/ 2147483646 w 492"/>
                <a:gd name="T27" fmla="*/ 2147483646 h 489"/>
                <a:gd name="T28" fmla="*/ 2147483646 w 492"/>
                <a:gd name="T29" fmla="*/ 2147483646 h 489"/>
                <a:gd name="T30" fmla="*/ 2147483646 w 492"/>
                <a:gd name="T31" fmla="*/ 2147483646 h 489"/>
                <a:gd name="T32" fmla="*/ 2147483646 w 492"/>
                <a:gd name="T33" fmla="*/ 2147483646 h 489"/>
                <a:gd name="T34" fmla="*/ 2147483646 w 492"/>
                <a:gd name="T35" fmla="*/ 2147483646 h 489"/>
                <a:gd name="T36" fmla="*/ 2147483646 w 492"/>
                <a:gd name="T37" fmla="*/ 2147483646 h 489"/>
                <a:gd name="T38" fmla="*/ 2147483646 w 492"/>
                <a:gd name="T39" fmla="*/ 2147483646 h 489"/>
                <a:gd name="T40" fmla="*/ 2147483646 w 492"/>
                <a:gd name="T41" fmla="*/ 2147483646 h 489"/>
                <a:gd name="T42" fmla="*/ 2147483646 w 492"/>
                <a:gd name="T43" fmla="*/ 2147483646 h 489"/>
                <a:gd name="T44" fmla="*/ 2147483646 w 492"/>
                <a:gd name="T45" fmla="*/ 2147483646 h 489"/>
                <a:gd name="T46" fmla="*/ 2147483646 w 492"/>
                <a:gd name="T47" fmla="*/ 2147483646 h 489"/>
                <a:gd name="T48" fmla="*/ 2147483646 w 492"/>
                <a:gd name="T49" fmla="*/ 2147483646 h 489"/>
                <a:gd name="T50" fmla="*/ 2147483646 w 492"/>
                <a:gd name="T51" fmla="*/ 2147483646 h 489"/>
                <a:gd name="T52" fmla="*/ 2147483646 w 492"/>
                <a:gd name="T53" fmla="*/ 2147483646 h 489"/>
                <a:gd name="T54" fmla="*/ 2147483646 w 492"/>
                <a:gd name="T55" fmla="*/ 2147483646 h 489"/>
                <a:gd name="T56" fmla="*/ 2147483646 w 492"/>
                <a:gd name="T57" fmla="*/ 2147483646 h 489"/>
                <a:gd name="T58" fmla="*/ 2147483646 w 492"/>
                <a:gd name="T59" fmla="*/ 2147483646 h 489"/>
                <a:gd name="T60" fmla="*/ 2147483646 w 492"/>
                <a:gd name="T61" fmla="*/ 2147483646 h 489"/>
                <a:gd name="T62" fmla="*/ 2147483646 w 492"/>
                <a:gd name="T63" fmla="*/ 2147483646 h 489"/>
                <a:gd name="T64" fmla="*/ 2147483646 w 492"/>
                <a:gd name="T65" fmla="*/ 2147483646 h 489"/>
                <a:gd name="T66" fmla="*/ 2147483646 w 492"/>
                <a:gd name="T67" fmla="*/ 0 h 48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92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1"/>
                    <a:pt x="54" y="367"/>
                    <a:pt x="76" y="388"/>
                  </a:cubicBezTo>
                  <a:cubicBezTo>
                    <a:pt x="93" y="406"/>
                    <a:pt x="132" y="446"/>
                    <a:pt x="176" y="489"/>
                  </a:cubicBezTo>
                  <a:cubicBezTo>
                    <a:pt x="343" y="489"/>
                    <a:pt x="479" y="360"/>
                    <a:pt x="491" y="196"/>
                  </a:cubicBezTo>
                  <a:cubicBezTo>
                    <a:pt x="491" y="196"/>
                    <a:pt x="491" y="196"/>
                    <a:pt x="491" y="196"/>
                  </a:cubicBezTo>
                  <a:cubicBezTo>
                    <a:pt x="491" y="196"/>
                    <a:pt x="491" y="195"/>
                    <a:pt x="491" y="195"/>
                  </a:cubicBezTo>
                  <a:cubicBezTo>
                    <a:pt x="491" y="195"/>
                    <a:pt x="491" y="195"/>
                    <a:pt x="491" y="195"/>
                  </a:cubicBezTo>
                  <a:cubicBezTo>
                    <a:pt x="491" y="195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7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6"/>
                    <a:pt x="491" y="186"/>
                  </a:cubicBezTo>
                  <a:cubicBezTo>
                    <a:pt x="491" y="186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5"/>
                    <a:pt x="491" y="185"/>
                  </a:cubicBezTo>
                  <a:cubicBezTo>
                    <a:pt x="491" y="185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4"/>
                    <a:pt x="491" y="184"/>
                    <a:pt x="491" y="184"/>
                  </a:cubicBezTo>
                  <a:cubicBezTo>
                    <a:pt x="491" y="183"/>
                    <a:pt x="491" y="183"/>
                    <a:pt x="491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6"/>
                    <a:pt x="492" y="175"/>
                  </a:cubicBezTo>
                  <a:cubicBezTo>
                    <a:pt x="492" y="174"/>
                    <a:pt x="492" y="173"/>
                    <a:pt x="492" y="173"/>
                  </a:cubicBezTo>
                  <a:cubicBezTo>
                    <a:pt x="492" y="173"/>
                    <a:pt x="492" y="173"/>
                    <a:pt x="492" y="173"/>
                  </a:cubicBezTo>
                  <a:cubicBezTo>
                    <a:pt x="492" y="172"/>
                    <a:pt x="492" y="170"/>
                    <a:pt x="492" y="169"/>
                  </a:cubicBezTo>
                  <a:cubicBezTo>
                    <a:pt x="420" y="98"/>
                    <a:pt x="356" y="34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4854575"/>
              <a:ext cx="477838" cy="477838"/>
            </a:xfrm>
            <a:custGeom>
              <a:avLst/>
              <a:gdLst>
                <a:gd name="T0" fmla="*/ 2147483646 w 342"/>
                <a:gd name="T1" fmla="*/ 2147483646 h 342"/>
                <a:gd name="T2" fmla="*/ 2147483646 w 342"/>
                <a:gd name="T3" fmla="*/ 0 h 342"/>
                <a:gd name="T4" fmla="*/ 2147483646 w 342"/>
                <a:gd name="T5" fmla="*/ 0 h 342"/>
                <a:gd name="T6" fmla="*/ 0 w 342"/>
                <a:gd name="T7" fmla="*/ 2147483646 h 342"/>
                <a:gd name="T8" fmla="*/ 0 w 342"/>
                <a:gd name="T9" fmla="*/ 2147483646 h 342"/>
                <a:gd name="T10" fmla="*/ 2147483646 w 342"/>
                <a:gd name="T11" fmla="*/ 2147483646 h 342"/>
                <a:gd name="T12" fmla="*/ 2147483646 w 342"/>
                <a:gd name="T13" fmla="*/ 2147483646 h 342"/>
                <a:gd name="T14" fmla="*/ 2147483646 w 342"/>
                <a:gd name="T15" fmla="*/ 2147483646 h 342"/>
                <a:gd name="T16" fmla="*/ 2147483646 w 342"/>
                <a:gd name="T17" fmla="*/ 2147483646 h 342"/>
                <a:gd name="T18" fmla="*/ 2147483646 w 342"/>
                <a:gd name="T19" fmla="*/ 2147483646 h 342"/>
                <a:gd name="T20" fmla="*/ 2147483646 w 342"/>
                <a:gd name="T21" fmla="*/ 2147483646 h 342"/>
                <a:gd name="T22" fmla="*/ 2147483646 w 342"/>
                <a:gd name="T23" fmla="*/ 2147483646 h 342"/>
                <a:gd name="T24" fmla="*/ 2147483646 w 342"/>
                <a:gd name="T25" fmla="*/ 2147483646 h 342"/>
                <a:gd name="T26" fmla="*/ 2147483646 w 342"/>
                <a:gd name="T27" fmla="*/ 2147483646 h 342"/>
                <a:gd name="T28" fmla="*/ 2147483646 w 342"/>
                <a:gd name="T29" fmla="*/ 2147483646 h 342"/>
                <a:gd name="T30" fmla="*/ 2147483646 w 342"/>
                <a:gd name="T31" fmla="*/ 2147483646 h 342"/>
                <a:gd name="T32" fmla="*/ 2147483646 w 342"/>
                <a:gd name="T33" fmla="*/ 2147483646 h 342"/>
                <a:gd name="T34" fmla="*/ 2147483646 w 342"/>
                <a:gd name="T35" fmla="*/ 2147483646 h 3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86375" y="4938713"/>
              <a:ext cx="258763" cy="314325"/>
            </a:xfrm>
            <a:custGeom>
              <a:avLst/>
              <a:gdLst>
                <a:gd name="T0" fmla="*/ 2147483646 w 185"/>
                <a:gd name="T1" fmla="*/ 2147483646 h 225"/>
                <a:gd name="T2" fmla="*/ 2147483646 w 185"/>
                <a:gd name="T3" fmla="*/ 2147483646 h 225"/>
                <a:gd name="T4" fmla="*/ 2147483646 w 185"/>
                <a:gd name="T5" fmla="*/ 0 h 225"/>
                <a:gd name="T6" fmla="*/ 2147483646 w 185"/>
                <a:gd name="T7" fmla="*/ 2147483646 h 225"/>
                <a:gd name="T8" fmla="*/ 2147483646 w 185"/>
                <a:gd name="T9" fmla="*/ 2147483646 h 225"/>
                <a:gd name="T10" fmla="*/ 2147483646 w 185"/>
                <a:gd name="T11" fmla="*/ 2147483646 h 225"/>
                <a:gd name="T12" fmla="*/ 2147483646 w 185"/>
                <a:gd name="T13" fmla="*/ 2147483646 h 225"/>
                <a:gd name="T14" fmla="*/ 2147483646 w 185"/>
                <a:gd name="T15" fmla="*/ 2147483646 h 225"/>
                <a:gd name="T16" fmla="*/ 2147483646 w 185"/>
                <a:gd name="T17" fmla="*/ 2147483646 h 225"/>
                <a:gd name="T18" fmla="*/ 2147483646 w 185"/>
                <a:gd name="T19" fmla="*/ 2147483646 h 225"/>
                <a:gd name="T20" fmla="*/ 2147483646 w 185"/>
                <a:gd name="T21" fmla="*/ 2147483646 h 225"/>
                <a:gd name="T22" fmla="*/ 2147483646 w 185"/>
                <a:gd name="T23" fmla="*/ 2147483646 h 225"/>
                <a:gd name="T24" fmla="*/ 2147483646 w 185"/>
                <a:gd name="T25" fmla="*/ 2147483646 h 225"/>
                <a:gd name="T26" fmla="*/ 2147483646 w 185"/>
                <a:gd name="T27" fmla="*/ 2147483646 h 225"/>
                <a:gd name="T28" fmla="*/ 2147483646 w 185"/>
                <a:gd name="T29" fmla="*/ 2147483646 h 225"/>
                <a:gd name="T30" fmla="*/ 2147483646 w 185"/>
                <a:gd name="T31" fmla="*/ 2147483646 h 225"/>
                <a:gd name="T32" fmla="*/ 2147483646 w 185"/>
                <a:gd name="T33" fmla="*/ 2147483646 h 225"/>
                <a:gd name="T34" fmla="*/ 2147483646 w 185"/>
                <a:gd name="T35" fmla="*/ 2147483646 h 225"/>
                <a:gd name="T36" fmla="*/ 2147483646 w 185"/>
                <a:gd name="T37" fmla="*/ 2147483646 h 225"/>
                <a:gd name="T38" fmla="*/ 2147483646 w 185"/>
                <a:gd name="T39" fmla="*/ 2147483646 h 2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85" h="225">
                  <a:moveTo>
                    <a:pt x="184" y="58"/>
                  </a:moveTo>
                  <a:cubicBezTo>
                    <a:pt x="184" y="26"/>
                    <a:pt x="184" y="26"/>
                    <a:pt x="184" y="26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70"/>
                    <a:pt x="34" y="171"/>
                    <a:pt x="29" y="172"/>
                  </a:cubicBezTo>
                  <a:cubicBezTo>
                    <a:pt x="11" y="177"/>
                    <a:pt x="0" y="192"/>
                    <a:pt x="4" y="205"/>
                  </a:cubicBezTo>
                  <a:cubicBezTo>
                    <a:pt x="8" y="218"/>
                    <a:pt x="27" y="225"/>
                    <a:pt x="45" y="221"/>
                  </a:cubicBezTo>
                  <a:cubicBezTo>
                    <a:pt x="61" y="217"/>
                    <a:pt x="71" y="206"/>
                    <a:pt x="71" y="194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55" y="67"/>
                    <a:pt x="155" y="67"/>
                    <a:pt x="155" y="67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1" y="145"/>
                    <a:pt x="146" y="145"/>
                    <a:pt x="141" y="146"/>
                  </a:cubicBezTo>
                  <a:cubicBezTo>
                    <a:pt x="123" y="151"/>
                    <a:pt x="112" y="166"/>
                    <a:pt x="116" y="179"/>
                  </a:cubicBezTo>
                  <a:cubicBezTo>
                    <a:pt x="121" y="193"/>
                    <a:pt x="139" y="200"/>
                    <a:pt x="158" y="195"/>
                  </a:cubicBezTo>
                  <a:cubicBezTo>
                    <a:pt x="175" y="190"/>
                    <a:pt x="185" y="178"/>
                    <a:pt x="184" y="165"/>
                  </a:cubicBezTo>
                  <a:lnTo>
                    <a:pt x="184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09" name="组合 253出自【趣你的PPT】(微信:qunideppt)：最优质的PPT资源库"/>
          <p:cNvGrpSpPr>
            <a:grpSpLocks/>
          </p:cNvGrpSpPr>
          <p:nvPr/>
        </p:nvGrpSpPr>
        <p:grpSpPr bwMode="auto">
          <a:xfrm>
            <a:off x="6338888" y="4572000"/>
            <a:ext cx="852487" cy="850900"/>
            <a:chOff x="1106488" y="7045325"/>
            <a:chExt cx="884238" cy="882650"/>
          </a:xfrm>
        </p:grpSpPr>
        <p:sp>
          <p:nvSpPr>
            <p:cNvPr id="380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7045325"/>
              <a:ext cx="884238" cy="882650"/>
            </a:xfrm>
            <a:prstGeom prst="ellipse">
              <a:avLst/>
            </a:prstGeom>
            <a:solidFill>
              <a:srgbClr val="7340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80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89138" y="7486650"/>
              <a:ext cx="1588" cy="22225"/>
            </a:xfrm>
            <a:custGeom>
              <a:avLst/>
              <a:gdLst>
                <a:gd name="T0" fmla="*/ 0 w 1"/>
                <a:gd name="T1" fmla="*/ 2147483646 h 16"/>
                <a:gd name="T2" fmla="*/ 0 w 1"/>
                <a:gd name="T3" fmla="*/ 2147483646 h 16"/>
                <a:gd name="T4" fmla="*/ 0 w 1"/>
                <a:gd name="T5" fmla="*/ 2147483646 h 16"/>
                <a:gd name="T6" fmla="*/ 0 w 1"/>
                <a:gd name="T7" fmla="*/ 2147483646 h 16"/>
                <a:gd name="T8" fmla="*/ 0 w 1"/>
                <a:gd name="T9" fmla="*/ 2147483646 h 16"/>
                <a:gd name="T10" fmla="*/ 0 w 1"/>
                <a:gd name="T11" fmla="*/ 2147483646 h 16"/>
                <a:gd name="T12" fmla="*/ 0 w 1"/>
                <a:gd name="T13" fmla="*/ 2147483646 h 16"/>
                <a:gd name="T14" fmla="*/ 0 w 1"/>
                <a:gd name="T15" fmla="*/ 2147483646 h 16"/>
                <a:gd name="T16" fmla="*/ 0 w 1"/>
                <a:gd name="T17" fmla="*/ 2147483646 h 16"/>
                <a:gd name="T18" fmla="*/ 2147483646 w 1"/>
                <a:gd name="T19" fmla="*/ 2147483646 h 16"/>
                <a:gd name="T20" fmla="*/ 2147483646 w 1"/>
                <a:gd name="T21" fmla="*/ 2147483646 h 16"/>
                <a:gd name="T22" fmla="*/ 2147483646 w 1"/>
                <a:gd name="T23" fmla="*/ 2147483646 h 16"/>
                <a:gd name="T24" fmla="*/ 2147483646 w 1"/>
                <a:gd name="T25" fmla="*/ 2147483646 h 16"/>
                <a:gd name="T26" fmla="*/ 2147483646 w 1"/>
                <a:gd name="T27" fmla="*/ 2147483646 h 16"/>
                <a:gd name="T28" fmla="*/ 2147483646 w 1"/>
                <a:gd name="T29" fmla="*/ 2147483646 h 16"/>
                <a:gd name="T30" fmla="*/ 2147483646 w 1"/>
                <a:gd name="T31" fmla="*/ 2147483646 h 16"/>
                <a:gd name="T32" fmla="*/ 2147483646 w 1"/>
                <a:gd name="T33" fmla="*/ 2147483646 h 16"/>
                <a:gd name="T34" fmla="*/ 2147483646 w 1"/>
                <a:gd name="T35" fmla="*/ 2147483646 h 16"/>
                <a:gd name="T36" fmla="*/ 2147483646 w 1"/>
                <a:gd name="T37" fmla="*/ 2147483646 h 16"/>
                <a:gd name="T38" fmla="*/ 2147483646 w 1"/>
                <a:gd name="T39" fmla="*/ 2147483646 h 16"/>
                <a:gd name="T40" fmla="*/ 2147483646 w 1"/>
                <a:gd name="T41" fmla="*/ 2147483646 h 16"/>
                <a:gd name="T42" fmla="*/ 2147483646 w 1"/>
                <a:gd name="T43" fmla="*/ 2147483646 h 16"/>
                <a:gd name="T44" fmla="*/ 2147483646 w 1"/>
                <a:gd name="T45" fmla="*/ 2147483646 h 16"/>
                <a:gd name="T46" fmla="*/ 2147483646 w 1"/>
                <a:gd name="T47" fmla="*/ 2147483646 h 16"/>
                <a:gd name="T48" fmla="*/ 2147483646 w 1"/>
                <a:gd name="T49" fmla="*/ 2147483646 h 16"/>
                <a:gd name="T50" fmla="*/ 2147483646 w 1"/>
                <a:gd name="T51" fmla="*/ 2147483646 h 16"/>
                <a:gd name="T52" fmla="*/ 2147483646 w 1"/>
                <a:gd name="T53" fmla="*/ 2147483646 h 16"/>
                <a:gd name="T54" fmla="*/ 2147483646 w 1"/>
                <a:gd name="T55" fmla="*/ 2147483646 h 16"/>
                <a:gd name="T56" fmla="*/ 2147483646 w 1"/>
                <a:gd name="T57" fmla="*/ 2147483646 h 16"/>
                <a:gd name="T58" fmla="*/ 2147483646 w 1"/>
                <a:gd name="T59" fmla="*/ 2147483646 h 16"/>
                <a:gd name="T60" fmla="*/ 2147483646 w 1"/>
                <a:gd name="T61" fmla="*/ 2147483646 h 16"/>
                <a:gd name="T62" fmla="*/ 2147483646 w 1"/>
                <a:gd name="T63" fmla="*/ 2147483646 h 16"/>
                <a:gd name="T64" fmla="*/ 2147483646 w 1"/>
                <a:gd name="T65" fmla="*/ 2147483646 h 16"/>
                <a:gd name="T66" fmla="*/ 2147483646 w 1"/>
                <a:gd name="T67" fmla="*/ 2147483646 h 16"/>
                <a:gd name="T68" fmla="*/ 2147483646 w 1"/>
                <a:gd name="T69" fmla="*/ 2147483646 h 16"/>
                <a:gd name="T70" fmla="*/ 2147483646 w 1"/>
                <a:gd name="T71" fmla="*/ 2147483646 h 16"/>
                <a:gd name="T72" fmla="*/ 2147483646 w 1"/>
                <a:gd name="T73" fmla="*/ 2147483646 h 16"/>
                <a:gd name="T74" fmla="*/ 2147483646 w 1"/>
                <a:gd name="T75" fmla="*/ 2147483646 h 16"/>
                <a:gd name="T76" fmla="*/ 2147483646 w 1"/>
                <a:gd name="T77" fmla="*/ 2147483646 h 16"/>
                <a:gd name="T78" fmla="*/ 2147483646 w 1"/>
                <a:gd name="T79" fmla="*/ 2147483646 h 16"/>
                <a:gd name="T80" fmla="*/ 2147483646 w 1"/>
                <a:gd name="T81" fmla="*/ 2147483646 h 16"/>
                <a:gd name="T82" fmla="*/ 2147483646 w 1"/>
                <a:gd name="T83" fmla="*/ 2147483646 h 16"/>
                <a:gd name="T84" fmla="*/ 2147483646 w 1"/>
                <a:gd name="T85" fmla="*/ 2147483646 h 16"/>
                <a:gd name="T86" fmla="*/ 2147483646 w 1"/>
                <a:gd name="T87" fmla="*/ 2147483646 h 16"/>
                <a:gd name="T88" fmla="*/ 2147483646 w 1"/>
                <a:gd name="T89" fmla="*/ 2147483646 h 16"/>
                <a:gd name="T90" fmla="*/ 2147483646 w 1"/>
                <a:gd name="T91" fmla="*/ 2147483646 h 1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" h="16"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3D9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7239000"/>
              <a:ext cx="688975" cy="688975"/>
            </a:xfrm>
            <a:custGeom>
              <a:avLst/>
              <a:gdLst>
                <a:gd name="T0" fmla="*/ 2147483646 w 493"/>
                <a:gd name="T1" fmla="*/ 2147483646 h 493"/>
                <a:gd name="T2" fmla="*/ 2147483646 w 493"/>
                <a:gd name="T3" fmla="*/ 2147483646 h 493"/>
                <a:gd name="T4" fmla="*/ 2147483646 w 493"/>
                <a:gd name="T5" fmla="*/ 2147483646 h 493"/>
                <a:gd name="T6" fmla="*/ 2147483646 w 493"/>
                <a:gd name="T7" fmla="*/ 2147483646 h 493"/>
                <a:gd name="T8" fmla="*/ 2147483646 w 493"/>
                <a:gd name="T9" fmla="*/ 2147483646 h 493"/>
                <a:gd name="T10" fmla="*/ 2147483646 w 493"/>
                <a:gd name="T11" fmla="*/ 2147483646 h 493"/>
                <a:gd name="T12" fmla="*/ 2147483646 w 493"/>
                <a:gd name="T13" fmla="*/ 2147483646 h 493"/>
                <a:gd name="T14" fmla="*/ 2147483646 w 493"/>
                <a:gd name="T15" fmla="*/ 2147483646 h 493"/>
                <a:gd name="T16" fmla="*/ 2147483646 w 493"/>
                <a:gd name="T17" fmla="*/ 2147483646 h 493"/>
                <a:gd name="T18" fmla="*/ 2147483646 w 493"/>
                <a:gd name="T19" fmla="*/ 2147483646 h 493"/>
                <a:gd name="T20" fmla="*/ 2147483646 w 493"/>
                <a:gd name="T21" fmla="*/ 2147483646 h 493"/>
                <a:gd name="T22" fmla="*/ 2147483646 w 493"/>
                <a:gd name="T23" fmla="*/ 2147483646 h 493"/>
                <a:gd name="T24" fmla="*/ 2147483646 w 493"/>
                <a:gd name="T25" fmla="*/ 2147483646 h 493"/>
                <a:gd name="T26" fmla="*/ 2147483646 w 493"/>
                <a:gd name="T27" fmla="*/ 2147483646 h 493"/>
                <a:gd name="T28" fmla="*/ 2147483646 w 493"/>
                <a:gd name="T29" fmla="*/ 2147483646 h 493"/>
                <a:gd name="T30" fmla="*/ 2147483646 w 493"/>
                <a:gd name="T31" fmla="*/ 2147483646 h 493"/>
                <a:gd name="T32" fmla="*/ 2147483646 w 493"/>
                <a:gd name="T33" fmla="*/ 2147483646 h 493"/>
                <a:gd name="T34" fmla="*/ 2147483646 w 493"/>
                <a:gd name="T35" fmla="*/ 2147483646 h 493"/>
                <a:gd name="T36" fmla="*/ 2147483646 w 493"/>
                <a:gd name="T37" fmla="*/ 2147483646 h 493"/>
                <a:gd name="T38" fmla="*/ 2147483646 w 493"/>
                <a:gd name="T39" fmla="*/ 2147483646 h 493"/>
                <a:gd name="T40" fmla="*/ 2147483646 w 493"/>
                <a:gd name="T41" fmla="*/ 2147483646 h 493"/>
                <a:gd name="T42" fmla="*/ 2147483646 w 493"/>
                <a:gd name="T43" fmla="*/ 2147483646 h 493"/>
                <a:gd name="T44" fmla="*/ 2147483646 w 493"/>
                <a:gd name="T45" fmla="*/ 2147483646 h 493"/>
                <a:gd name="T46" fmla="*/ 2147483646 w 493"/>
                <a:gd name="T47" fmla="*/ 2147483646 h 493"/>
                <a:gd name="T48" fmla="*/ 2147483646 w 493"/>
                <a:gd name="T49" fmla="*/ 2147483646 h 493"/>
                <a:gd name="T50" fmla="*/ 2147483646 w 493"/>
                <a:gd name="T51" fmla="*/ 2147483646 h 493"/>
                <a:gd name="T52" fmla="*/ 2147483646 w 493"/>
                <a:gd name="T53" fmla="*/ 2147483646 h 493"/>
                <a:gd name="T54" fmla="*/ 2147483646 w 493"/>
                <a:gd name="T55" fmla="*/ 2147483646 h 493"/>
                <a:gd name="T56" fmla="*/ 2147483646 w 493"/>
                <a:gd name="T57" fmla="*/ 2147483646 h 493"/>
                <a:gd name="T58" fmla="*/ 2147483646 w 493"/>
                <a:gd name="T59" fmla="*/ 2147483646 h 493"/>
                <a:gd name="T60" fmla="*/ 2147483646 w 493"/>
                <a:gd name="T61" fmla="*/ 2147483646 h 493"/>
                <a:gd name="T62" fmla="*/ 2147483646 w 493"/>
                <a:gd name="T63" fmla="*/ 2147483646 h 493"/>
                <a:gd name="T64" fmla="*/ 2147483646 w 493"/>
                <a:gd name="T65" fmla="*/ 2147483646 h 493"/>
                <a:gd name="T66" fmla="*/ 2147483646 w 493"/>
                <a:gd name="T67" fmla="*/ 2147483646 h 493"/>
                <a:gd name="T68" fmla="*/ 2147483646 w 493"/>
                <a:gd name="T69" fmla="*/ 2147483646 h 493"/>
                <a:gd name="T70" fmla="*/ 2147483646 w 493"/>
                <a:gd name="T71" fmla="*/ 2147483646 h 493"/>
                <a:gd name="T72" fmla="*/ 2147483646 w 493"/>
                <a:gd name="T73" fmla="*/ 2147483646 h 493"/>
                <a:gd name="T74" fmla="*/ 2147483646 w 493"/>
                <a:gd name="T75" fmla="*/ 0 h 49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3"/>
                    <a:pt x="57" y="371"/>
                    <a:pt x="80" y="393"/>
                  </a:cubicBezTo>
                  <a:cubicBezTo>
                    <a:pt x="97" y="411"/>
                    <a:pt x="136" y="450"/>
                    <a:pt x="179" y="493"/>
                  </a:cubicBezTo>
                  <a:cubicBezTo>
                    <a:pt x="347" y="492"/>
                    <a:pt x="484" y="360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3"/>
                    <a:pt x="492" y="193"/>
                    <a:pt x="492" y="193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2"/>
                    <a:pt x="492" y="192"/>
                  </a:cubicBezTo>
                  <a:cubicBezTo>
                    <a:pt x="492" y="192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1"/>
                    <a:pt x="492" y="191"/>
                  </a:cubicBezTo>
                  <a:cubicBezTo>
                    <a:pt x="492" y="191"/>
                    <a:pt x="492" y="190"/>
                    <a:pt x="492" y="190"/>
                  </a:cubicBezTo>
                  <a:cubicBezTo>
                    <a:pt x="492" y="190"/>
                    <a:pt x="492" y="190"/>
                    <a:pt x="492" y="190"/>
                  </a:cubicBezTo>
                  <a:cubicBezTo>
                    <a:pt x="492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5C3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7242175"/>
              <a:ext cx="479425" cy="479425"/>
            </a:xfrm>
            <a:custGeom>
              <a:avLst/>
              <a:gdLst>
                <a:gd name="T0" fmla="*/ 2147483646 w 342"/>
                <a:gd name="T1" fmla="*/ 2147483646 h 343"/>
                <a:gd name="T2" fmla="*/ 2147483646 w 342"/>
                <a:gd name="T3" fmla="*/ 0 h 343"/>
                <a:gd name="T4" fmla="*/ 2147483646 w 342"/>
                <a:gd name="T5" fmla="*/ 0 h 343"/>
                <a:gd name="T6" fmla="*/ 0 w 342"/>
                <a:gd name="T7" fmla="*/ 2147483646 h 343"/>
                <a:gd name="T8" fmla="*/ 0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2147483646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2575" y="7354888"/>
              <a:ext cx="133350" cy="215900"/>
            </a:xfrm>
            <a:custGeom>
              <a:avLst/>
              <a:gdLst>
                <a:gd name="T0" fmla="*/ 2147483646 w 96"/>
                <a:gd name="T1" fmla="*/ 2147483646 h 154"/>
                <a:gd name="T2" fmla="*/ 2147483646 w 96"/>
                <a:gd name="T3" fmla="*/ 2147483646 h 154"/>
                <a:gd name="T4" fmla="*/ 2147483646 w 96"/>
                <a:gd name="T5" fmla="*/ 2147483646 h 154"/>
                <a:gd name="T6" fmla="*/ 2147483646 w 96"/>
                <a:gd name="T7" fmla="*/ 2147483646 h 154"/>
                <a:gd name="T8" fmla="*/ 2147483646 w 96"/>
                <a:gd name="T9" fmla="*/ 2147483646 h 154"/>
                <a:gd name="T10" fmla="*/ 2147483646 w 96"/>
                <a:gd name="T11" fmla="*/ 2147483646 h 154"/>
                <a:gd name="T12" fmla="*/ 2147483646 w 96"/>
                <a:gd name="T13" fmla="*/ 2147483646 h 154"/>
                <a:gd name="T14" fmla="*/ 2147483646 w 96"/>
                <a:gd name="T15" fmla="*/ 2147483646 h 154"/>
                <a:gd name="T16" fmla="*/ 2147483646 w 96"/>
                <a:gd name="T17" fmla="*/ 2147483646 h 154"/>
                <a:gd name="T18" fmla="*/ 2147483646 w 96"/>
                <a:gd name="T19" fmla="*/ 2147483646 h 154"/>
                <a:gd name="T20" fmla="*/ 2147483646 w 96"/>
                <a:gd name="T21" fmla="*/ 2147483646 h 154"/>
                <a:gd name="T22" fmla="*/ 2147483646 w 96"/>
                <a:gd name="T23" fmla="*/ 2147483646 h 154"/>
                <a:gd name="T24" fmla="*/ 2147483646 w 96"/>
                <a:gd name="T25" fmla="*/ 2147483646 h 154"/>
                <a:gd name="T26" fmla="*/ 2147483646 w 96"/>
                <a:gd name="T27" fmla="*/ 2147483646 h 154"/>
                <a:gd name="T28" fmla="*/ 2147483646 w 96"/>
                <a:gd name="T29" fmla="*/ 2147483646 h 154"/>
                <a:gd name="T30" fmla="*/ 2147483646 w 96"/>
                <a:gd name="T31" fmla="*/ 2147483646 h 154"/>
                <a:gd name="T32" fmla="*/ 2147483646 w 96"/>
                <a:gd name="T33" fmla="*/ 2147483646 h 154"/>
                <a:gd name="T34" fmla="*/ 2147483646 w 96"/>
                <a:gd name="T35" fmla="*/ 2147483646 h 154"/>
                <a:gd name="T36" fmla="*/ 2147483646 w 96"/>
                <a:gd name="T37" fmla="*/ 2147483646 h 154"/>
                <a:gd name="T38" fmla="*/ 2147483646 w 96"/>
                <a:gd name="T39" fmla="*/ 0 h 154"/>
                <a:gd name="T40" fmla="*/ 2147483646 w 96"/>
                <a:gd name="T41" fmla="*/ 2147483646 h 154"/>
                <a:gd name="T42" fmla="*/ 0 w 96"/>
                <a:gd name="T43" fmla="*/ 2147483646 h 154"/>
                <a:gd name="T44" fmla="*/ 2147483646 w 96"/>
                <a:gd name="T45" fmla="*/ 2147483646 h 154"/>
                <a:gd name="T46" fmla="*/ 2147483646 w 96"/>
                <a:gd name="T47" fmla="*/ 2147483646 h 154"/>
                <a:gd name="T48" fmla="*/ 2147483646 w 96"/>
                <a:gd name="T49" fmla="*/ 2147483646 h 154"/>
                <a:gd name="T50" fmla="*/ 2147483646 w 96"/>
                <a:gd name="T51" fmla="*/ 2147483646 h 154"/>
                <a:gd name="T52" fmla="*/ 2147483646 w 96"/>
                <a:gd name="T53" fmla="*/ 2147483646 h 154"/>
                <a:gd name="T54" fmla="*/ 2147483646 w 96"/>
                <a:gd name="T55" fmla="*/ 2147483646 h 154"/>
                <a:gd name="T56" fmla="*/ 2147483646 w 96"/>
                <a:gd name="T57" fmla="*/ 2147483646 h 154"/>
                <a:gd name="T58" fmla="*/ 2147483646 w 96"/>
                <a:gd name="T59" fmla="*/ 2147483646 h 154"/>
                <a:gd name="T60" fmla="*/ 2147483646 w 96"/>
                <a:gd name="T61" fmla="*/ 2147483646 h 154"/>
                <a:gd name="T62" fmla="*/ 2147483646 w 96"/>
                <a:gd name="T63" fmla="*/ 2147483646 h 154"/>
                <a:gd name="T64" fmla="*/ 2147483646 w 96"/>
                <a:gd name="T65" fmla="*/ 2147483646 h 154"/>
                <a:gd name="T66" fmla="*/ 2147483646 w 96"/>
                <a:gd name="T67" fmla="*/ 2147483646 h 154"/>
                <a:gd name="T68" fmla="*/ 2147483646 w 96"/>
                <a:gd name="T69" fmla="*/ 2147483646 h 154"/>
                <a:gd name="T70" fmla="*/ 2147483646 w 96"/>
                <a:gd name="T71" fmla="*/ 2147483646 h 154"/>
                <a:gd name="T72" fmla="*/ 2147483646 w 96"/>
                <a:gd name="T73" fmla="*/ 2147483646 h 154"/>
                <a:gd name="T74" fmla="*/ 2147483646 w 96"/>
                <a:gd name="T75" fmla="*/ 2147483646 h 154"/>
                <a:gd name="T76" fmla="*/ 2147483646 w 96"/>
                <a:gd name="T77" fmla="*/ 2147483646 h 154"/>
                <a:gd name="T78" fmla="*/ 2147483646 w 96"/>
                <a:gd name="T79" fmla="*/ 2147483646 h 154"/>
                <a:gd name="T80" fmla="*/ 2147483646 w 96"/>
                <a:gd name="T81" fmla="*/ 2147483646 h 154"/>
                <a:gd name="T82" fmla="*/ 2147483646 w 96"/>
                <a:gd name="T83" fmla="*/ 2147483646 h 154"/>
                <a:gd name="T84" fmla="*/ 2147483646 w 96"/>
                <a:gd name="T85" fmla="*/ 2147483646 h 154"/>
                <a:gd name="T86" fmla="*/ 2147483646 w 96"/>
                <a:gd name="T87" fmla="*/ 2147483646 h 1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96" h="154">
                  <a:moveTo>
                    <a:pt x="87" y="97"/>
                  </a:moveTo>
                  <a:cubicBezTo>
                    <a:pt x="83" y="93"/>
                    <a:pt x="77" y="92"/>
                    <a:pt x="72" y="91"/>
                  </a:cubicBezTo>
                  <a:cubicBezTo>
                    <a:pt x="71" y="91"/>
                    <a:pt x="69" y="91"/>
                    <a:pt x="68" y="91"/>
                  </a:cubicBezTo>
                  <a:cubicBezTo>
                    <a:pt x="67" y="91"/>
                    <a:pt x="66" y="91"/>
                    <a:pt x="64" y="91"/>
                  </a:cubicBezTo>
                  <a:cubicBezTo>
                    <a:pt x="63" y="91"/>
                    <a:pt x="62" y="91"/>
                    <a:pt x="60" y="91"/>
                  </a:cubicBezTo>
                  <a:cubicBezTo>
                    <a:pt x="57" y="91"/>
                    <a:pt x="53" y="91"/>
                    <a:pt x="50" y="90"/>
                  </a:cubicBezTo>
                  <a:cubicBezTo>
                    <a:pt x="47" y="89"/>
                    <a:pt x="46" y="88"/>
                    <a:pt x="45" y="85"/>
                  </a:cubicBezTo>
                  <a:cubicBezTo>
                    <a:pt x="44" y="82"/>
                    <a:pt x="44" y="79"/>
                    <a:pt x="44" y="77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5" y="74"/>
                    <a:pt x="45" y="74"/>
                    <a:pt x="45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52" y="68"/>
                    <a:pt x="55" y="60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22"/>
                    <a:pt x="52" y="15"/>
                    <a:pt x="46" y="9"/>
                  </a:cubicBezTo>
                  <a:cubicBezTo>
                    <a:pt x="40" y="3"/>
                    <a:pt x="33" y="0"/>
                    <a:pt x="24" y="0"/>
                  </a:cubicBezTo>
                  <a:cubicBezTo>
                    <a:pt x="16" y="0"/>
                    <a:pt x="8" y="3"/>
                    <a:pt x="2" y="9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2" y="13"/>
                    <a:pt x="4" y="15"/>
                    <a:pt x="6" y="17"/>
                  </a:cubicBezTo>
                  <a:cubicBezTo>
                    <a:pt x="13" y="24"/>
                    <a:pt x="17" y="34"/>
                    <a:pt x="18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8" y="45"/>
                    <a:pt x="17" y="45"/>
                    <a:pt x="17" y="4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7" y="78"/>
                    <a:pt x="13" y="88"/>
                    <a:pt x="6" y="96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5" y="98"/>
                    <a:pt x="5" y="99"/>
                    <a:pt x="6" y="100"/>
                  </a:cubicBezTo>
                  <a:cubicBezTo>
                    <a:pt x="6" y="101"/>
                    <a:pt x="7" y="102"/>
                    <a:pt x="7" y="102"/>
                  </a:cubicBezTo>
                  <a:cubicBezTo>
                    <a:pt x="9" y="102"/>
                    <a:pt x="13" y="102"/>
                    <a:pt x="16" y="102"/>
                  </a:cubicBezTo>
                  <a:cubicBezTo>
                    <a:pt x="17" y="102"/>
                    <a:pt x="19" y="102"/>
                    <a:pt x="20" y="102"/>
                  </a:cubicBezTo>
                  <a:cubicBezTo>
                    <a:pt x="21" y="102"/>
                    <a:pt x="23" y="102"/>
                    <a:pt x="24" y="102"/>
                  </a:cubicBezTo>
                  <a:cubicBezTo>
                    <a:pt x="26" y="102"/>
                    <a:pt x="27" y="102"/>
                    <a:pt x="28" y="103"/>
                  </a:cubicBezTo>
                  <a:cubicBezTo>
                    <a:pt x="34" y="103"/>
                    <a:pt x="44" y="104"/>
                    <a:pt x="50" y="112"/>
                  </a:cubicBezTo>
                  <a:cubicBezTo>
                    <a:pt x="54" y="117"/>
                    <a:pt x="58" y="126"/>
                    <a:pt x="60" y="135"/>
                  </a:cubicBezTo>
                  <a:cubicBezTo>
                    <a:pt x="61" y="142"/>
                    <a:pt x="61" y="148"/>
                    <a:pt x="60" y="154"/>
                  </a:cubicBezTo>
                  <a:cubicBezTo>
                    <a:pt x="68" y="152"/>
                    <a:pt x="74" y="150"/>
                    <a:pt x="80" y="147"/>
                  </a:cubicBezTo>
                  <a:cubicBezTo>
                    <a:pt x="90" y="142"/>
                    <a:pt x="94" y="137"/>
                    <a:pt x="95" y="136"/>
                  </a:cubicBezTo>
                  <a:cubicBezTo>
                    <a:pt x="96" y="131"/>
                    <a:pt x="96" y="123"/>
                    <a:pt x="95" y="116"/>
                  </a:cubicBezTo>
                  <a:cubicBezTo>
                    <a:pt x="93" y="108"/>
                    <a:pt x="91" y="102"/>
                    <a:pt x="87" y="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2875" y="7372350"/>
              <a:ext cx="214313" cy="236538"/>
            </a:xfrm>
            <a:custGeom>
              <a:avLst/>
              <a:gdLst>
                <a:gd name="T0" fmla="*/ 2147483646 w 154"/>
                <a:gd name="T1" fmla="*/ 2147483646 h 169"/>
                <a:gd name="T2" fmla="*/ 2147483646 w 154"/>
                <a:gd name="T3" fmla="*/ 2147483646 h 169"/>
                <a:gd name="T4" fmla="*/ 2147483646 w 154"/>
                <a:gd name="T5" fmla="*/ 2147483646 h 169"/>
                <a:gd name="T6" fmla="*/ 2147483646 w 154"/>
                <a:gd name="T7" fmla="*/ 2147483646 h 169"/>
                <a:gd name="T8" fmla="*/ 2147483646 w 154"/>
                <a:gd name="T9" fmla="*/ 2147483646 h 169"/>
                <a:gd name="T10" fmla="*/ 2147483646 w 154"/>
                <a:gd name="T11" fmla="*/ 2147483646 h 169"/>
                <a:gd name="T12" fmla="*/ 2147483646 w 154"/>
                <a:gd name="T13" fmla="*/ 2147483646 h 169"/>
                <a:gd name="T14" fmla="*/ 2147483646 w 154"/>
                <a:gd name="T15" fmla="*/ 2147483646 h 169"/>
                <a:gd name="T16" fmla="*/ 2147483646 w 154"/>
                <a:gd name="T17" fmla="*/ 2147483646 h 169"/>
                <a:gd name="T18" fmla="*/ 2147483646 w 154"/>
                <a:gd name="T19" fmla="*/ 2147483646 h 169"/>
                <a:gd name="T20" fmla="*/ 2147483646 w 154"/>
                <a:gd name="T21" fmla="*/ 2147483646 h 169"/>
                <a:gd name="T22" fmla="*/ 2147483646 w 154"/>
                <a:gd name="T23" fmla="*/ 2147483646 h 169"/>
                <a:gd name="T24" fmla="*/ 2147483646 w 154"/>
                <a:gd name="T25" fmla="*/ 2147483646 h 169"/>
                <a:gd name="T26" fmla="*/ 2147483646 w 154"/>
                <a:gd name="T27" fmla="*/ 2147483646 h 169"/>
                <a:gd name="T28" fmla="*/ 2147483646 w 154"/>
                <a:gd name="T29" fmla="*/ 2147483646 h 169"/>
                <a:gd name="T30" fmla="*/ 2147483646 w 154"/>
                <a:gd name="T31" fmla="*/ 2147483646 h 169"/>
                <a:gd name="T32" fmla="*/ 2147483646 w 154"/>
                <a:gd name="T33" fmla="*/ 2147483646 h 169"/>
                <a:gd name="T34" fmla="*/ 2147483646 w 154"/>
                <a:gd name="T35" fmla="*/ 2147483646 h 169"/>
                <a:gd name="T36" fmla="*/ 2147483646 w 154"/>
                <a:gd name="T37" fmla="*/ 2147483646 h 169"/>
                <a:gd name="T38" fmla="*/ 2147483646 w 154"/>
                <a:gd name="T39" fmla="*/ 0 h 169"/>
                <a:gd name="T40" fmla="*/ 2147483646 w 154"/>
                <a:gd name="T41" fmla="*/ 2147483646 h 169"/>
                <a:gd name="T42" fmla="*/ 2147483646 w 154"/>
                <a:gd name="T43" fmla="*/ 2147483646 h 169"/>
                <a:gd name="T44" fmla="*/ 2147483646 w 154"/>
                <a:gd name="T45" fmla="*/ 2147483646 h 169"/>
                <a:gd name="T46" fmla="*/ 2147483646 w 154"/>
                <a:gd name="T47" fmla="*/ 2147483646 h 169"/>
                <a:gd name="T48" fmla="*/ 2147483646 w 154"/>
                <a:gd name="T49" fmla="*/ 2147483646 h 169"/>
                <a:gd name="T50" fmla="*/ 2147483646 w 154"/>
                <a:gd name="T51" fmla="*/ 2147483646 h 169"/>
                <a:gd name="T52" fmla="*/ 2147483646 w 154"/>
                <a:gd name="T53" fmla="*/ 2147483646 h 169"/>
                <a:gd name="T54" fmla="*/ 2147483646 w 154"/>
                <a:gd name="T55" fmla="*/ 2147483646 h 169"/>
                <a:gd name="T56" fmla="*/ 2147483646 w 154"/>
                <a:gd name="T57" fmla="*/ 2147483646 h 169"/>
                <a:gd name="T58" fmla="*/ 2147483646 w 154"/>
                <a:gd name="T59" fmla="*/ 2147483646 h 169"/>
                <a:gd name="T60" fmla="*/ 2147483646 w 154"/>
                <a:gd name="T61" fmla="*/ 2147483646 h 169"/>
                <a:gd name="T62" fmla="*/ 2147483646 w 154"/>
                <a:gd name="T63" fmla="*/ 2147483646 h 169"/>
                <a:gd name="T64" fmla="*/ 2147483646 w 154"/>
                <a:gd name="T65" fmla="*/ 2147483646 h 169"/>
                <a:gd name="T66" fmla="*/ 2147483646 w 154"/>
                <a:gd name="T67" fmla="*/ 2147483646 h 169"/>
                <a:gd name="T68" fmla="*/ 2147483646 w 154"/>
                <a:gd name="T69" fmla="*/ 2147483646 h 169"/>
                <a:gd name="T70" fmla="*/ 2147483646 w 154"/>
                <a:gd name="T71" fmla="*/ 2147483646 h 169"/>
                <a:gd name="T72" fmla="*/ 2147483646 w 154"/>
                <a:gd name="T73" fmla="*/ 2147483646 h 169"/>
                <a:gd name="T74" fmla="*/ 2147483646 w 154"/>
                <a:gd name="T75" fmla="*/ 2147483646 h 169"/>
                <a:gd name="T76" fmla="*/ 2147483646 w 154"/>
                <a:gd name="T77" fmla="*/ 2147483646 h 169"/>
                <a:gd name="T78" fmla="*/ 2147483646 w 154"/>
                <a:gd name="T79" fmla="*/ 2147483646 h 169"/>
                <a:gd name="T80" fmla="*/ 2147483646 w 154"/>
                <a:gd name="T81" fmla="*/ 2147483646 h 169"/>
                <a:gd name="T82" fmla="*/ 2147483646 w 154"/>
                <a:gd name="T83" fmla="*/ 2147483646 h 169"/>
                <a:gd name="T84" fmla="*/ 2147483646 w 154"/>
                <a:gd name="T85" fmla="*/ 2147483646 h 169"/>
                <a:gd name="T86" fmla="*/ 2147483646 w 154"/>
                <a:gd name="T87" fmla="*/ 2147483646 h 169"/>
                <a:gd name="T88" fmla="*/ 2147483646 w 154"/>
                <a:gd name="T89" fmla="*/ 2147483646 h 169"/>
                <a:gd name="T90" fmla="*/ 2147483646 w 154"/>
                <a:gd name="T91" fmla="*/ 2147483646 h 169"/>
                <a:gd name="T92" fmla="*/ 2147483646 w 154"/>
                <a:gd name="T93" fmla="*/ 2147483646 h 169"/>
                <a:gd name="T94" fmla="*/ 2147483646 w 154"/>
                <a:gd name="T95" fmla="*/ 2147483646 h 169"/>
                <a:gd name="T96" fmla="*/ 2147483646 w 154"/>
                <a:gd name="T97" fmla="*/ 2147483646 h 169"/>
                <a:gd name="T98" fmla="*/ 2147483646 w 154"/>
                <a:gd name="T99" fmla="*/ 2147483646 h 1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54" h="169">
                  <a:moveTo>
                    <a:pt x="144" y="104"/>
                  </a:moveTo>
                  <a:cubicBezTo>
                    <a:pt x="140" y="99"/>
                    <a:pt x="134" y="98"/>
                    <a:pt x="128" y="98"/>
                  </a:cubicBezTo>
                  <a:cubicBezTo>
                    <a:pt x="127" y="98"/>
                    <a:pt x="125" y="98"/>
                    <a:pt x="124" y="98"/>
                  </a:cubicBezTo>
                  <a:cubicBezTo>
                    <a:pt x="123" y="98"/>
                    <a:pt x="121" y="98"/>
                    <a:pt x="120" y="98"/>
                  </a:cubicBezTo>
                  <a:cubicBezTo>
                    <a:pt x="119" y="98"/>
                    <a:pt x="117" y="98"/>
                    <a:pt x="116" y="98"/>
                  </a:cubicBezTo>
                  <a:cubicBezTo>
                    <a:pt x="112" y="98"/>
                    <a:pt x="108" y="98"/>
                    <a:pt x="105" y="96"/>
                  </a:cubicBezTo>
                  <a:cubicBezTo>
                    <a:pt x="102" y="96"/>
                    <a:pt x="100" y="94"/>
                    <a:pt x="99" y="91"/>
                  </a:cubicBezTo>
                  <a:cubicBezTo>
                    <a:pt x="98" y="88"/>
                    <a:pt x="98" y="85"/>
                    <a:pt x="98" y="83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7" y="72"/>
                    <a:pt x="110" y="64"/>
                    <a:pt x="110" y="56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34"/>
                    <a:pt x="110" y="34"/>
                    <a:pt x="110" y="34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10" y="24"/>
                    <a:pt x="107" y="16"/>
                    <a:pt x="101" y="10"/>
                  </a:cubicBezTo>
                  <a:cubicBezTo>
                    <a:pt x="94" y="4"/>
                    <a:pt x="86" y="0"/>
                    <a:pt x="77" y="0"/>
                  </a:cubicBezTo>
                  <a:cubicBezTo>
                    <a:pt x="68" y="0"/>
                    <a:pt x="60" y="4"/>
                    <a:pt x="54" y="10"/>
                  </a:cubicBezTo>
                  <a:cubicBezTo>
                    <a:pt x="48" y="16"/>
                    <a:pt x="44" y="24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8" y="72"/>
                    <a:pt x="54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7" y="85"/>
                    <a:pt x="57" y="88"/>
                    <a:pt x="56" y="91"/>
                  </a:cubicBezTo>
                  <a:cubicBezTo>
                    <a:pt x="55" y="94"/>
                    <a:pt x="53" y="96"/>
                    <a:pt x="50" y="96"/>
                  </a:cubicBezTo>
                  <a:cubicBezTo>
                    <a:pt x="46" y="98"/>
                    <a:pt x="42" y="98"/>
                    <a:pt x="39" y="98"/>
                  </a:cubicBezTo>
                  <a:cubicBezTo>
                    <a:pt x="37" y="98"/>
                    <a:pt x="36" y="98"/>
                    <a:pt x="34" y="98"/>
                  </a:cubicBezTo>
                  <a:cubicBezTo>
                    <a:pt x="33" y="98"/>
                    <a:pt x="32" y="98"/>
                    <a:pt x="30" y="98"/>
                  </a:cubicBezTo>
                  <a:cubicBezTo>
                    <a:pt x="29" y="98"/>
                    <a:pt x="28" y="98"/>
                    <a:pt x="27" y="98"/>
                  </a:cubicBezTo>
                  <a:cubicBezTo>
                    <a:pt x="20" y="98"/>
                    <a:pt x="14" y="99"/>
                    <a:pt x="10" y="104"/>
                  </a:cubicBezTo>
                  <a:cubicBezTo>
                    <a:pt x="6" y="109"/>
                    <a:pt x="3" y="116"/>
                    <a:pt x="2" y="124"/>
                  </a:cubicBezTo>
                  <a:cubicBezTo>
                    <a:pt x="0" y="132"/>
                    <a:pt x="1" y="140"/>
                    <a:pt x="2" y="146"/>
                  </a:cubicBezTo>
                  <a:cubicBezTo>
                    <a:pt x="3" y="147"/>
                    <a:pt x="8" y="152"/>
                    <a:pt x="18" y="157"/>
                  </a:cubicBezTo>
                  <a:cubicBezTo>
                    <a:pt x="24" y="161"/>
                    <a:pt x="32" y="163"/>
                    <a:pt x="41" y="165"/>
                  </a:cubicBezTo>
                  <a:cubicBezTo>
                    <a:pt x="51" y="168"/>
                    <a:pt x="63" y="169"/>
                    <a:pt x="76" y="169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91" y="169"/>
                    <a:pt x="103" y="168"/>
                    <a:pt x="114" y="165"/>
                  </a:cubicBezTo>
                  <a:cubicBezTo>
                    <a:pt x="122" y="163"/>
                    <a:pt x="130" y="161"/>
                    <a:pt x="137" y="157"/>
                  </a:cubicBezTo>
                  <a:cubicBezTo>
                    <a:pt x="147" y="152"/>
                    <a:pt x="151" y="147"/>
                    <a:pt x="152" y="146"/>
                  </a:cubicBezTo>
                  <a:cubicBezTo>
                    <a:pt x="154" y="140"/>
                    <a:pt x="154" y="132"/>
                    <a:pt x="152" y="124"/>
                  </a:cubicBezTo>
                  <a:cubicBezTo>
                    <a:pt x="151" y="116"/>
                    <a:pt x="148" y="109"/>
                    <a:pt x="144" y="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0" name="组合 254出自【趣你的PPT】(微信:qunideppt)：最优质的PPT资源库"/>
          <p:cNvGrpSpPr>
            <a:grpSpLocks/>
          </p:cNvGrpSpPr>
          <p:nvPr/>
        </p:nvGrpSpPr>
        <p:grpSpPr bwMode="auto">
          <a:xfrm>
            <a:off x="7739063" y="4575175"/>
            <a:ext cx="849312" cy="849313"/>
            <a:chOff x="2395538" y="7045325"/>
            <a:chExt cx="882650" cy="882650"/>
          </a:xfrm>
        </p:grpSpPr>
        <p:sp>
          <p:nvSpPr>
            <p:cNvPr id="379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7045325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78188" y="7488238"/>
              <a:ext cx="0" cy="20638"/>
            </a:xfrm>
            <a:custGeom>
              <a:avLst/>
              <a:gdLst>
                <a:gd name="T0" fmla="*/ 2147483646 h 15"/>
                <a:gd name="T1" fmla="*/ 2147483646 h 15"/>
                <a:gd name="T2" fmla="*/ 2147483646 h 15"/>
                <a:gd name="T3" fmla="*/ 2147483646 h 15"/>
                <a:gd name="T4" fmla="*/ 2147483646 h 15"/>
                <a:gd name="T5" fmla="*/ 2147483646 h 15"/>
                <a:gd name="T6" fmla="*/ 2147483646 h 15"/>
                <a:gd name="T7" fmla="*/ 2147483646 h 15"/>
                <a:gd name="T8" fmla="*/ 2147483646 h 15"/>
                <a:gd name="T9" fmla="*/ 2147483646 h 15"/>
                <a:gd name="T10" fmla="*/ 2147483646 h 15"/>
                <a:gd name="T11" fmla="*/ 2147483646 h 15"/>
                <a:gd name="T12" fmla="*/ 2147483646 h 15"/>
                <a:gd name="T13" fmla="*/ 2147483646 h 15"/>
                <a:gd name="T14" fmla="*/ 2147483646 h 15"/>
                <a:gd name="T15" fmla="*/ 2147483646 h 15"/>
                <a:gd name="T16" fmla="*/ 2147483646 h 15"/>
                <a:gd name="T17" fmla="*/ 2147483646 h 15"/>
                <a:gd name="T18" fmla="*/ 2147483646 h 15"/>
                <a:gd name="T19" fmla="*/ 2147483646 h 15"/>
                <a:gd name="T20" fmla="*/ 2147483646 h 15"/>
                <a:gd name="T21" fmla="*/ 2147483646 h 15"/>
                <a:gd name="T22" fmla="*/ 2147483646 h 15"/>
                <a:gd name="T23" fmla="*/ 2147483646 h 15"/>
                <a:gd name="T24" fmla="*/ 2147483646 h 15"/>
                <a:gd name="T25" fmla="*/ 2147483646 h 15"/>
                <a:gd name="T26" fmla="*/ 2147483646 h 15"/>
                <a:gd name="T27" fmla="*/ 2147483646 h 15"/>
                <a:gd name="T28" fmla="*/ 2147483646 h 15"/>
                <a:gd name="T29" fmla="*/ 2147483646 h 15"/>
                <a:gd name="T30" fmla="*/ 2147483646 h 15"/>
                <a:gd name="T31" fmla="*/ 2147483646 h 15"/>
                <a:gd name="T32" fmla="*/ 2147483646 h 15"/>
                <a:gd name="T33" fmla="*/ 2147483646 h 15"/>
                <a:gd name="T34" fmla="*/ 2147483646 h 15"/>
                <a:gd name="T35" fmla="*/ 2147483646 h 15"/>
                <a:gd name="T36" fmla="*/ 2147483646 h 15"/>
                <a:gd name="T37" fmla="*/ 2147483646 h 15"/>
                <a:gd name="T38" fmla="*/ 2147483646 h 15"/>
                <a:gd name="T39" fmla="*/ 2147483646 h 15"/>
                <a:gd name="T40" fmla="*/ 0 h 15"/>
                <a:gd name="T41" fmla="*/ 0 h 15"/>
                <a:gd name="T42" fmla="*/ 0 h 15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</a:gdLst>
              <a:ahLst/>
              <a:cxnLst>
                <a:cxn ang="T43">
                  <a:pos x="0" y="T0"/>
                </a:cxn>
                <a:cxn ang="T44">
                  <a:pos x="0" y="T1"/>
                </a:cxn>
                <a:cxn ang="T45">
                  <a:pos x="0" y="T2"/>
                </a:cxn>
                <a:cxn ang="T46">
                  <a:pos x="0" y="T3"/>
                </a:cxn>
                <a:cxn ang="T47">
                  <a:pos x="0" y="T4"/>
                </a:cxn>
                <a:cxn ang="T48">
                  <a:pos x="0" y="T5"/>
                </a:cxn>
                <a:cxn ang="T49">
                  <a:pos x="0" y="T6"/>
                </a:cxn>
                <a:cxn ang="T50">
                  <a:pos x="0" y="T7"/>
                </a:cxn>
                <a:cxn ang="T51">
                  <a:pos x="0" y="T8"/>
                </a:cxn>
                <a:cxn ang="T52">
                  <a:pos x="0" y="T9"/>
                </a:cxn>
                <a:cxn ang="T53">
                  <a:pos x="0" y="T10"/>
                </a:cxn>
                <a:cxn ang="T54">
                  <a:pos x="0" y="T11"/>
                </a:cxn>
                <a:cxn ang="T55">
                  <a:pos x="0" y="T12"/>
                </a:cxn>
                <a:cxn ang="T56">
                  <a:pos x="0" y="T13"/>
                </a:cxn>
                <a:cxn ang="T57">
                  <a:pos x="0" y="T14"/>
                </a:cxn>
                <a:cxn ang="T58">
                  <a:pos x="0" y="T15"/>
                </a:cxn>
                <a:cxn ang="T59">
                  <a:pos x="0" y="T16"/>
                </a:cxn>
                <a:cxn ang="T60">
                  <a:pos x="0" y="T17"/>
                </a:cxn>
                <a:cxn ang="T61">
                  <a:pos x="0" y="T18"/>
                </a:cxn>
                <a:cxn ang="T62">
                  <a:pos x="0" y="T19"/>
                </a:cxn>
                <a:cxn ang="T63">
                  <a:pos x="0" y="T20"/>
                </a:cxn>
                <a:cxn ang="T64">
                  <a:pos x="0" y="T21"/>
                </a:cxn>
                <a:cxn ang="T65">
                  <a:pos x="0" y="T22"/>
                </a:cxn>
                <a:cxn ang="T66">
                  <a:pos x="0" y="T23"/>
                </a:cxn>
                <a:cxn ang="T67">
                  <a:pos x="0" y="T24"/>
                </a:cxn>
                <a:cxn ang="T68">
                  <a:pos x="0" y="T25"/>
                </a:cxn>
                <a:cxn ang="T69">
                  <a:pos x="0" y="T26"/>
                </a:cxn>
                <a:cxn ang="T70">
                  <a:pos x="0" y="T27"/>
                </a:cxn>
                <a:cxn ang="T71">
                  <a:pos x="0" y="T28"/>
                </a:cxn>
                <a:cxn ang="T72">
                  <a:pos x="0" y="T29"/>
                </a:cxn>
                <a:cxn ang="T73">
                  <a:pos x="0" y="T30"/>
                </a:cxn>
                <a:cxn ang="T74">
                  <a:pos x="0" y="T31"/>
                </a:cxn>
                <a:cxn ang="T75">
                  <a:pos x="0" y="T32"/>
                </a:cxn>
                <a:cxn ang="T76">
                  <a:pos x="0" y="T33"/>
                </a:cxn>
                <a:cxn ang="T77">
                  <a:pos x="0" y="T34"/>
                </a:cxn>
                <a:cxn ang="T78">
                  <a:pos x="0" y="T35"/>
                </a:cxn>
                <a:cxn ang="T79">
                  <a:pos x="0" y="T36"/>
                </a:cxn>
                <a:cxn ang="T80">
                  <a:pos x="0" y="T37"/>
                </a:cxn>
                <a:cxn ang="T81">
                  <a:pos x="0" y="T38"/>
                </a:cxn>
                <a:cxn ang="T82">
                  <a:pos x="0" y="T39"/>
                </a:cxn>
                <a:cxn ang="T83">
                  <a:pos x="0" y="T40"/>
                </a:cxn>
                <a:cxn ang="T84">
                  <a:pos x="0" y="T41"/>
                </a:cxn>
                <a:cxn ang="T85">
                  <a:pos x="0" y="T42"/>
                </a:cxn>
              </a:cxnLst>
              <a:rect l="0" t="0" r="r" b="b"/>
              <a:pathLst>
                <a:path h="15"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F3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7239000"/>
              <a:ext cx="690563" cy="688975"/>
            </a:xfrm>
            <a:custGeom>
              <a:avLst/>
              <a:gdLst>
                <a:gd name="T0" fmla="*/ 2147483646 w 494"/>
                <a:gd name="T1" fmla="*/ 2147483646 h 493"/>
                <a:gd name="T2" fmla="*/ 2147483646 w 494"/>
                <a:gd name="T3" fmla="*/ 2147483646 h 493"/>
                <a:gd name="T4" fmla="*/ 2147483646 w 494"/>
                <a:gd name="T5" fmla="*/ 2147483646 h 493"/>
                <a:gd name="T6" fmla="*/ 2147483646 w 494"/>
                <a:gd name="T7" fmla="*/ 2147483646 h 493"/>
                <a:gd name="T8" fmla="*/ 2147483646 w 494"/>
                <a:gd name="T9" fmla="*/ 2147483646 h 493"/>
                <a:gd name="T10" fmla="*/ 2147483646 w 494"/>
                <a:gd name="T11" fmla="*/ 2147483646 h 493"/>
                <a:gd name="T12" fmla="*/ 2147483646 w 494"/>
                <a:gd name="T13" fmla="*/ 2147483646 h 493"/>
                <a:gd name="T14" fmla="*/ 2147483646 w 494"/>
                <a:gd name="T15" fmla="*/ 2147483646 h 493"/>
                <a:gd name="T16" fmla="*/ 2147483646 w 494"/>
                <a:gd name="T17" fmla="*/ 2147483646 h 493"/>
                <a:gd name="T18" fmla="*/ 2147483646 w 494"/>
                <a:gd name="T19" fmla="*/ 2147483646 h 493"/>
                <a:gd name="T20" fmla="*/ 2147483646 w 494"/>
                <a:gd name="T21" fmla="*/ 2147483646 h 493"/>
                <a:gd name="T22" fmla="*/ 2147483646 w 494"/>
                <a:gd name="T23" fmla="*/ 2147483646 h 493"/>
                <a:gd name="T24" fmla="*/ 2147483646 w 494"/>
                <a:gd name="T25" fmla="*/ 2147483646 h 493"/>
                <a:gd name="T26" fmla="*/ 2147483646 w 494"/>
                <a:gd name="T27" fmla="*/ 2147483646 h 493"/>
                <a:gd name="T28" fmla="*/ 2147483646 w 494"/>
                <a:gd name="T29" fmla="*/ 2147483646 h 493"/>
                <a:gd name="T30" fmla="*/ 2147483646 w 494"/>
                <a:gd name="T31" fmla="*/ 2147483646 h 493"/>
                <a:gd name="T32" fmla="*/ 2147483646 w 494"/>
                <a:gd name="T33" fmla="*/ 2147483646 h 493"/>
                <a:gd name="T34" fmla="*/ 2147483646 w 494"/>
                <a:gd name="T35" fmla="*/ 2147483646 h 493"/>
                <a:gd name="T36" fmla="*/ 2147483646 w 494"/>
                <a:gd name="T37" fmla="*/ 2147483646 h 493"/>
                <a:gd name="T38" fmla="*/ 2147483646 w 494"/>
                <a:gd name="T39" fmla="*/ 2147483646 h 493"/>
                <a:gd name="T40" fmla="*/ 2147483646 w 494"/>
                <a:gd name="T41" fmla="*/ 2147483646 h 493"/>
                <a:gd name="T42" fmla="*/ 2147483646 w 494"/>
                <a:gd name="T43" fmla="*/ 2147483646 h 493"/>
                <a:gd name="T44" fmla="*/ 2147483646 w 494"/>
                <a:gd name="T45" fmla="*/ 2147483646 h 493"/>
                <a:gd name="T46" fmla="*/ 2147483646 w 494"/>
                <a:gd name="T47" fmla="*/ 2147483646 h 493"/>
                <a:gd name="T48" fmla="*/ 2147483646 w 494"/>
                <a:gd name="T49" fmla="*/ 2147483646 h 493"/>
                <a:gd name="T50" fmla="*/ 2147483646 w 494"/>
                <a:gd name="T51" fmla="*/ 2147483646 h 493"/>
                <a:gd name="T52" fmla="*/ 2147483646 w 494"/>
                <a:gd name="T53" fmla="*/ 2147483646 h 493"/>
                <a:gd name="T54" fmla="*/ 2147483646 w 494"/>
                <a:gd name="T55" fmla="*/ 2147483646 h 493"/>
                <a:gd name="T56" fmla="*/ 2147483646 w 494"/>
                <a:gd name="T57" fmla="*/ 2147483646 h 493"/>
                <a:gd name="T58" fmla="*/ 2147483646 w 494"/>
                <a:gd name="T59" fmla="*/ 2147483646 h 493"/>
                <a:gd name="T60" fmla="*/ 2147483646 w 494"/>
                <a:gd name="T61" fmla="*/ 2147483646 h 493"/>
                <a:gd name="T62" fmla="*/ 2147483646 w 494"/>
                <a:gd name="T63" fmla="*/ 2147483646 h 493"/>
                <a:gd name="T64" fmla="*/ 2147483646 w 494"/>
                <a:gd name="T65" fmla="*/ 2147483646 h 493"/>
                <a:gd name="T66" fmla="*/ 2147483646 w 494"/>
                <a:gd name="T67" fmla="*/ 2147483646 h 493"/>
                <a:gd name="T68" fmla="*/ 2147483646 w 494"/>
                <a:gd name="T69" fmla="*/ 2147483646 h 493"/>
                <a:gd name="T70" fmla="*/ 2147483646 w 494"/>
                <a:gd name="T71" fmla="*/ 0 h 49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4" h="493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8" y="493"/>
                    <a:pt x="486" y="360"/>
                    <a:pt x="494" y="193"/>
                  </a:cubicBezTo>
                  <a:cubicBezTo>
                    <a:pt x="494" y="193"/>
                    <a:pt x="494" y="193"/>
                    <a:pt x="494" y="193"/>
                  </a:cubicBezTo>
                  <a:cubicBezTo>
                    <a:pt x="494" y="193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2"/>
                  </a:cubicBezTo>
                  <a:cubicBezTo>
                    <a:pt x="494" y="192"/>
                    <a:pt x="494" y="192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1"/>
                    <a:pt x="494" y="191"/>
                  </a:cubicBezTo>
                  <a:cubicBezTo>
                    <a:pt x="494" y="191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90"/>
                    <a:pt x="494" y="190"/>
                  </a:cubicBezTo>
                  <a:cubicBezTo>
                    <a:pt x="494" y="190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9"/>
                    <a:pt x="494" y="189"/>
                    <a:pt x="494" y="189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8"/>
                    <a:pt x="494" y="188"/>
                    <a:pt x="494" y="188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7"/>
                    <a:pt x="494" y="187"/>
                    <a:pt x="494" y="187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6"/>
                    <a:pt x="494" y="186"/>
                    <a:pt x="494" y="186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5"/>
                  </a:cubicBezTo>
                  <a:cubicBezTo>
                    <a:pt x="494" y="185"/>
                    <a:pt x="494" y="185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4"/>
                    <a:pt x="494" y="184"/>
                    <a:pt x="494" y="184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3"/>
                    <a:pt x="494" y="183"/>
                  </a:cubicBezTo>
                  <a:cubicBezTo>
                    <a:pt x="494" y="183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2"/>
                    <a:pt x="494" y="182"/>
                  </a:cubicBezTo>
                  <a:cubicBezTo>
                    <a:pt x="494" y="182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1"/>
                  </a:cubicBezTo>
                  <a:cubicBezTo>
                    <a:pt x="494" y="181"/>
                    <a:pt x="494" y="181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80"/>
                    <a:pt x="494" y="180"/>
                    <a:pt x="494" y="180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9"/>
                    <a:pt x="494" y="179"/>
                    <a:pt x="494" y="179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8"/>
                    <a:pt x="494" y="178"/>
                  </a:cubicBezTo>
                  <a:cubicBezTo>
                    <a:pt x="494" y="178"/>
                    <a:pt x="494" y="177"/>
                    <a:pt x="494" y="177"/>
                  </a:cubicBezTo>
                  <a:cubicBezTo>
                    <a:pt x="494" y="177"/>
                    <a:pt x="494" y="177"/>
                    <a:pt x="494" y="177"/>
                  </a:cubicBezTo>
                  <a:cubicBezTo>
                    <a:pt x="494" y="175"/>
                    <a:pt x="494" y="174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7242175"/>
              <a:ext cx="479425" cy="479425"/>
            </a:xfrm>
            <a:custGeom>
              <a:avLst/>
              <a:gdLst>
                <a:gd name="T0" fmla="*/ 2147483646 w 343"/>
                <a:gd name="T1" fmla="*/ 2147483646 h 343"/>
                <a:gd name="T2" fmla="*/ 2147483646 w 343"/>
                <a:gd name="T3" fmla="*/ 0 h 343"/>
                <a:gd name="T4" fmla="*/ 2147483646 w 343"/>
                <a:gd name="T5" fmla="*/ 0 h 343"/>
                <a:gd name="T6" fmla="*/ 0 w 343"/>
                <a:gd name="T7" fmla="*/ 2147483646 h 343"/>
                <a:gd name="T8" fmla="*/ 0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2147483646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4625" y="7419975"/>
              <a:ext cx="46038" cy="38100"/>
            </a:xfrm>
            <a:custGeom>
              <a:avLst/>
              <a:gdLst>
                <a:gd name="T0" fmla="*/ 2147483646 w 29"/>
                <a:gd name="T1" fmla="*/ 2147483646 h 24"/>
                <a:gd name="T2" fmla="*/ 2147483646 w 29"/>
                <a:gd name="T3" fmla="*/ 2147483646 h 24"/>
                <a:gd name="T4" fmla="*/ 2147483646 w 29"/>
                <a:gd name="T5" fmla="*/ 2147483646 h 24"/>
                <a:gd name="T6" fmla="*/ 2147483646 w 29"/>
                <a:gd name="T7" fmla="*/ 0 h 24"/>
                <a:gd name="T8" fmla="*/ 2147483646 w 29"/>
                <a:gd name="T9" fmla="*/ 0 h 24"/>
                <a:gd name="T10" fmla="*/ 2147483646 w 29"/>
                <a:gd name="T11" fmla="*/ 2147483646 h 24"/>
                <a:gd name="T12" fmla="*/ 2147483646 w 29"/>
                <a:gd name="T13" fmla="*/ 0 h 24"/>
                <a:gd name="T14" fmla="*/ 2147483646 w 29"/>
                <a:gd name="T15" fmla="*/ 0 h 24"/>
                <a:gd name="T16" fmla="*/ 0 w 29"/>
                <a:gd name="T17" fmla="*/ 2147483646 h 24"/>
                <a:gd name="T18" fmla="*/ 2147483646 w 29"/>
                <a:gd name="T19" fmla="*/ 2147483646 h 24"/>
                <a:gd name="T20" fmla="*/ 2147483646 w 29"/>
                <a:gd name="T21" fmla="*/ 2147483646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24">
                  <a:moveTo>
                    <a:pt x="11" y="13"/>
                  </a:moveTo>
                  <a:lnTo>
                    <a:pt x="16" y="24"/>
                  </a:lnTo>
                  <a:lnTo>
                    <a:pt x="24" y="24"/>
                  </a:lnTo>
                  <a:lnTo>
                    <a:pt x="29" y="0"/>
                  </a:lnTo>
                  <a:lnTo>
                    <a:pt x="20" y="0"/>
                  </a:lnTo>
                  <a:lnTo>
                    <a:pt x="19" y="9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0663" y="7419975"/>
              <a:ext cx="38100" cy="38100"/>
            </a:xfrm>
            <a:custGeom>
              <a:avLst/>
              <a:gdLst>
                <a:gd name="T0" fmla="*/ 0 w 24"/>
                <a:gd name="T1" fmla="*/ 2147483646 h 24"/>
                <a:gd name="T2" fmla="*/ 2147483646 w 24"/>
                <a:gd name="T3" fmla="*/ 2147483646 h 24"/>
                <a:gd name="T4" fmla="*/ 2147483646 w 24"/>
                <a:gd name="T5" fmla="*/ 2147483646 h 24"/>
                <a:gd name="T6" fmla="*/ 2147483646 w 24"/>
                <a:gd name="T7" fmla="*/ 2147483646 h 24"/>
                <a:gd name="T8" fmla="*/ 2147483646 w 24"/>
                <a:gd name="T9" fmla="*/ 2147483646 h 24"/>
                <a:gd name="T10" fmla="*/ 2147483646 w 24"/>
                <a:gd name="T11" fmla="*/ 2147483646 h 24"/>
                <a:gd name="T12" fmla="*/ 2147483646 w 24"/>
                <a:gd name="T13" fmla="*/ 2147483646 h 24"/>
                <a:gd name="T14" fmla="*/ 2147483646 w 24"/>
                <a:gd name="T15" fmla="*/ 2147483646 h 24"/>
                <a:gd name="T16" fmla="*/ 2147483646 w 24"/>
                <a:gd name="T17" fmla="*/ 2147483646 h 24"/>
                <a:gd name="T18" fmla="*/ 2147483646 w 24"/>
                <a:gd name="T19" fmla="*/ 2147483646 h 24"/>
                <a:gd name="T20" fmla="*/ 2147483646 w 24"/>
                <a:gd name="T21" fmla="*/ 0 h 24"/>
                <a:gd name="T22" fmla="*/ 2147483646 w 24"/>
                <a:gd name="T23" fmla="*/ 0 h 24"/>
                <a:gd name="T24" fmla="*/ 0 w 24"/>
                <a:gd name="T25" fmla="*/ 2147483646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" h="24">
                  <a:moveTo>
                    <a:pt x="0" y="24"/>
                  </a:moveTo>
                  <a:lnTo>
                    <a:pt x="20" y="24"/>
                  </a:lnTo>
                  <a:lnTo>
                    <a:pt x="21" y="18"/>
                  </a:lnTo>
                  <a:lnTo>
                    <a:pt x="10" y="18"/>
                  </a:lnTo>
                  <a:lnTo>
                    <a:pt x="11" y="15"/>
                  </a:lnTo>
                  <a:lnTo>
                    <a:pt x="21" y="15"/>
                  </a:lnTo>
                  <a:lnTo>
                    <a:pt x="22" y="8"/>
                  </a:lnTo>
                  <a:lnTo>
                    <a:pt x="12" y="8"/>
                  </a:lnTo>
                  <a:lnTo>
                    <a:pt x="12" y="6"/>
                  </a:lnTo>
                  <a:lnTo>
                    <a:pt x="22" y="6"/>
                  </a:lnTo>
                  <a:lnTo>
                    <a:pt x="24" y="0"/>
                  </a:lnTo>
                  <a:lnTo>
                    <a:pt x="4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0350" y="7419975"/>
              <a:ext cx="60325" cy="38100"/>
            </a:xfrm>
            <a:custGeom>
              <a:avLst/>
              <a:gdLst>
                <a:gd name="T0" fmla="*/ 2147483646 w 43"/>
                <a:gd name="T1" fmla="*/ 2147483646 h 28"/>
                <a:gd name="T2" fmla="*/ 2147483646 w 43"/>
                <a:gd name="T3" fmla="*/ 2147483646 h 28"/>
                <a:gd name="T4" fmla="*/ 2147483646 w 43"/>
                <a:gd name="T5" fmla="*/ 2147483646 h 28"/>
                <a:gd name="T6" fmla="*/ 2147483646 w 43"/>
                <a:gd name="T7" fmla="*/ 2147483646 h 28"/>
                <a:gd name="T8" fmla="*/ 2147483646 w 43"/>
                <a:gd name="T9" fmla="*/ 2147483646 h 28"/>
                <a:gd name="T10" fmla="*/ 2147483646 w 43"/>
                <a:gd name="T11" fmla="*/ 2147483646 h 28"/>
                <a:gd name="T12" fmla="*/ 2147483646 w 43"/>
                <a:gd name="T13" fmla="*/ 2147483646 h 28"/>
                <a:gd name="T14" fmla="*/ 2147483646 w 43"/>
                <a:gd name="T15" fmla="*/ 0 h 28"/>
                <a:gd name="T16" fmla="*/ 2147483646 w 43"/>
                <a:gd name="T17" fmla="*/ 0 h 28"/>
                <a:gd name="T18" fmla="*/ 2147483646 w 43"/>
                <a:gd name="T19" fmla="*/ 2147483646 h 28"/>
                <a:gd name="T20" fmla="*/ 2147483646 w 43"/>
                <a:gd name="T21" fmla="*/ 2147483646 h 28"/>
                <a:gd name="T22" fmla="*/ 2147483646 w 43"/>
                <a:gd name="T23" fmla="*/ 2147483646 h 28"/>
                <a:gd name="T24" fmla="*/ 2147483646 w 43"/>
                <a:gd name="T25" fmla="*/ 2147483646 h 28"/>
                <a:gd name="T26" fmla="*/ 2147483646 w 43"/>
                <a:gd name="T27" fmla="*/ 2147483646 h 28"/>
                <a:gd name="T28" fmla="*/ 2147483646 w 43"/>
                <a:gd name="T29" fmla="*/ 2147483646 h 28"/>
                <a:gd name="T30" fmla="*/ 2147483646 w 43"/>
                <a:gd name="T31" fmla="*/ 0 h 28"/>
                <a:gd name="T32" fmla="*/ 2147483646 w 43"/>
                <a:gd name="T33" fmla="*/ 0 h 28"/>
                <a:gd name="T34" fmla="*/ 2147483646 w 43"/>
                <a:gd name="T35" fmla="*/ 2147483646 h 28"/>
                <a:gd name="T36" fmla="*/ 2147483646 w 43"/>
                <a:gd name="T37" fmla="*/ 2147483646 h 28"/>
                <a:gd name="T38" fmla="*/ 2147483646 w 43"/>
                <a:gd name="T39" fmla="*/ 0 h 28"/>
                <a:gd name="T40" fmla="*/ 0 w 43"/>
                <a:gd name="T41" fmla="*/ 0 h 28"/>
                <a:gd name="T42" fmla="*/ 2147483646 w 43"/>
                <a:gd name="T43" fmla="*/ 2147483646 h 28"/>
                <a:gd name="T44" fmla="*/ 2147483646 w 43"/>
                <a:gd name="T45" fmla="*/ 2147483646 h 28"/>
                <a:gd name="T46" fmla="*/ 2147483646 w 43"/>
                <a:gd name="T47" fmla="*/ 2147483646 h 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3" h="28">
                  <a:moveTo>
                    <a:pt x="14" y="26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6" y="23"/>
                  </a:cubicBezTo>
                  <a:cubicBezTo>
                    <a:pt x="16" y="22"/>
                    <a:pt x="16" y="21"/>
                    <a:pt x="17" y="20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7"/>
                    <a:pt x="28" y="8"/>
                    <a:pt x="28" y="10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2"/>
                    <a:pt x="13" y="6"/>
                    <a:pt x="12" y="9"/>
                  </a:cubicBezTo>
                  <a:cubicBezTo>
                    <a:pt x="12" y="9"/>
                    <a:pt x="11" y="10"/>
                    <a:pt x="11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14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4325" y="7418388"/>
              <a:ext cx="41275" cy="41275"/>
            </a:xfrm>
            <a:custGeom>
              <a:avLst/>
              <a:gdLst>
                <a:gd name="T0" fmla="*/ 2147483646 w 29"/>
                <a:gd name="T1" fmla="*/ 2147483646 h 30"/>
                <a:gd name="T2" fmla="*/ 2147483646 w 29"/>
                <a:gd name="T3" fmla="*/ 2147483646 h 30"/>
                <a:gd name="T4" fmla="*/ 2147483646 w 29"/>
                <a:gd name="T5" fmla="*/ 2147483646 h 30"/>
                <a:gd name="T6" fmla="*/ 2147483646 w 29"/>
                <a:gd name="T7" fmla="*/ 2147483646 h 30"/>
                <a:gd name="T8" fmla="*/ 2147483646 w 29"/>
                <a:gd name="T9" fmla="*/ 2147483646 h 30"/>
                <a:gd name="T10" fmla="*/ 2147483646 w 29"/>
                <a:gd name="T11" fmla="*/ 2147483646 h 30"/>
                <a:gd name="T12" fmla="*/ 2147483646 w 29"/>
                <a:gd name="T13" fmla="*/ 2147483646 h 30"/>
                <a:gd name="T14" fmla="*/ 2147483646 w 29"/>
                <a:gd name="T15" fmla="*/ 2147483646 h 30"/>
                <a:gd name="T16" fmla="*/ 2147483646 w 29"/>
                <a:gd name="T17" fmla="*/ 2147483646 h 30"/>
                <a:gd name="T18" fmla="*/ 2147483646 w 29"/>
                <a:gd name="T19" fmla="*/ 2147483646 h 30"/>
                <a:gd name="T20" fmla="*/ 2147483646 w 29"/>
                <a:gd name="T21" fmla="*/ 2147483646 h 30"/>
                <a:gd name="T22" fmla="*/ 2147483646 w 29"/>
                <a:gd name="T23" fmla="*/ 2147483646 h 30"/>
                <a:gd name="T24" fmla="*/ 2147483646 w 29"/>
                <a:gd name="T25" fmla="*/ 2147483646 h 30"/>
                <a:gd name="T26" fmla="*/ 2147483646 w 29"/>
                <a:gd name="T27" fmla="*/ 2147483646 h 30"/>
                <a:gd name="T28" fmla="*/ 2147483646 w 29"/>
                <a:gd name="T29" fmla="*/ 2147483646 h 30"/>
                <a:gd name="T30" fmla="*/ 2147483646 w 29"/>
                <a:gd name="T31" fmla="*/ 2147483646 h 30"/>
                <a:gd name="T32" fmla="*/ 2147483646 w 29"/>
                <a:gd name="T33" fmla="*/ 2147483646 h 30"/>
                <a:gd name="T34" fmla="*/ 0 w 29"/>
                <a:gd name="T35" fmla="*/ 2147483646 h 30"/>
                <a:gd name="T36" fmla="*/ 2147483646 w 29"/>
                <a:gd name="T37" fmla="*/ 2147483646 h 30"/>
                <a:gd name="T38" fmla="*/ 2147483646 w 29"/>
                <a:gd name="T39" fmla="*/ 2147483646 h 30"/>
                <a:gd name="T40" fmla="*/ 2147483646 w 29"/>
                <a:gd name="T41" fmla="*/ 2147483646 h 30"/>
                <a:gd name="T42" fmla="*/ 2147483646 w 29"/>
                <a:gd name="T43" fmla="*/ 2147483646 h 30"/>
                <a:gd name="T44" fmla="*/ 2147483646 w 29"/>
                <a:gd name="T45" fmla="*/ 2147483646 h 30"/>
                <a:gd name="T46" fmla="*/ 2147483646 w 29"/>
                <a:gd name="T47" fmla="*/ 2147483646 h 30"/>
                <a:gd name="T48" fmla="*/ 2147483646 w 29"/>
                <a:gd name="T49" fmla="*/ 2147483646 h 30"/>
                <a:gd name="T50" fmla="*/ 2147483646 w 29"/>
                <a:gd name="T51" fmla="*/ 2147483646 h 30"/>
                <a:gd name="T52" fmla="*/ 2147483646 w 29"/>
                <a:gd name="T53" fmla="*/ 2147483646 h 30"/>
                <a:gd name="T54" fmla="*/ 2147483646 w 29"/>
                <a:gd name="T55" fmla="*/ 2147483646 h 30"/>
                <a:gd name="T56" fmla="*/ 2147483646 w 29"/>
                <a:gd name="T57" fmla="*/ 2147483646 h 30"/>
                <a:gd name="T58" fmla="*/ 2147483646 w 29"/>
                <a:gd name="T59" fmla="*/ 2147483646 h 30"/>
                <a:gd name="T60" fmla="*/ 2147483646 w 29"/>
                <a:gd name="T61" fmla="*/ 2147483646 h 30"/>
                <a:gd name="T62" fmla="*/ 2147483646 w 29"/>
                <a:gd name="T63" fmla="*/ 2147483646 h 30"/>
                <a:gd name="T64" fmla="*/ 2147483646 w 29"/>
                <a:gd name="T65" fmla="*/ 2147483646 h 30"/>
                <a:gd name="T66" fmla="*/ 2147483646 w 29"/>
                <a:gd name="T67" fmla="*/ 2147483646 h 30"/>
                <a:gd name="T68" fmla="*/ 2147483646 w 29"/>
                <a:gd name="T69" fmla="*/ 2147483646 h 30"/>
                <a:gd name="T70" fmla="*/ 2147483646 w 29"/>
                <a:gd name="T71" fmla="*/ 0 h 30"/>
                <a:gd name="T72" fmla="*/ 2147483646 w 29"/>
                <a:gd name="T73" fmla="*/ 2147483646 h 3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9" h="30">
                  <a:moveTo>
                    <a:pt x="8" y="3"/>
                  </a:moveTo>
                  <a:cubicBezTo>
                    <a:pt x="5" y="4"/>
                    <a:pt x="4" y="7"/>
                    <a:pt x="3" y="10"/>
                  </a:cubicBezTo>
                  <a:cubicBezTo>
                    <a:pt x="3" y="14"/>
                    <a:pt x="4" y="16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3"/>
                    <a:pt x="15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0" y="22"/>
                    <a:pt x="9" y="22"/>
                  </a:cubicBezTo>
                  <a:cubicBezTo>
                    <a:pt x="7" y="21"/>
                    <a:pt x="6" y="20"/>
                    <a:pt x="5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" y="29"/>
                    <a:pt x="7" y="30"/>
                    <a:pt x="12" y="30"/>
                  </a:cubicBezTo>
                  <a:cubicBezTo>
                    <a:pt x="16" y="30"/>
                    <a:pt x="19" y="29"/>
                    <a:pt x="22" y="27"/>
                  </a:cubicBezTo>
                  <a:cubicBezTo>
                    <a:pt x="25" y="25"/>
                    <a:pt x="27" y="23"/>
                    <a:pt x="27" y="20"/>
                  </a:cubicBezTo>
                  <a:cubicBezTo>
                    <a:pt x="28" y="16"/>
                    <a:pt x="26" y="13"/>
                    <a:pt x="22" y="12"/>
                  </a:cubicBezTo>
                  <a:cubicBezTo>
                    <a:pt x="20" y="11"/>
                    <a:pt x="19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9"/>
                    <a:pt x="14" y="9"/>
                  </a:cubicBezTo>
                  <a:cubicBezTo>
                    <a:pt x="14" y="8"/>
                    <a:pt x="15" y="8"/>
                    <a:pt x="15" y="8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8"/>
                    <a:pt x="24" y="9"/>
                    <a:pt x="25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6" y="1"/>
                    <a:pt x="22" y="0"/>
                    <a:pt x="18" y="0"/>
                  </a:cubicBezTo>
                  <a:cubicBezTo>
                    <a:pt x="15" y="0"/>
                    <a:pt x="11" y="1"/>
                    <a:pt x="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78113" y="7340600"/>
              <a:ext cx="315913" cy="282575"/>
            </a:xfrm>
            <a:custGeom>
              <a:avLst/>
              <a:gdLst>
                <a:gd name="T0" fmla="*/ 2147483646 w 225"/>
                <a:gd name="T1" fmla="*/ 2147483646 h 202"/>
                <a:gd name="T2" fmla="*/ 2147483646 w 225"/>
                <a:gd name="T3" fmla="*/ 2147483646 h 202"/>
                <a:gd name="T4" fmla="*/ 2147483646 w 225"/>
                <a:gd name="T5" fmla="*/ 2147483646 h 202"/>
                <a:gd name="T6" fmla="*/ 2147483646 w 225"/>
                <a:gd name="T7" fmla="*/ 2147483646 h 202"/>
                <a:gd name="T8" fmla="*/ 2147483646 w 225"/>
                <a:gd name="T9" fmla="*/ 2147483646 h 202"/>
                <a:gd name="T10" fmla="*/ 2147483646 w 225"/>
                <a:gd name="T11" fmla="*/ 2147483646 h 202"/>
                <a:gd name="T12" fmla="*/ 2147483646 w 225"/>
                <a:gd name="T13" fmla="*/ 2147483646 h 202"/>
                <a:gd name="T14" fmla="*/ 2147483646 w 225"/>
                <a:gd name="T15" fmla="*/ 2147483646 h 202"/>
                <a:gd name="T16" fmla="*/ 2147483646 w 225"/>
                <a:gd name="T17" fmla="*/ 2147483646 h 202"/>
                <a:gd name="T18" fmla="*/ 2147483646 w 225"/>
                <a:gd name="T19" fmla="*/ 0 h 202"/>
                <a:gd name="T20" fmla="*/ 0 w 225"/>
                <a:gd name="T21" fmla="*/ 0 h 202"/>
                <a:gd name="T22" fmla="*/ 0 w 225"/>
                <a:gd name="T23" fmla="*/ 2147483646 h 202"/>
                <a:gd name="T24" fmla="*/ 2147483646 w 225"/>
                <a:gd name="T25" fmla="*/ 2147483646 h 202"/>
                <a:gd name="T26" fmla="*/ 2147483646 w 225"/>
                <a:gd name="T27" fmla="*/ 2147483646 h 202"/>
                <a:gd name="T28" fmla="*/ 2147483646 w 225"/>
                <a:gd name="T29" fmla="*/ 2147483646 h 202"/>
                <a:gd name="T30" fmla="*/ 2147483646 w 225"/>
                <a:gd name="T31" fmla="*/ 2147483646 h 202"/>
                <a:gd name="T32" fmla="*/ 2147483646 w 225"/>
                <a:gd name="T33" fmla="*/ 2147483646 h 202"/>
                <a:gd name="T34" fmla="*/ 2147483646 w 225"/>
                <a:gd name="T35" fmla="*/ 2147483646 h 202"/>
                <a:gd name="T36" fmla="*/ 2147483646 w 225"/>
                <a:gd name="T37" fmla="*/ 2147483646 h 202"/>
                <a:gd name="T38" fmla="*/ 2147483646 w 225"/>
                <a:gd name="T39" fmla="*/ 2147483646 h 202"/>
                <a:gd name="T40" fmla="*/ 2147483646 w 225"/>
                <a:gd name="T41" fmla="*/ 2147483646 h 202"/>
                <a:gd name="T42" fmla="*/ 2147483646 w 225"/>
                <a:gd name="T43" fmla="*/ 2147483646 h 202"/>
                <a:gd name="T44" fmla="*/ 2147483646 w 225"/>
                <a:gd name="T45" fmla="*/ 2147483646 h 202"/>
                <a:gd name="T46" fmla="*/ 2147483646 w 225"/>
                <a:gd name="T47" fmla="*/ 2147483646 h 202"/>
                <a:gd name="T48" fmla="*/ 2147483646 w 225"/>
                <a:gd name="T49" fmla="*/ 2147483646 h 202"/>
                <a:gd name="T50" fmla="*/ 2147483646 w 225"/>
                <a:gd name="T51" fmla="*/ 2147483646 h 202"/>
                <a:gd name="T52" fmla="*/ 2147483646 w 225"/>
                <a:gd name="T53" fmla="*/ 2147483646 h 202"/>
                <a:gd name="T54" fmla="*/ 2147483646 w 225"/>
                <a:gd name="T55" fmla="*/ 2147483646 h 202"/>
                <a:gd name="T56" fmla="*/ 2147483646 w 225"/>
                <a:gd name="T57" fmla="*/ 2147483646 h 202"/>
                <a:gd name="T58" fmla="*/ 2147483646 w 225"/>
                <a:gd name="T59" fmla="*/ 2147483646 h 20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25" h="202">
                  <a:moveTo>
                    <a:pt x="217" y="31"/>
                  </a:moveTo>
                  <a:cubicBezTo>
                    <a:pt x="213" y="31"/>
                    <a:pt x="209" y="35"/>
                    <a:pt x="209" y="39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09" y="179"/>
                    <a:pt x="206" y="186"/>
                    <a:pt x="198" y="186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2" y="186"/>
                    <a:pt x="187" y="184"/>
                    <a:pt x="184" y="181"/>
                  </a:cubicBezTo>
                  <a:cubicBezTo>
                    <a:pt x="181" y="179"/>
                    <a:pt x="179" y="176"/>
                    <a:pt x="179" y="175"/>
                  </a:cubicBezTo>
                  <a:cubicBezTo>
                    <a:pt x="179" y="134"/>
                    <a:pt x="179" y="134"/>
                    <a:pt x="179" y="134"/>
                  </a:cubicBezTo>
                  <a:cubicBezTo>
                    <a:pt x="179" y="18"/>
                    <a:pt x="179" y="18"/>
                    <a:pt x="179" y="18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6"/>
                    <a:pt x="3" y="191"/>
                    <a:pt x="7" y="195"/>
                  </a:cubicBezTo>
                  <a:cubicBezTo>
                    <a:pt x="11" y="199"/>
                    <a:pt x="17" y="202"/>
                    <a:pt x="21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6" y="202"/>
                    <a:pt x="196" y="202"/>
                    <a:pt x="196" y="202"/>
                  </a:cubicBezTo>
                  <a:cubicBezTo>
                    <a:pt x="198" y="202"/>
                    <a:pt x="198" y="202"/>
                    <a:pt x="198" y="202"/>
                  </a:cubicBezTo>
                  <a:cubicBezTo>
                    <a:pt x="206" y="202"/>
                    <a:pt x="212" y="199"/>
                    <a:pt x="218" y="193"/>
                  </a:cubicBezTo>
                  <a:cubicBezTo>
                    <a:pt x="222" y="188"/>
                    <a:pt x="225" y="181"/>
                    <a:pt x="225" y="175"/>
                  </a:cubicBezTo>
                  <a:cubicBezTo>
                    <a:pt x="225" y="39"/>
                    <a:pt x="225" y="39"/>
                    <a:pt x="225" y="39"/>
                  </a:cubicBezTo>
                  <a:cubicBezTo>
                    <a:pt x="225" y="35"/>
                    <a:pt x="221" y="31"/>
                    <a:pt x="217" y="31"/>
                  </a:cubicBezTo>
                  <a:close/>
                  <a:moveTo>
                    <a:pt x="22" y="186"/>
                  </a:moveTo>
                  <a:cubicBezTo>
                    <a:pt x="20" y="186"/>
                    <a:pt x="17" y="183"/>
                    <a:pt x="17" y="181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8"/>
                    <a:pt x="163" y="18"/>
                    <a:pt x="163" y="18"/>
                  </a:cubicBezTo>
                  <a:cubicBezTo>
                    <a:pt x="163" y="134"/>
                    <a:pt x="163" y="134"/>
                    <a:pt x="163" y="134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3" y="178"/>
                    <a:pt x="165" y="182"/>
                    <a:pt x="167" y="186"/>
                  </a:cubicBezTo>
                  <a:lnTo>
                    <a:pt x="22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3225" y="7397750"/>
              <a:ext cx="15875" cy="176213"/>
            </a:xfrm>
            <a:custGeom>
              <a:avLst/>
              <a:gdLst>
                <a:gd name="T0" fmla="*/ 2147483646 w 12"/>
                <a:gd name="T1" fmla="*/ 2147483646 h 126"/>
                <a:gd name="T2" fmla="*/ 2147483646 w 12"/>
                <a:gd name="T3" fmla="*/ 2147483646 h 126"/>
                <a:gd name="T4" fmla="*/ 2147483646 w 12"/>
                <a:gd name="T5" fmla="*/ 2147483646 h 126"/>
                <a:gd name="T6" fmla="*/ 2147483646 w 12"/>
                <a:gd name="T7" fmla="*/ 0 h 126"/>
                <a:gd name="T8" fmla="*/ 0 w 12"/>
                <a:gd name="T9" fmla="*/ 2147483646 h 126"/>
                <a:gd name="T10" fmla="*/ 0 w 12"/>
                <a:gd name="T11" fmla="*/ 2147483646 h 126"/>
                <a:gd name="T12" fmla="*/ 2147483646 w 12"/>
                <a:gd name="T13" fmla="*/ 2147483646 h 1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" h="126">
                  <a:moveTo>
                    <a:pt x="6" y="126"/>
                  </a:moveTo>
                  <a:cubicBezTo>
                    <a:pt x="9" y="126"/>
                    <a:pt x="12" y="123"/>
                    <a:pt x="12" y="120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3"/>
                    <a:pt x="3" y="126"/>
                    <a:pt x="6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23163"/>
              <a:ext cx="69850" cy="15875"/>
            </a:xfrm>
            <a:custGeom>
              <a:avLst/>
              <a:gdLst>
                <a:gd name="T0" fmla="*/ 2147483646 w 50"/>
                <a:gd name="T1" fmla="*/ 0 h 11"/>
                <a:gd name="T2" fmla="*/ 2147483646 w 50"/>
                <a:gd name="T3" fmla="*/ 0 h 11"/>
                <a:gd name="T4" fmla="*/ 0 w 50"/>
                <a:gd name="T5" fmla="*/ 2147483646 h 11"/>
                <a:gd name="T6" fmla="*/ 2147483646 w 50"/>
                <a:gd name="T7" fmla="*/ 2147483646 h 11"/>
                <a:gd name="T8" fmla="*/ 2147483646 w 50"/>
                <a:gd name="T9" fmla="*/ 2147483646 h 11"/>
                <a:gd name="T10" fmla="*/ 2147483646 w 50"/>
                <a:gd name="T11" fmla="*/ 2147483646 h 11"/>
                <a:gd name="T12" fmla="*/ 2147483646 w 5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45388"/>
              <a:ext cx="69850" cy="14288"/>
            </a:xfrm>
            <a:custGeom>
              <a:avLst/>
              <a:gdLst>
                <a:gd name="T0" fmla="*/ 2147483646 w 50"/>
                <a:gd name="T1" fmla="*/ 0 h 10"/>
                <a:gd name="T2" fmla="*/ 2147483646 w 50"/>
                <a:gd name="T3" fmla="*/ 0 h 10"/>
                <a:gd name="T4" fmla="*/ 0 w 50"/>
                <a:gd name="T5" fmla="*/ 2147483646 h 10"/>
                <a:gd name="T6" fmla="*/ 2147483646 w 50"/>
                <a:gd name="T7" fmla="*/ 2147483646 h 10"/>
                <a:gd name="T8" fmla="*/ 2147483646 w 50"/>
                <a:gd name="T9" fmla="*/ 2147483646 h 10"/>
                <a:gd name="T10" fmla="*/ 2147483646 w 50"/>
                <a:gd name="T11" fmla="*/ 2147483646 h 10"/>
                <a:gd name="T12" fmla="*/ 2147483646 w 50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0975" y="7567613"/>
              <a:ext cx="69850" cy="15875"/>
            </a:xfrm>
            <a:custGeom>
              <a:avLst/>
              <a:gdLst>
                <a:gd name="T0" fmla="*/ 2147483646 w 50"/>
                <a:gd name="T1" fmla="*/ 0 h 11"/>
                <a:gd name="T2" fmla="*/ 2147483646 w 50"/>
                <a:gd name="T3" fmla="*/ 0 h 11"/>
                <a:gd name="T4" fmla="*/ 0 w 50"/>
                <a:gd name="T5" fmla="*/ 2147483646 h 11"/>
                <a:gd name="T6" fmla="*/ 2147483646 w 50"/>
                <a:gd name="T7" fmla="*/ 2147483646 h 11"/>
                <a:gd name="T8" fmla="*/ 2147483646 w 50"/>
                <a:gd name="T9" fmla="*/ 2147483646 h 11"/>
                <a:gd name="T10" fmla="*/ 2147483646 w 50"/>
                <a:gd name="T11" fmla="*/ 2147483646 h 11"/>
                <a:gd name="T12" fmla="*/ 2147483646 w 5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23163"/>
              <a:ext cx="69850" cy="15875"/>
            </a:xfrm>
            <a:custGeom>
              <a:avLst/>
              <a:gdLst>
                <a:gd name="T0" fmla="*/ 2147483646 w 50"/>
                <a:gd name="T1" fmla="*/ 0 h 11"/>
                <a:gd name="T2" fmla="*/ 2147483646 w 50"/>
                <a:gd name="T3" fmla="*/ 0 h 11"/>
                <a:gd name="T4" fmla="*/ 0 w 50"/>
                <a:gd name="T5" fmla="*/ 2147483646 h 11"/>
                <a:gd name="T6" fmla="*/ 2147483646 w 50"/>
                <a:gd name="T7" fmla="*/ 2147483646 h 11"/>
                <a:gd name="T8" fmla="*/ 2147483646 w 50"/>
                <a:gd name="T9" fmla="*/ 2147483646 h 11"/>
                <a:gd name="T10" fmla="*/ 2147483646 w 50"/>
                <a:gd name="T11" fmla="*/ 2147483646 h 11"/>
                <a:gd name="T12" fmla="*/ 2147483646 w 5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45388"/>
              <a:ext cx="69850" cy="14288"/>
            </a:xfrm>
            <a:custGeom>
              <a:avLst/>
              <a:gdLst>
                <a:gd name="T0" fmla="*/ 2147483646 w 50"/>
                <a:gd name="T1" fmla="*/ 0 h 10"/>
                <a:gd name="T2" fmla="*/ 2147483646 w 50"/>
                <a:gd name="T3" fmla="*/ 0 h 10"/>
                <a:gd name="T4" fmla="*/ 0 w 50"/>
                <a:gd name="T5" fmla="*/ 2147483646 h 10"/>
                <a:gd name="T6" fmla="*/ 2147483646 w 50"/>
                <a:gd name="T7" fmla="*/ 2147483646 h 10"/>
                <a:gd name="T8" fmla="*/ 2147483646 w 50"/>
                <a:gd name="T9" fmla="*/ 2147483646 h 10"/>
                <a:gd name="T10" fmla="*/ 2147483646 w 50"/>
                <a:gd name="T11" fmla="*/ 2147483646 h 10"/>
                <a:gd name="T12" fmla="*/ 2147483646 w 50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0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80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1463" y="7567613"/>
              <a:ext cx="69850" cy="15875"/>
            </a:xfrm>
            <a:custGeom>
              <a:avLst/>
              <a:gdLst>
                <a:gd name="T0" fmla="*/ 2147483646 w 50"/>
                <a:gd name="T1" fmla="*/ 0 h 11"/>
                <a:gd name="T2" fmla="*/ 2147483646 w 50"/>
                <a:gd name="T3" fmla="*/ 0 h 11"/>
                <a:gd name="T4" fmla="*/ 0 w 50"/>
                <a:gd name="T5" fmla="*/ 2147483646 h 11"/>
                <a:gd name="T6" fmla="*/ 2147483646 w 50"/>
                <a:gd name="T7" fmla="*/ 2147483646 h 11"/>
                <a:gd name="T8" fmla="*/ 2147483646 w 50"/>
                <a:gd name="T9" fmla="*/ 2147483646 h 11"/>
                <a:gd name="T10" fmla="*/ 2147483646 w 50"/>
                <a:gd name="T11" fmla="*/ 2147483646 h 11"/>
                <a:gd name="T12" fmla="*/ 2147483646 w 5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" h="11">
                  <a:moveTo>
                    <a:pt x="4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8"/>
                    <a:pt x="3" y="11"/>
                    <a:pt x="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8" y="11"/>
                    <a:pt x="50" y="8"/>
                    <a:pt x="50" y="6"/>
                  </a:cubicBezTo>
                  <a:cubicBezTo>
                    <a:pt x="50" y="3"/>
                    <a:pt x="48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1" name="组合 255出自【趣你的PPT】(微信:qunideppt)：最优质的PPT资源库"/>
          <p:cNvGrpSpPr>
            <a:grpSpLocks/>
          </p:cNvGrpSpPr>
          <p:nvPr/>
        </p:nvGrpSpPr>
        <p:grpSpPr bwMode="auto">
          <a:xfrm>
            <a:off x="9136063" y="4576763"/>
            <a:ext cx="849312" cy="850900"/>
            <a:chOff x="3684588" y="7045325"/>
            <a:chExt cx="882650" cy="882650"/>
          </a:xfrm>
        </p:grpSpPr>
        <p:sp>
          <p:nvSpPr>
            <p:cNvPr id="379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7045325"/>
              <a:ext cx="882650" cy="882650"/>
            </a:xfrm>
            <a:prstGeom prst="ellipse">
              <a:avLst/>
            </a:prstGeom>
            <a:solidFill>
              <a:srgbClr val="A6A2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67238" y="7486650"/>
              <a:ext cx="0" cy="25400"/>
            </a:xfrm>
            <a:custGeom>
              <a:avLst/>
              <a:gdLst>
                <a:gd name="T0" fmla="*/ 2147483646 h 18"/>
                <a:gd name="T1" fmla="*/ 2147483646 h 18"/>
                <a:gd name="T2" fmla="*/ 2147483646 h 18"/>
                <a:gd name="T3" fmla="*/ 2147483646 h 18"/>
                <a:gd name="T4" fmla="*/ 2147483646 h 18"/>
                <a:gd name="T5" fmla="*/ 2147483646 h 18"/>
                <a:gd name="T6" fmla="*/ 2147483646 h 18"/>
                <a:gd name="T7" fmla="*/ 2147483646 h 18"/>
                <a:gd name="T8" fmla="*/ 2147483646 h 18"/>
                <a:gd name="T9" fmla="*/ 2147483646 h 18"/>
                <a:gd name="T10" fmla="*/ 2147483646 h 18"/>
                <a:gd name="T11" fmla="*/ 2147483646 h 18"/>
                <a:gd name="T12" fmla="*/ 2147483646 h 18"/>
                <a:gd name="T13" fmla="*/ 2147483646 h 18"/>
                <a:gd name="T14" fmla="*/ 2147483646 h 18"/>
                <a:gd name="T15" fmla="*/ 2147483646 h 18"/>
                <a:gd name="T16" fmla="*/ 2147483646 h 18"/>
                <a:gd name="T17" fmla="*/ 2147483646 h 18"/>
                <a:gd name="T18" fmla="*/ 2147483646 h 18"/>
                <a:gd name="T19" fmla="*/ 2147483646 h 18"/>
                <a:gd name="T20" fmla="*/ 2147483646 h 18"/>
                <a:gd name="T21" fmla="*/ 2147483646 h 18"/>
                <a:gd name="T22" fmla="*/ 2147483646 h 18"/>
                <a:gd name="T23" fmla="*/ 2147483646 h 18"/>
                <a:gd name="T24" fmla="*/ 2147483646 h 18"/>
                <a:gd name="T25" fmla="*/ 2147483646 h 18"/>
                <a:gd name="T26" fmla="*/ 2147483646 h 18"/>
                <a:gd name="T27" fmla="*/ 2147483646 h 18"/>
                <a:gd name="T28" fmla="*/ 2147483646 h 18"/>
                <a:gd name="T29" fmla="*/ 2147483646 h 18"/>
                <a:gd name="T30" fmla="*/ 2147483646 h 18"/>
                <a:gd name="T31" fmla="*/ 2147483646 h 18"/>
                <a:gd name="T32" fmla="*/ 2147483646 h 18"/>
                <a:gd name="T33" fmla="*/ 2147483646 h 18"/>
                <a:gd name="T34" fmla="*/ 2147483646 h 18"/>
                <a:gd name="T35" fmla="*/ 2147483646 h 18"/>
                <a:gd name="T36" fmla="*/ 2147483646 h 18"/>
                <a:gd name="T37" fmla="*/ 2147483646 h 18"/>
                <a:gd name="T38" fmla="*/ 2147483646 h 18"/>
                <a:gd name="T39" fmla="*/ 2147483646 h 18"/>
                <a:gd name="T40" fmla="*/ 2147483646 h 18"/>
                <a:gd name="T41" fmla="*/ 2147483646 h 18"/>
                <a:gd name="T42" fmla="*/ 2147483646 h 18"/>
                <a:gd name="T43" fmla="*/ 2147483646 h 18"/>
                <a:gd name="T44" fmla="*/ 2147483646 h 18"/>
                <a:gd name="T45" fmla="*/ 2147483646 h 18"/>
                <a:gd name="T46" fmla="*/ 2147483646 h 18"/>
                <a:gd name="T47" fmla="*/ 2147483646 h 18"/>
                <a:gd name="T48" fmla="*/ 2147483646 h 18"/>
                <a:gd name="T49" fmla="*/ 2147483646 h 18"/>
                <a:gd name="T50" fmla="*/ 2147483646 h 18"/>
                <a:gd name="T51" fmla="*/ 2147483646 h 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</a:gdLst>
              <a:ahLst/>
              <a:cxnLst>
                <a:cxn ang="T52">
                  <a:pos x="0" y="T0"/>
                </a:cxn>
                <a:cxn ang="T53">
                  <a:pos x="0" y="T1"/>
                </a:cxn>
                <a:cxn ang="T54">
                  <a:pos x="0" y="T2"/>
                </a:cxn>
                <a:cxn ang="T55">
                  <a:pos x="0" y="T3"/>
                </a:cxn>
                <a:cxn ang="T56">
                  <a:pos x="0" y="T4"/>
                </a:cxn>
                <a:cxn ang="T57">
                  <a:pos x="0" y="T5"/>
                </a:cxn>
                <a:cxn ang="T58">
                  <a:pos x="0" y="T6"/>
                </a:cxn>
                <a:cxn ang="T59">
                  <a:pos x="0" y="T7"/>
                </a:cxn>
                <a:cxn ang="T60">
                  <a:pos x="0" y="T8"/>
                </a:cxn>
                <a:cxn ang="T61">
                  <a:pos x="0" y="T9"/>
                </a:cxn>
                <a:cxn ang="T62">
                  <a:pos x="0" y="T10"/>
                </a:cxn>
                <a:cxn ang="T63">
                  <a:pos x="0" y="T11"/>
                </a:cxn>
                <a:cxn ang="T64">
                  <a:pos x="0" y="T12"/>
                </a:cxn>
                <a:cxn ang="T65">
                  <a:pos x="0" y="T13"/>
                </a:cxn>
                <a:cxn ang="T66">
                  <a:pos x="0" y="T14"/>
                </a:cxn>
                <a:cxn ang="T67">
                  <a:pos x="0" y="T15"/>
                </a:cxn>
                <a:cxn ang="T68">
                  <a:pos x="0" y="T16"/>
                </a:cxn>
                <a:cxn ang="T69">
                  <a:pos x="0" y="T17"/>
                </a:cxn>
                <a:cxn ang="T70">
                  <a:pos x="0" y="T18"/>
                </a:cxn>
                <a:cxn ang="T71">
                  <a:pos x="0" y="T19"/>
                </a:cxn>
                <a:cxn ang="T72">
                  <a:pos x="0" y="T20"/>
                </a:cxn>
                <a:cxn ang="T73">
                  <a:pos x="0" y="T21"/>
                </a:cxn>
                <a:cxn ang="T74">
                  <a:pos x="0" y="T22"/>
                </a:cxn>
                <a:cxn ang="T75">
                  <a:pos x="0" y="T23"/>
                </a:cxn>
                <a:cxn ang="T76">
                  <a:pos x="0" y="T24"/>
                </a:cxn>
                <a:cxn ang="T77">
                  <a:pos x="0" y="T25"/>
                </a:cxn>
                <a:cxn ang="T78">
                  <a:pos x="0" y="T26"/>
                </a:cxn>
                <a:cxn ang="T79">
                  <a:pos x="0" y="T27"/>
                </a:cxn>
                <a:cxn ang="T80">
                  <a:pos x="0" y="T28"/>
                </a:cxn>
                <a:cxn ang="T81">
                  <a:pos x="0" y="T29"/>
                </a:cxn>
                <a:cxn ang="T82">
                  <a:pos x="0" y="T30"/>
                </a:cxn>
                <a:cxn ang="T83">
                  <a:pos x="0" y="T31"/>
                </a:cxn>
                <a:cxn ang="T84">
                  <a:pos x="0" y="T32"/>
                </a:cxn>
                <a:cxn ang="T85">
                  <a:pos x="0" y="T33"/>
                </a:cxn>
                <a:cxn ang="T86">
                  <a:pos x="0" y="T34"/>
                </a:cxn>
                <a:cxn ang="T87">
                  <a:pos x="0" y="T35"/>
                </a:cxn>
                <a:cxn ang="T88">
                  <a:pos x="0" y="T36"/>
                </a:cxn>
                <a:cxn ang="T89">
                  <a:pos x="0" y="T37"/>
                </a:cxn>
                <a:cxn ang="T90">
                  <a:pos x="0" y="T38"/>
                </a:cxn>
                <a:cxn ang="T91">
                  <a:pos x="0" y="T39"/>
                </a:cxn>
                <a:cxn ang="T92">
                  <a:pos x="0" y="T40"/>
                </a:cxn>
                <a:cxn ang="T93">
                  <a:pos x="0" y="T41"/>
                </a:cxn>
                <a:cxn ang="T94">
                  <a:pos x="0" y="T42"/>
                </a:cxn>
                <a:cxn ang="T95">
                  <a:pos x="0" y="T43"/>
                </a:cxn>
                <a:cxn ang="T96">
                  <a:pos x="0" y="T44"/>
                </a:cxn>
                <a:cxn ang="T97">
                  <a:pos x="0" y="T45"/>
                </a:cxn>
                <a:cxn ang="T98">
                  <a:pos x="0" y="T46"/>
                </a:cxn>
                <a:cxn ang="T99">
                  <a:pos x="0" y="T47"/>
                </a:cxn>
                <a:cxn ang="T100">
                  <a:pos x="0" y="T48"/>
                </a:cxn>
                <a:cxn ang="T101">
                  <a:pos x="0" y="T49"/>
                </a:cxn>
                <a:cxn ang="T102">
                  <a:pos x="0" y="T50"/>
                </a:cxn>
                <a:cxn ang="T103">
                  <a:pos x="0" y="T51"/>
                </a:cxn>
              </a:cxnLst>
              <a:rect l="0" t="0" r="r" b="b"/>
              <a:pathLst>
                <a:path h="18"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6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DEC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7239000"/>
              <a:ext cx="688975" cy="688975"/>
            </a:xfrm>
            <a:custGeom>
              <a:avLst/>
              <a:gdLst>
                <a:gd name="T0" fmla="*/ 2147483646 w 493"/>
                <a:gd name="T1" fmla="*/ 2147483646 h 493"/>
                <a:gd name="T2" fmla="*/ 2147483646 w 493"/>
                <a:gd name="T3" fmla="*/ 2147483646 h 493"/>
                <a:gd name="T4" fmla="*/ 2147483646 w 493"/>
                <a:gd name="T5" fmla="*/ 2147483646 h 493"/>
                <a:gd name="T6" fmla="*/ 2147483646 w 493"/>
                <a:gd name="T7" fmla="*/ 2147483646 h 493"/>
                <a:gd name="T8" fmla="*/ 2147483646 w 493"/>
                <a:gd name="T9" fmla="*/ 2147483646 h 493"/>
                <a:gd name="T10" fmla="*/ 2147483646 w 493"/>
                <a:gd name="T11" fmla="*/ 2147483646 h 493"/>
                <a:gd name="T12" fmla="*/ 2147483646 w 493"/>
                <a:gd name="T13" fmla="*/ 2147483646 h 493"/>
                <a:gd name="T14" fmla="*/ 2147483646 w 493"/>
                <a:gd name="T15" fmla="*/ 2147483646 h 493"/>
                <a:gd name="T16" fmla="*/ 2147483646 w 493"/>
                <a:gd name="T17" fmla="*/ 2147483646 h 493"/>
                <a:gd name="T18" fmla="*/ 2147483646 w 493"/>
                <a:gd name="T19" fmla="*/ 2147483646 h 493"/>
                <a:gd name="T20" fmla="*/ 2147483646 w 493"/>
                <a:gd name="T21" fmla="*/ 2147483646 h 493"/>
                <a:gd name="T22" fmla="*/ 2147483646 w 493"/>
                <a:gd name="T23" fmla="*/ 2147483646 h 493"/>
                <a:gd name="T24" fmla="*/ 2147483646 w 493"/>
                <a:gd name="T25" fmla="*/ 2147483646 h 493"/>
                <a:gd name="T26" fmla="*/ 2147483646 w 493"/>
                <a:gd name="T27" fmla="*/ 2147483646 h 493"/>
                <a:gd name="T28" fmla="*/ 2147483646 w 493"/>
                <a:gd name="T29" fmla="*/ 2147483646 h 493"/>
                <a:gd name="T30" fmla="*/ 2147483646 w 493"/>
                <a:gd name="T31" fmla="*/ 2147483646 h 493"/>
                <a:gd name="T32" fmla="*/ 2147483646 w 493"/>
                <a:gd name="T33" fmla="*/ 2147483646 h 493"/>
                <a:gd name="T34" fmla="*/ 2147483646 w 493"/>
                <a:gd name="T35" fmla="*/ 2147483646 h 493"/>
                <a:gd name="T36" fmla="*/ 2147483646 w 493"/>
                <a:gd name="T37" fmla="*/ 2147483646 h 493"/>
                <a:gd name="T38" fmla="*/ 2147483646 w 493"/>
                <a:gd name="T39" fmla="*/ 2147483646 h 493"/>
                <a:gd name="T40" fmla="*/ 2147483646 w 493"/>
                <a:gd name="T41" fmla="*/ 2147483646 h 493"/>
                <a:gd name="T42" fmla="*/ 2147483646 w 493"/>
                <a:gd name="T43" fmla="*/ 2147483646 h 493"/>
                <a:gd name="T44" fmla="*/ 2147483646 w 493"/>
                <a:gd name="T45" fmla="*/ 2147483646 h 493"/>
                <a:gd name="T46" fmla="*/ 2147483646 w 493"/>
                <a:gd name="T47" fmla="*/ 2147483646 h 493"/>
                <a:gd name="T48" fmla="*/ 2147483646 w 493"/>
                <a:gd name="T49" fmla="*/ 2147483646 h 493"/>
                <a:gd name="T50" fmla="*/ 2147483646 w 493"/>
                <a:gd name="T51" fmla="*/ 2147483646 h 493"/>
                <a:gd name="T52" fmla="*/ 2147483646 w 493"/>
                <a:gd name="T53" fmla="*/ 2147483646 h 493"/>
                <a:gd name="T54" fmla="*/ 2147483646 w 493"/>
                <a:gd name="T55" fmla="*/ 2147483646 h 493"/>
                <a:gd name="T56" fmla="*/ 2147483646 w 493"/>
                <a:gd name="T57" fmla="*/ 2147483646 h 493"/>
                <a:gd name="T58" fmla="*/ 2147483646 w 493"/>
                <a:gd name="T59" fmla="*/ 2147483646 h 493"/>
                <a:gd name="T60" fmla="*/ 2147483646 w 493"/>
                <a:gd name="T61" fmla="*/ 2147483646 h 493"/>
                <a:gd name="T62" fmla="*/ 2147483646 w 493"/>
                <a:gd name="T63" fmla="*/ 2147483646 h 493"/>
                <a:gd name="T64" fmla="*/ 2147483646 w 493"/>
                <a:gd name="T65" fmla="*/ 2147483646 h 493"/>
                <a:gd name="T66" fmla="*/ 2147483646 w 493"/>
                <a:gd name="T67" fmla="*/ 2147483646 h 493"/>
                <a:gd name="T68" fmla="*/ 2147483646 w 493"/>
                <a:gd name="T69" fmla="*/ 2147483646 h 493"/>
                <a:gd name="T70" fmla="*/ 2147483646 w 493"/>
                <a:gd name="T71" fmla="*/ 2147483646 h 493"/>
                <a:gd name="T72" fmla="*/ 2147483646 w 493"/>
                <a:gd name="T73" fmla="*/ 2147483646 h 493"/>
                <a:gd name="T74" fmla="*/ 2147483646 w 493"/>
                <a:gd name="T75" fmla="*/ 2147483646 h 493"/>
                <a:gd name="T76" fmla="*/ 2147483646 w 493"/>
                <a:gd name="T77" fmla="*/ 2147483646 h 493"/>
                <a:gd name="T78" fmla="*/ 2147483646 w 493"/>
                <a:gd name="T79" fmla="*/ 2147483646 h 493"/>
                <a:gd name="T80" fmla="*/ 2147483646 w 493"/>
                <a:gd name="T81" fmla="*/ 2147483646 h 493"/>
                <a:gd name="T82" fmla="*/ 2147483646 w 493"/>
                <a:gd name="T83" fmla="*/ 0 h 49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493" h="493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4" y="368"/>
                    <a:pt x="76" y="390"/>
                  </a:cubicBezTo>
                  <a:cubicBezTo>
                    <a:pt x="94" y="408"/>
                    <a:pt x="134" y="449"/>
                    <a:pt x="179" y="493"/>
                  </a:cubicBezTo>
                  <a:cubicBezTo>
                    <a:pt x="346" y="492"/>
                    <a:pt x="483" y="361"/>
                    <a:pt x="493" y="195"/>
                  </a:cubicBezTo>
                  <a:cubicBezTo>
                    <a:pt x="493" y="195"/>
                    <a:pt x="493" y="195"/>
                    <a:pt x="493" y="195"/>
                  </a:cubicBezTo>
                  <a:cubicBezTo>
                    <a:pt x="493" y="195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4"/>
                    <a:pt x="493" y="194"/>
                  </a:cubicBezTo>
                  <a:cubicBezTo>
                    <a:pt x="493" y="194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3"/>
                    <a:pt x="493" y="193"/>
                  </a:cubicBezTo>
                  <a:cubicBezTo>
                    <a:pt x="493" y="193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2"/>
                    <a:pt x="493" y="192"/>
                  </a:cubicBezTo>
                  <a:cubicBezTo>
                    <a:pt x="493" y="192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1"/>
                    <a:pt x="493" y="191"/>
                  </a:cubicBezTo>
                  <a:cubicBezTo>
                    <a:pt x="493" y="191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90"/>
                    <a:pt x="493" y="190"/>
                    <a:pt x="493" y="190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9"/>
                    <a:pt x="493" y="189"/>
                    <a:pt x="493" y="189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8"/>
                    <a:pt x="493" y="188"/>
                    <a:pt x="493" y="188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6"/>
                  </a:cubicBezTo>
                  <a:cubicBezTo>
                    <a:pt x="493" y="186"/>
                    <a:pt x="493" y="186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5"/>
                    <a:pt x="493" y="185"/>
                    <a:pt x="493" y="185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4"/>
                  </a:cubicBezTo>
                  <a:cubicBezTo>
                    <a:pt x="493" y="184"/>
                    <a:pt x="493" y="184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3"/>
                    <a:pt x="493" y="183"/>
                  </a:cubicBezTo>
                  <a:cubicBezTo>
                    <a:pt x="493" y="183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2"/>
                  </a:cubicBezTo>
                  <a:cubicBezTo>
                    <a:pt x="493" y="182"/>
                    <a:pt x="493" y="182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1"/>
                  </a:cubicBezTo>
                  <a:cubicBezTo>
                    <a:pt x="493" y="181"/>
                    <a:pt x="493" y="181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80"/>
                    <a:pt x="493" y="180"/>
                    <a:pt x="493" y="180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9"/>
                    <a:pt x="493" y="179"/>
                  </a:cubicBezTo>
                  <a:cubicBezTo>
                    <a:pt x="493" y="179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8"/>
                    <a:pt x="493" y="178"/>
                    <a:pt x="493" y="178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7"/>
                    <a:pt x="493" y="177"/>
                    <a:pt x="493" y="177"/>
                  </a:cubicBezTo>
                  <a:cubicBezTo>
                    <a:pt x="493" y="175"/>
                    <a:pt x="493" y="173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858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7242175"/>
              <a:ext cx="479425" cy="479425"/>
            </a:xfrm>
            <a:custGeom>
              <a:avLst/>
              <a:gdLst>
                <a:gd name="T0" fmla="*/ 2147483646 w 343"/>
                <a:gd name="T1" fmla="*/ 2147483646 h 343"/>
                <a:gd name="T2" fmla="*/ 2147483646 w 343"/>
                <a:gd name="T3" fmla="*/ 0 h 343"/>
                <a:gd name="T4" fmla="*/ 2147483646 w 343"/>
                <a:gd name="T5" fmla="*/ 0 h 343"/>
                <a:gd name="T6" fmla="*/ 0 w 343"/>
                <a:gd name="T7" fmla="*/ 2147483646 h 343"/>
                <a:gd name="T8" fmla="*/ 0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2147483646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89388" y="7323138"/>
              <a:ext cx="271463" cy="317500"/>
            </a:xfrm>
            <a:custGeom>
              <a:avLst/>
              <a:gdLst>
                <a:gd name="T0" fmla="*/ 2147483646 w 194"/>
                <a:gd name="T1" fmla="*/ 0 h 227"/>
                <a:gd name="T2" fmla="*/ 2147483646 w 194"/>
                <a:gd name="T3" fmla="*/ 2147483646 h 227"/>
                <a:gd name="T4" fmla="*/ 2147483646 w 194"/>
                <a:gd name="T5" fmla="*/ 2147483646 h 227"/>
                <a:gd name="T6" fmla="*/ 2147483646 w 194"/>
                <a:gd name="T7" fmla="*/ 2147483646 h 227"/>
                <a:gd name="T8" fmla="*/ 2147483646 w 194"/>
                <a:gd name="T9" fmla="*/ 2147483646 h 227"/>
                <a:gd name="T10" fmla="*/ 2147483646 w 194"/>
                <a:gd name="T11" fmla="*/ 2147483646 h 227"/>
                <a:gd name="T12" fmla="*/ 2147483646 w 194"/>
                <a:gd name="T13" fmla="*/ 2147483646 h 227"/>
                <a:gd name="T14" fmla="*/ 2147483646 w 194"/>
                <a:gd name="T15" fmla="*/ 2147483646 h 227"/>
                <a:gd name="T16" fmla="*/ 2147483646 w 194"/>
                <a:gd name="T17" fmla="*/ 2147483646 h 227"/>
                <a:gd name="T18" fmla="*/ 2147483646 w 194"/>
                <a:gd name="T19" fmla="*/ 2147483646 h 227"/>
                <a:gd name="T20" fmla="*/ 2147483646 w 194"/>
                <a:gd name="T21" fmla="*/ 2147483646 h 227"/>
                <a:gd name="T22" fmla="*/ 2147483646 w 194"/>
                <a:gd name="T23" fmla="*/ 2147483646 h 227"/>
                <a:gd name="T24" fmla="*/ 2147483646 w 194"/>
                <a:gd name="T25" fmla="*/ 2147483646 h 227"/>
                <a:gd name="T26" fmla="*/ 2147483646 w 194"/>
                <a:gd name="T27" fmla="*/ 2147483646 h 227"/>
                <a:gd name="T28" fmla="*/ 2147483646 w 194"/>
                <a:gd name="T29" fmla="*/ 2147483646 h 227"/>
                <a:gd name="T30" fmla="*/ 2147483646 w 194"/>
                <a:gd name="T31" fmla="*/ 2147483646 h 227"/>
                <a:gd name="T32" fmla="*/ 2147483646 w 194"/>
                <a:gd name="T33" fmla="*/ 2147483646 h 227"/>
                <a:gd name="T34" fmla="*/ 2147483646 w 194"/>
                <a:gd name="T35" fmla="*/ 2147483646 h 227"/>
                <a:gd name="T36" fmla="*/ 2147483646 w 194"/>
                <a:gd name="T37" fmla="*/ 2147483646 h 227"/>
                <a:gd name="T38" fmla="*/ 2147483646 w 194"/>
                <a:gd name="T39" fmla="*/ 2147483646 h 227"/>
                <a:gd name="T40" fmla="*/ 2147483646 w 194"/>
                <a:gd name="T41" fmla="*/ 2147483646 h 227"/>
                <a:gd name="T42" fmla="*/ 2147483646 w 194"/>
                <a:gd name="T43" fmla="*/ 2147483646 h 227"/>
                <a:gd name="T44" fmla="*/ 2147483646 w 194"/>
                <a:gd name="T45" fmla="*/ 2147483646 h 227"/>
                <a:gd name="T46" fmla="*/ 2147483646 w 194"/>
                <a:gd name="T47" fmla="*/ 2147483646 h 227"/>
                <a:gd name="T48" fmla="*/ 2147483646 w 194"/>
                <a:gd name="T49" fmla="*/ 2147483646 h 227"/>
                <a:gd name="T50" fmla="*/ 2147483646 w 194"/>
                <a:gd name="T51" fmla="*/ 2147483646 h 227"/>
                <a:gd name="T52" fmla="*/ 2147483646 w 194"/>
                <a:gd name="T53" fmla="*/ 2147483646 h 227"/>
                <a:gd name="T54" fmla="*/ 2147483646 w 194"/>
                <a:gd name="T55" fmla="*/ 2147483646 h 227"/>
                <a:gd name="T56" fmla="*/ 2147483646 w 194"/>
                <a:gd name="T57" fmla="*/ 2147483646 h 227"/>
                <a:gd name="T58" fmla="*/ 2147483646 w 194"/>
                <a:gd name="T59" fmla="*/ 2147483646 h 227"/>
                <a:gd name="T60" fmla="*/ 2147483646 w 194"/>
                <a:gd name="T61" fmla="*/ 2147483646 h 227"/>
                <a:gd name="T62" fmla="*/ 2147483646 w 194"/>
                <a:gd name="T63" fmla="*/ 2147483646 h 227"/>
                <a:gd name="T64" fmla="*/ 2147483646 w 194"/>
                <a:gd name="T65" fmla="*/ 2147483646 h 227"/>
                <a:gd name="T66" fmla="*/ 2147483646 w 194"/>
                <a:gd name="T67" fmla="*/ 2147483646 h 227"/>
                <a:gd name="T68" fmla="*/ 2147483646 w 194"/>
                <a:gd name="T69" fmla="*/ 2147483646 h 227"/>
                <a:gd name="T70" fmla="*/ 2147483646 w 194"/>
                <a:gd name="T71" fmla="*/ 2147483646 h 227"/>
                <a:gd name="T72" fmla="*/ 2147483646 w 194"/>
                <a:gd name="T73" fmla="*/ 2147483646 h 227"/>
                <a:gd name="T74" fmla="*/ 2147483646 w 194"/>
                <a:gd name="T75" fmla="*/ 2147483646 h 22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94" h="227">
                  <a:moveTo>
                    <a:pt x="187" y="34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0" y="227"/>
                    <a:pt x="10" y="227"/>
                    <a:pt x="10" y="227"/>
                  </a:cubicBezTo>
                  <a:cubicBezTo>
                    <a:pt x="194" y="227"/>
                    <a:pt x="194" y="227"/>
                    <a:pt x="194" y="227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4" y="88"/>
                    <a:pt x="194" y="88"/>
                    <a:pt x="194" y="88"/>
                  </a:cubicBezTo>
                  <a:cubicBezTo>
                    <a:pt x="10" y="88"/>
                    <a:pt x="10" y="88"/>
                    <a:pt x="10" y="88"/>
                  </a:cubicBezTo>
                  <a:lnTo>
                    <a:pt x="187" y="34"/>
                  </a:lnTo>
                  <a:close/>
                  <a:moveTo>
                    <a:pt x="169" y="10"/>
                  </a:moveTo>
                  <a:cubicBezTo>
                    <a:pt x="175" y="30"/>
                    <a:pt x="175" y="30"/>
                    <a:pt x="175" y="30"/>
                  </a:cubicBezTo>
                  <a:cubicBezTo>
                    <a:pt x="152" y="15"/>
                    <a:pt x="152" y="15"/>
                    <a:pt x="152" y="15"/>
                  </a:cubicBezTo>
                  <a:lnTo>
                    <a:pt x="169" y="10"/>
                  </a:lnTo>
                  <a:close/>
                  <a:moveTo>
                    <a:pt x="117" y="25"/>
                  </a:moveTo>
                  <a:cubicBezTo>
                    <a:pt x="140" y="41"/>
                    <a:pt x="140" y="41"/>
                    <a:pt x="140" y="41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00" y="31"/>
                    <a:pt x="100" y="31"/>
                    <a:pt x="100" y="31"/>
                  </a:cubicBezTo>
                  <a:lnTo>
                    <a:pt x="117" y="25"/>
                  </a:lnTo>
                  <a:close/>
                  <a:moveTo>
                    <a:pt x="65" y="41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47" y="46"/>
                    <a:pt x="47" y="46"/>
                    <a:pt x="47" y="46"/>
                  </a:cubicBezTo>
                  <a:lnTo>
                    <a:pt x="65" y="41"/>
                  </a:lnTo>
                  <a:close/>
                  <a:moveTo>
                    <a:pt x="12" y="57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2" y="57"/>
                    <a:pt x="12" y="57"/>
                    <a:pt x="12" y="57"/>
                  </a:cubicBezTo>
                  <a:close/>
                  <a:moveTo>
                    <a:pt x="171" y="186"/>
                  </a:moveTo>
                  <a:cubicBezTo>
                    <a:pt x="171" y="188"/>
                    <a:pt x="170" y="189"/>
                    <a:pt x="169" y="189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2" y="189"/>
                    <a:pt x="70" y="188"/>
                    <a:pt x="70" y="186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1"/>
                    <a:pt x="72" y="181"/>
                    <a:pt x="73" y="181"/>
                  </a:cubicBezTo>
                  <a:cubicBezTo>
                    <a:pt x="169" y="181"/>
                    <a:pt x="169" y="181"/>
                    <a:pt x="169" y="181"/>
                  </a:cubicBezTo>
                  <a:cubicBezTo>
                    <a:pt x="170" y="181"/>
                    <a:pt x="171" y="181"/>
                    <a:pt x="171" y="183"/>
                  </a:cubicBezTo>
                  <a:lnTo>
                    <a:pt x="171" y="186"/>
                  </a:lnTo>
                  <a:close/>
                  <a:moveTo>
                    <a:pt x="171" y="163"/>
                  </a:moveTo>
                  <a:cubicBezTo>
                    <a:pt x="171" y="165"/>
                    <a:pt x="170" y="167"/>
                    <a:pt x="169" y="167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2" y="167"/>
                    <a:pt x="70" y="165"/>
                    <a:pt x="70" y="163"/>
                  </a:cubicBezTo>
                  <a:cubicBezTo>
                    <a:pt x="70" y="161"/>
                    <a:pt x="70" y="161"/>
                    <a:pt x="70" y="161"/>
                  </a:cubicBezTo>
                  <a:cubicBezTo>
                    <a:pt x="70" y="159"/>
                    <a:pt x="72" y="158"/>
                    <a:pt x="73" y="158"/>
                  </a:cubicBezTo>
                  <a:cubicBezTo>
                    <a:pt x="169" y="158"/>
                    <a:pt x="169" y="158"/>
                    <a:pt x="169" y="158"/>
                  </a:cubicBezTo>
                  <a:cubicBezTo>
                    <a:pt x="170" y="158"/>
                    <a:pt x="171" y="159"/>
                    <a:pt x="171" y="161"/>
                  </a:cubicBezTo>
                  <a:lnTo>
                    <a:pt x="171" y="163"/>
                  </a:lnTo>
                  <a:close/>
                  <a:moveTo>
                    <a:pt x="184" y="94"/>
                  </a:moveTo>
                  <a:cubicBezTo>
                    <a:pt x="184" y="94"/>
                    <a:pt x="184" y="94"/>
                    <a:pt x="184" y="94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67" y="116"/>
                    <a:pt x="167" y="116"/>
                    <a:pt x="167" y="116"/>
                  </a:cubicBezTo>
                  <a:lnTo>
                    <a:pt x="184" y="94"/>
                  </a:lnTo>
                  <a:close/>
                  <a:moveTo>
                    <a:pt x="129" y="94"/>
                  </a:moveTo>
                  <a:cubicBezTo>
                    <a:pt x="148" y="94"/>
                    <a:pt x="148" y="94"/>
                    <a:pt x="148" y="94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12" y="116"/>
                    <a:pt x="112" y="116"/>
                    <a:pt x="112" y="116"/>
                  </a:cubicBezTo>
                  <a:lnTo>
                    <a:pt x="129" y="94"/>
                  </a:lnTo>
                  <a:close/>
                  <a:moveTo>
                    <a:pt x="74" y="94"/>
                  </a:moveTo>
                  <a:cubicBezTo>
                    <a:pt x="93" y="94"/>
                    <a:pt x="93" y="94"/>
                    <a:pt x="93" y="94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57" y="116"/>
                    <a:pt x="57" y="116"/>
                    <a:pt x="57" y="116"/>
                  </a:cubicBezTo>
                  <a:lnTo>
                    <a:pt x="74" y="94"/>
                  </a:lnTo>
                  <a:close/>
                  <a:moveTo>
                    <a:pt x="59" y="140"/>
                  </a:moveTo>
                  <a:cubicBezTo>
                    <a:pt x="59" y="168"/>
                    <a:pt x="59" y="168"/>
                    <a:pt x="59" y="168"/>
                  </a:cubicBezTo>
                  <a:cubicBezTo>
                    <a:pt x="59" y="169"/>
                    <a:pt x="59" y="170"/>
                    <a:pt x="57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25" y="170"/>
                    <a:pt x="23" y="169"/>
                    <a:pt x="23" y="16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23" y="138"/>
                    <a:pt x="25" y="137"/>
                    <a:pt x="27" y="137"/>
                  </a:cubicBezTo>
                  <a:cubicBezTo>
                    <a:pt x="57" y="137"/>
                    <a:pt x="57" y="137"/>
                    <a:pt x="57" y="137"/>
                  </a:cubicBezTo>
                  <a:cubicBezTo>
                    <a:pt x="59" y="137"/>
                    <a:pt x="59" y="138"/>
                    <a:pt x="59" y="140"/>
                  </a:cubicBezTo>
                  <a:close/>
                  <a:moveTo>
                    <a:pt x="20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lnTo>
                    <a:pt x="2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2" name="组合 248出自【趣你的PPT】(微信:qunideppt)：最优质的PPT资源库"/>
          <p:cNvGrpSpPr>
            <a:grpSpLocks/>
          </p:cNvGrpSpPr>
          <p:nvPr/>
        </p:nvGrpSpPr>
        <p:grpSpPr bwMode="auto">
          <a:xfrm>
            <a:off x="10533063" y="4557713"/>
            <a:ext cx="850900" cy="849312"/>
            <a:chOff x="4972050" y="7045325"/>
            <a:chExt cx="884238" cy="882650"/>
          </a:xfrm>
        </p:grpSpPr>
        <p:sp>
          <p:nvSpPr>
            <p:cNvPr id="379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7045325"/>
              <a:ext cx="884238" cy="882650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54700" y="7486650"/>
              <a:ext cx="1588" cy="23813"/>
            </a:xfrm>
            <a:custGeom>
              <a:avLst/>
              <a:gdLst>
                <a:gd name="T0" fmla="*/ 0 w 1"/>
                <a:gd name="T1" fmla="*/ 2147483646 h 17"/>
                <a:gd name="T2" fmla="*/ 0 w 1"/>
                <a:gd name="T3" fmla="*/ 2147483646 h 17"/>
                <a:gd name="T4" fmla="*/ 0 w 1"/>
                <a:gd name="T5" fmla="*/ 2147483646 h 17"/>
                <a:gd name="T6" fmla="*/ 0 w 1"/>
                <a:gd name="T7" fmla="*/ 2147483646 h 17"/>
                <a:gd name="T8" fmla="*/ 0 w 1"/>
                <a:gd name="T9" fmla="*/ 2147483646 h 17"/>
                <a:gd name="T10" fmla="*/ 0 w 1"/>
                <a:gd name="T11" fmla="*/ 2147483646 h 17"/>
                <a:gd name="T12" fmla="*/ 0 w 1"/>
                <a:gd name="T13" fmla="*/ 2147483646 h 17"/>
                <a:gd name="T14" fmla="*/ 0 w 1"/>
                <a:gd name="T15" fmla="*/ 2147483646 h 17"/>
                <a:gd name="T16" fmla="*/ 0 w 1"/>
                <a:gd name="T17" fmla="*/ 2147483646 h 17"/>
                <a:gd name="T18" fmla="*/ 0 w 1"/>
                <a:gd name="T19" fmla="*/ 2147483646 h 17"/>
                <a:gd name="T20" fmla="*/ 0 w 1"/>
                <a:gd name="T21" fmla="*/ 2147483646 h 17"/>
                <a:gd name="T22" fmla="*/ 0 w 1"/>
                <a:gd name="T23" fmla="*/ 2147483646 h 17"/>
                <a:gd name="T24" fmla="*/ 0 w 1"/>
                <a:gd name="T25" fmla="*/ 2147483646 h 17"/>
                <a:gd name="T26" fmla="*/ 0 w 1"/>
                <a:gd name="T27" fmla="*/ 2147483646 h 17"/>
                <a:gd name="T28" fmla="*/ 0 w 1"/>
                <a:gd name="T29" fmla="*/ 2147483646 h 17"/>
                <a:gd name="T30" fmla="*/ 0 w 1"/>
                <a:gd name="T31" fmla="*/ 2147483646 h 17"/>
                <a:gd name="T32" fmla="*/ 0 w 1"/>
                <a:gd name="T33" fmla="*/ 2147483646 h 17"/>
                <a:gd name="T34" fmla="*/ 0 w 1"/>
                <a:gd name="T35" fmla="*/ 2147483646 h 17"/>
                <a:gd name="T36" fmla="*/ 0 w 1"/>
                <a:gd name="T37" fmla="*/ 2147483646 h 17"/>
                <a:gd name="T38" fmla="*/ 2147483646 w 1"/>
                <a:gd name="T39" fmla="*/ 2147483646 h 17"/>
                <a:gd name="T40" fmla="*/ 2147483646 w 1"/>
                <a:gd name="T41" fmla="*/ 2147483646 h 17"/>
                <a:gd name="T42" fmla="*/ 2147483646 w 1"/>
                <a:gd name="T43" fmla="*/ 2147483646 h 17"/>
                <a:gd name="T44" fmla="*/ 2147483646 w 1"/>
                <a:gd name="T45" fmla="*/ 2147483646 h 17"/>
                <a:gd name="T46" fmla="*/ 2147483646 w 1"/>
                <a:gd name="T47" fmla="*/ 2147483646 h 17"/>
                <a:gd name="T48" fmla="*/ 2147483646 w 1"/>
                <a:gd name="T49" fmla="*/ 2147483646 h 17"/>
                <a:gd name="T50" fmla="*/ 2147483646 w 1"/>
                <a:gd name="T51" fmla="*/ 2147483646 h 17"/>
                <a:gd name="T52" fmla="*/ 2147483646 w 1"/>
                <a:gd name="T53" fmla="*/ 2147483646 h 17"/>
                <a:gd name="T54" fmla="*/ 2147483646 w 1"/>
                <a:gd name="T55" fmla="*/ 2147483646 h 17"/>
                <a:gd name="T56" fmla="*/ 2147483646 w 1"/>
                <a:gd name="T57" fmla="*/ 2147483646 h 17"/>
                <a:gd name="T58" fmla="*/ 2147483646 w 1"/>
                <a:gd name="T59" fmla="*/ 2147483646 h 17"/>
                <a:gd name="T60" fmla="*/ 2147483646 w 1"/>
                <a:gd name="T61" fmla="*/ 2147483646 h 17"/>
                <a:gd name="T62" fmla="*/ 2147483646 w 1"/>
                <a:gd name="T63" fmla="*/ 2147483646 h 17"/>
                <a:gd name="T64" fmla="*/ 2147483646 w 1"/>
                <a:gd name="T65" fmla="*/ 2147483646 h 17"/>
                <a:gd name="T66" fmla="*/ 2147483646 w 1"/>
                <a:gd name="T67" fmla="*/ 2147483646 h 17"/>
                <a:gd name="T68" fmla="*/ 2147483646 w 1"/>
                <a:gd name="T69" fmla="*/ 2147483646 h 17"/>
                <a:gd name="T70" fmla="*/ 2147483646 w 1"/>
                <a:gd name="T71" fmla="*/ 2147483646 h 17"/>
                <a:gd name="T72" fmla="*/ 2147483646 w 1"/>
                <a:gd name="T73" fmla="*/ 2147483646 h 17"/>
                <a:gd name="T74" fmla="*/ 2147483646 w 1"/>
                <a:gd name="T75" fmla="*/ 2147483646 h 17"/>
                <a:gd name="T76" fmla="*/ 2147483646 w 1"/>
                <a:gd name="T77" fmla="*/ 2147483646 h 17"/>
                <a:gd name="T78" fmla="*/ 2147483646 w 1"/>
                <a:gd name="T79" fmla="*/ 2147483646 h 17"/>
                <a:gd name="T80" fmla="*/ 2147483646 w 1"/>
                <a:gd name="T81" fmla="*/ 2147483646 h 17"/>
                <a:gd name="T82" fmla="*/ 2147483646 w 1"/>
                <a:gd name="T83" fmla="*/ 2147483646 h 17"/>
                <a:gd name="T84" fmla="*/ 2147483646 w 1"/>
                <a:gd name="T85" fmla="*/ 2147483646 h 17"/>
                <a:gd name="T86" fmla="*/ 2147483646 w 1"/>
                <a:gd name="T87" fmla="*/ 2147483646 h 17"/>
                <a:gd name="T88" fmla="*/ 2147483646 w 1"/>
                <a:gd name="T89" fmla="*/ 2147483646 h 17"/>
                <a:gd name="T90" fmla="*/ 2147483646 w 1"/>
                <a:gd name="T91" fmla="*/ 2147483646 h 17"/>
                <a:gd name="T92" fmla="*/ 2147483646 w 1"/>
                <a:gd name="T93" fmla="*/ 2147483646 h 17"/>
                <a:gd name="T94" fmla="*/ 2147483646 w 1"/>
                <a:gd name="T95" fmla="*/ 2147483646 h 17"/>
                <a:gd name="T96" fmla="*/ 2147483646 w 1"/>
                <a:gd name="T97" fmla="*/ 2147483646 h 1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"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5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1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1" y="8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8"/>
                  </a:cubicBezTo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moveTo>
                    <a:pt x="1" y="7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7"/>
                  </a:cubicBezTo>
                  <a:moveTo>
                    <a:pt x="1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moveTo>
                    <a:pt x="1" y="6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moveTo>
                    <a:pt x="1" y="5"/>
                  </a:moveTo>
                  <a:cubicBezTo>
                    <a:pt x="1" y="5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" y="4"/>
                  </a:moveTo>
                  <a:cubicBezTo>
                    <a:pt x="1" y="4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3"/>
                  </a:move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D7E9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7239000"/>
              <a:ext cx="687388" cy="688975"/>
            </a:xfrm>
            <a:custGeom>
              <a:avLst/>
              <a:gdLst>
                <a:gd name="T0" fmla="*/ 2147483646 w 492"/>
                <a:gd name="T1" fmla="*/ 2147483646 h 493"/>
                <a:gd name="T2" fmla="*/ 2147483646 w 492"/>
                <a:gd name="T3" fmla="*/ 2147483646 h 493"/>
                <a:gd name="T4" fmla="*/ 2147483646 w 492"/>
                <a:gd name="T5" fmla="*/ 2147483646 h 493"/>
                <a:gd name="T6" fmla="*/ 2147483646 w 492"/>
                <a:gd name="T7" fmla="*/ 2147483646 h 493"/>
                <a:gd name="T8" fmla="*/ 2147483646 w 492"/>
                <a:gd name="T9" fmla="*/ 2147483646 h 493"/>
                <a:gd name="T10" fmla="*/ 2147483646 w 492"/>
                <a:gd name="T11" fmla="*/ 2147483646 h 493"/>
                <a:gd name="T12" fmla="*/ 2147483646 w 492"/>
                <a:gd name="T13" fmla="*/ 2147483646 h 493"/>
                <a:gd name="T14" fmla="*/ 2147483646 w 492"/>
                <a:gd name="T15" fmla="*/ 2147483646 h 493"/>
                <a:gd name="T16" fmla="*/ 2147483646 w 492"/>
                <a:gd name="T17" fmla="*/ 2147483646 h 493"/>
                <a:gd name="T18" fmla="*/ 2147483646 w 492"/>
                <a:gd name="T19" fmla="*/ 2147483646 h 493"/>
                <a:gd name="T20" fmla="*/ 2147483646 w 492"/>
                <a:gd name="T21" fmla="*/ 2147483646 h 493"/>
                <a:gd name="T22" fmla="*/ 2147483646 w 492"/>
                <a:gd name="T23" fmla="*/ 2147483646 h 493"/>
                <a:gd name="T24" fmla="*/ 2147483646 w 492"/>
                <a:gd name="T25" fmla="*/ 2147483646 h 493"/>
                <a:gd name="T26" fmla="*/ 2147483646 w 492"/>
                <a:gd name="T27" fmla="*/ 2147483646 h 493"/>
                <a:gd name="T28" fmla="*/ 2147483646 w 492"/>
                <a:gd name="T29" fmla="*/ 2147483646 h 493"/>
                <a:gd name="T30" fmla="*/ 2147483646 w 492"/>
                <a:gd name="T31" fmla="*/ 2147483646 h 493"/>
                <a:gd name="T32" fmla="*/ 2147483646 w 492"/>
                <a:gd name="T33" fmla="*/ 2147483646 h 493"/>
                <a:gd name="T34" fmla="*/ 2147483646 w 492"/>
                <a:gd name="T35" fmla="*/ 2147483646 h 493"/>
                <a:gd name="T36" fmla="*/ 2147483646 w 492"/>
                <a:gd name="T37" fmla="*/ 2147483646 h 493"/>
                <a:gd name="T38" fmla="*/ 2147483646 w 492"/>
                <a:gd name="T39" fmla="*/ 2147483646 h 493"/>
                <a:gd name="T40" fmla="*/ 2147483646 w 492"/>
                <a:gd name="T41" fmla="*/ 2147483646 h 493"/>
                <a:gd name="T42" fmla="*/ 2147483646 w 492"/>
                <a:gd name="T43" fmla="*/ 2147483646 h 493"/>
                <a:gd name="T44" fmla="*/ 2147483646 w 492"/>
                <a:gd name="T45" fmla="*/ 2147483646 h 493"/>
                <a:gd name="T46" fmla="*/ 2147483646 w 492"/>
                <a:gd name="T47" fmla="*/ 2147483646 h 493"/>
                <a:gd name="T48" fmla="*/ 2147483646 w 492"/>
                <a:gd name="T49" fmla="*/ 2147483646 h 493"/>
                <a:gd name="T50" fmla="*/ 2147483646 w 492"/>
                <a:gd name="T51" fmla="*/ 2147483646 h 493"/>
                <a:gd name="T52" fmla="*/ 2147483646 w 492"/>
                <a:gd name="T53" fmla="*/ 2147483646 h 493"/>
                <a:gd name="T54" fmla="*/ 2147483646 w 492"/>
                <a:gd name="T55" fmla="*/ 2147483646 h 493"/>
                <a:gd name="T56" fmla="*/ 2147483646 w 492"/>
                <a:gd name="T57" fmla="*/ 2147483646 h 493"/>
                <a:gd name="T58" fmla="*/ 2147483646 w 492"/>
                <a:gd name="T59" fmla="*/ 2147483646 h 493"/>
                <a:gd name="T60" fmla="*/ 2147483646 w 492"/>
                <a:gd name="T61" fmla="*/ 2147483646 h 493"/>
                <a:gd name="T62" fmla="*/ 2147483646 w 492"/>
                <a:gd name="T63" fmla="*/ 2147483646 h 493"/>
                <a:gd name="T64" fmla="*/ 2147483646 w 492"/>
                <a:gd name="T65" fmla="*/ 2147483646 h 493"/>
                <a:gd name="T66" fmla="*/ 2147483646 w 492"/>
                <a:gd name="T67" fmla="*/ 2147483646 h 493"/>
                <a:gd name="T68" fmla="*/ 2147483646 w 492"/>
                <a:gd name="T69" fmla="*/ 2147483646 h 493"/>
                <a:gd name="T70" fmla="*/ 2147483646 w 492"/>
                <a:gd name="T71" fmla="*/ 2147483646 h 493"/>
                <a:gd name="T72" fmla="*/ 2147483646 w 492"/>
                <a:gd name="T73" fmla="*/ 2147483646 h 493"/>
                <a:gd name="T74" fmla="*/ 2147483646 w 492"/>
                <a:gd name="T75" fmla="*/ 2147483646 h 493"/>
                <a:gd name="T76" fmla="*/ 2147483646 w 492"/>
                <a:gd name="T77" fmla="*/ 2147483646 h 493"/>
                <a:gd name="T78" fmla="*/ 2147483646 w 492"/>
                <a:gd name="T79" fmla="*/ 0 h 49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92" h="493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6"/>
                    <a:pt x="6" y="86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5" y="408"/>
                    <a:pt x="135" y="449"/>
                    <a:pt x="179" y="493"/>
                  </a:cubicBezTo>
                  <a:cubicBezTo>
                    <a:pt x="346" y="491"/>
                    <a:pt x="482" y="360"/>
                    <a:pt x="491" y="194"/>
                  </a:cubicBezTo>
                  <a:cubicBezTo>
                    <a:pt x="491" y="194"/>
                    <a:pt x="491" y="194"/>
                    <a:pt x="491" y="194"/>
                  </a:cubicBezTo>
                  <a:cubicBezTo>
                    <a:pt x="491" y="194"/>
                    <a:pt x="491" y="194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3"/>
                    <a:pt x="491" y="193"/>
                  </a:cubicBezTo>
                  <a:cubicBezTo>
                    <a:pt x="491" y="193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2"/>
                    <a:pt x="491" y="192"/>
                  </a:cubicBezTo>
                  <a:cubicBezTo>
                    <a:pt x="491" y="192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1"/>
                    <a:pt x="491" y="191"/>
                    <a:pt x="491" y="191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90"/>
                    <a:pt x="491" y="190"/>
                    <a:pt x="491" y="190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9"/>
                    <a:pt x="491" y="189"/>
                    <a:pt x="491" y="189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8"/>
                    <a:pt x="491" y="188"/>
                    <a:pt x="491" y="188"/>
                  </a:cubicBezTo>
                  <a:cubicBezTo>
                    <a:pt x="491" y="187"/>
                    <a:pt x="491" y="187"/>
                    <a:pt x="491" y="187"/>
                  </a:cubicBezTo>
                  <a:cubicBezTo>
                    <a:pt x="491" y="187"/>
                    <a:pt x="491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5"/>
                  </a:cubicBezTo>
                  <a:cubicBezTo>
                    <a:pt x="492" y="185"/>
                    <a:pt x="492" y="185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4"/>
                  </a:cubicBezTo>
                  <a:cubicBezTo>
                    <a:pt x="492" y="184"/>
                    <a:pt x="492" y="184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3"/>
                    <a:pt x="492" y="183"/>
                  </a:cubicBezTo>
                  <a:cubicBezTo>
                    <a:pt x="492" y="183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2"/>
                    <a:pt x="492" y="182"/>
                  </a:cubicBezTo>
                  <a:cubicBezTo>
                    <a:pt x="492" y="182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1"/>
                    <a:pt x="492" y="181"/>
                  </a:cubicBezTo>
                  <a:cubicBezTo>
                    <a:pt x="492" y="181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80"/>
                    <a:pt x="492" y="180"/>
                    <a:pt x="492" y="180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9"/>
                    <a:pt x="492" y="179"/>
                    <a:pt x="492" y="179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8"/>
                    <a:pt x="492" y="178"/>
                    <a:pt x="492" y="178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7"/>
                    <a:pt x="492" y="177"/>
                    <a:pt x="492" y="177"/>
                  </a:cubicBezTo>
                  <a:cubicBezTo>
                    <a:pt x="492" y="175"/>
                    <a:pt x="492" y="172"/>
                    <a:pt x="491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7242175"/>
              <a:ext cx="477838" cy="479425"/>
            </a:xfrm>
            <a:custGeom>
              <a:avLst/>
              <a:gdLst>
                <a:gd name="T0" fmla="*/ 2147483646 w 342"/>
                <a:gd name="T1" fmla="*/ 0 h 343"/>
                <a:gd name="T2" fmla="*/ 2147483646 w 342"/>
                <a:gd name="T3" fmla="*/ 0 h 343"/>
                <a:gd name="T4" fmla="*/ 0 w 342"/>
                <a:gd name="T5" fmla="*/ 2147483646 h 343"/>
                <a:gd name="T6" fmla="*/ 0 w 342"/>
                <a:gd name="T7" fmla="*/ 2147483646 h 343"/>
                <a:gd name="T8" fmla="*/ 2147483646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0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29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cubicBezTo>
                    <a:pt x="342" y="45"/>
                    <a:pt x="342" y="45"/>
                    <a:pt x="342" y="45"/>
                  </a:cubicBezTo>
                  <a:cubicBezTo>
                    <a:pt x="342" y="20"/>
                    <a:pt x="322" y="0"/>
                    <a:pt x="298" y="0"/>
                  </a:cubicBez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9725" y="7351713"/>
              <a:ext cx="31750" cy="49213"/>
            </a:xfrm>
            <a:custGeom>
              <a:avLst/>
              <a:gdLst>
                <a:gd name="T0" fmla="*/ 2147483646 w 22"/>
                <a:gd name="T1" fmla="*/ 2147483646 h 36"/>
                <a:gd name="T2" fmla="*/ 2147483646 w 22"/>
                <a:gd name="T3" fmla="*/ 2147483646 h 36"/>
                <a:gd name="T4" fmla="*/ 2147483646 w 22"/>
                <a:gd name="T5" fmla="*/ 2147483646 h 36"/>
                <a:gd name="T6" fmla="*/ 2147483646 w 22"/>
                <a:gd name="T7" fmla="*/ 2147483646 h 36"/>
                <a:gd name="T8" fmla="*/ 2147483646 w 22"/>
                <a:gd name="T9" fmla="*/ 2147483646 h 36"/>
                <a:gd name="T10" fmla="*/ 2147483646 w 22"/>
                <a:gd name="T11" fmla="*/ 2147483646 h 36"/>
                <a:gd name="T12" fmla="*/ 2147483646 w 22"/>
                <a:gd name="T13" fmla="*/ 2147483646 h 36"/>
                <a:gd name="T14" fmla="*/ 2147483646 w 22"/>
                <a:gd name="T15" fmla="*/ 0 h 36"/>
                <a:gd name="T16" fmla="*/ 2147483646 w 22"/>
                <a:gd name="T17" fmla="*/ 0 h 36"/>
                <a:gd name="T18" fmla="*/ 2147483646 w 22"/>
                <a:gd name="T19" fmla="*/ 2147483646 h 36"/>
                <a:gd name="T20" fmla="*/ 0 w 22"/>
                <a:gd name="T21" fmla="*/ 2147483646 h 36"/>
                <a:gd name="T22" fmla="*/ 0 w 22"/>
                <a:gd name="T23" fmla="*/ 2147483646 h 36"/>
                <a:gd name="T24" fmla="*/ 2147483646 w 22"/>
                <a:gd name="T25" fmla="*/ 2147483646 h 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" h="36">
                  <a:moveTo>
                    <a:pt x="7" y="31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4"/>
                    <a:pt x="11" y="36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8" y="36"/>
                    <a:pt x="20" y="34"/>
                    <a:pt x="21" y="32"/>
                  </a:cubicBezTo>
                  <a:cubicBezTo>
                    <a:pt x="22" y="31"/>
                    <a:pt x="22" y="29"/>
                    <a:pt x="22" y="27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1" y="0"/>
                    <a:pt x="8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1"/>
                    <a:pt x="2" y="2"/>
                    <a:pt x="1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lnTo>
                    <a:pt x="7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6700" y="7410450"/>
              <a:ext cx="50800" cy="34925"/>
            </a:xfrm>
            <a:custGeom>
              <a:avLst/>
              <a:gdLst>
                <a:gd name="T0" fmla="*/ 2147483646 w 36"/>
                <a:gd name="T1" fmla="*/ 2147483646 h 26"/>
                <a:gd name="T2" fmla="*/ 2147483646 w 36"/>
                <a:gd name="T3" fmla="*/ 2147483646 h 26"/>
                <a:gd name="T4" fmla="*/ 2147483646 w 36"/>
                <a:gd name="T5" fmla="*/ 2147483646 h 26"/>
                <a:gd name="T6" fmla="*/ 2147483646 w 36"/>
                <a:gd name="T7" fmla="*/ 2147483646 h 26"/>
                <a:gd name="T8" fmla="*/ 2147483646 w 36"/>
                <a:gd name="T9" fmla="*/ 2147483646 h 26"/>
                <a:gd name="T10" fmla="*/ 2147483646 w 36"/>
                <a:gd name="T11" fmla="*/ 2147483646 h 26"/>
                <a:gd name="T12" fmla="*/ 2147483646 w 36"/>
                <a:gd name="T13" fmla="*/ 2147483646 h 26"/>
                <a:gd name="T14" fmla="*/ 2147483646 w 36"/>
                <a:gd name="T15" fmla="*/ 0 h 26"/>
                <a:gd name="T16" fmla="*/ 2147483646 w 36"/>
                <a:gd name="T17" fmla="*/ 2147483646 h 26"/>
                <a:gd name="T18" fmla="*/ 0 w 36"/>
                <a:gd name="T19" fmla="*/ 2147483646 h 26"/>
                <a:gd name="T20" fmla="*/ 2147483646 w 36"/>
                <a:gd name="T21" fmla="*/ 2147483646 h 26"/>
                <a:gd name="T22" fmla="*/ 2147483646 w 36"/>
                <a:gd name="T23" fmla="*/ 2147483646 h 2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6" h="26">
                  <a:moveTo>
                    <a:pt x="4" y="14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0" y="26"/>
                    <a:pt x="33" y="24"/>
                    <a:pt x="34" y="22"/>
                  </a:cubicBezTo>
                  <a:cubicBezTo>
                    <a:pt x="35" y="20"/>
                    <a:pt x="36" y="18"/>
                    <a:pt x="35" y="16"/>
                  </a:cubicBezTo>
                  <a:cubicBezTo>
                    <a:pt x="34" y="14"/>
                    <a:pt x="33" y="13"/>
                    <a:pt x="31" y="1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0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5"/>
                    <a:pt x="0" y="7"/>
                    <a:pt x="0" y="8"/>
                  </a:cubicBezTo>
                  <a:cubicBezTo>
                    <a:pt x="0" y="9"/>
                    <a:pt x="1" y="10"/>
                    <a:pt x="1" y="10"/>
                  </a:cubicBezTo>
                  <a:cubicBezTo>
                    <a:pt x="2" y="12"/>
                    <a:pt x="3" y="14"/>
                    <a:pt x="4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99100" y="7361238"/>
              <a:ext cx="36513" cy="49213"/>
            </a:xfrm>
            <a:custGeom>
              <a:avLst/>
              <a:gdLst>
                <a:gd name="T0" fmla="*/ 2147483646 w 27"/>
                <a:gd name="T1" fmla="*/ 2147483646 h 35"/>
                <a:gd name="T2" fmla="*/ 2147483646 w 27"/>
                <a:gd name="T3" fmla="*/ 2147483646 h 35"/>
                <a:gd name="T4" fmla="*/ 2147483646 w 27"/>
                <a:gd name="T5" fmla="*/ 2147483646 h 35"/>
                <a:gd name="T6" fmla="*/ 2147483646 w 27"/>
                <a:gd name="T7" fmla="*/ 2147483646 h 35"/>
                <a:gd name="T8" fmla="*/ 2147483646 w 27"/>
                <a:gd name="T9" fmla="*/ 2147483646 h 35"/>
                <a:gd name="T10" fmla="*/ 2147483646 w 27"/>
                <a:gd name="T11" fmla="*/ 0 h 35"/>
                <a:gd name="T12" fmla="*/ 2147483646 w 27"/>
                <a:gd name="T13" fmla="*/ 2147483646 h 35"/>
                <a:gd name="T14" fmla="*/ 2147483646 w 27"/>
                <a:gd name="T15" fmla="*/ 2147483646 h 35"/>
                <a:gd name="T16" fmla="*/ 0 w 27"/>
                <a:gd name="T17" fmla="*/ 2147483646 h 35"/>
                <a:gd name="T18" fmla="*/ 2147483646 w 27"/>
                <a:gd name="T19" fmla="*/ 2147483646 h 35"/>
                <a:gd name="T20" fmla="*/ 2147483646 w 27"/>
                <a:gd name="T21" fmla="*/ 2147483646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" h="35">
                  <a:moveTo>
                    <a:pt x="4" y="34"/>
                  </a:moveTo>
                  <a:cubicBezTo>
                    <a:pt x="5" y="34"/>
                    <a:pt x="6" y="35"/>
                    <a:pt x="8" y="35"/>
                  </a:cubicBezTo>
                  <a:cubicBezTo>
                    <a:pt x="11" y="35"/>
                    <a:pt x="13" y="33"/>
                    <a:pt x="14" y="3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7" y="7"/>
                    <a:pt x="26" y="3"/>
                    <a:pt x="22" y="1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6" y="0"/>
                    <a:pt x="13" y="1"/>
                    <a:pt x="12" y="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1" y="31"/>
                    <a:pt x="2" y="33"/>
                    <a:pt x="4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9088" y="7408863"/>
              <a:ext cx="138113" cy="134938"/>
            </a:xfrm>
            <a:custGeom>
              <a:avLst/>
              <a:gdLst>
                <a:gd name="T0" fmla="*/ 2147483646 w 99"/>
                <a:gd name="T1" fmla="*/ 2147483646 h 97"/>
                <a:gd name="T2" fmla="*/ 2147483646 w 99"/>
                <a:gd name="T3" fmla="*/ 2147483646 h 97"/>
                <a:gd name="T4" fmla="*/ 2147483646 w 99"/>
                <a:gd name="T5" fmla="*/ 2147483646 h 97"/>
                <a:gd name="T6" fmla="*/ 2147483646 w 99"/>
                <a:gd name="T7" fmla="*/ 2147483646 h 97"/>
                <a:gd name="T8" fmla="*/ 2147483646 w 99"/>
                <a:gd name="T9" fmla="*/ 2147483646 h 97"/>
                <a:gd name="T10" fmla="*/ 2147483646 w 99"/>
                <a:gd name="T11" fmla="*/ 2147483646 h 97"/>
                <a:gd name="T12" fmla="*/ 2147483646 w 99"/>
                <a:gd name="T13" fmla="*/ 2147483646 h 97"/>
                <a:gd name="T14" fmla="*/ 2147483646 w 99"/>
                <a:gd name="T15" fmla="*/ 2147483646 h 97"/>
                <a:gd name="T16" fmla="*/ 2147483646 w 99"/>
                <a:gd name="T17" fmla="*/ 2147483646 h 97"/>
                <a:gd name="T18" fmla="*/ 2147483646 w 99"/>
                <a:gd name="T19" fmla="*/ 2147483646 h 97"/>
                <a:gd name="T20" fmla="*/ 2147483646 w 99"/>
                <a:gd name="T21" fmla="*/ 2147483646 h 97"/>
                <a:gd name="T22" fmla="*/ 2147483646 w 99"/>
                <a:gd name="T23" fmla="*/ 2147483646 h 97"/>
                <a:gd name="T24" fmla="*/ 2147483646 w 99"/>
                <a:gd name="T25" fmla="*/ 2147483646 h 97"/>
                <a:gd name="T26" fmla="*/ 2147483646 w 99"/>
                <a:gd name="T27" fmla="*/ 2147483646 h 97"/>
                <a:gd name="T28" fmla="*/ 2147483646 w 99"/>
                <a:gd name="T29" fmla="*/ 2147483646 h 97"/>
                <a:gd name="T30" fmla="*/ 2147483646 w 99"/>
                <a:gd name="T31" fmla="*/ 2147483646 h 97"/>
                <a:gd name="T32" fmla="*/ 2147483646 w 99"/>
                <a:gd name="T33" fmla="*/ 2147483646 h 97"/>
                <a:gd name="T34" fmla="*/ 2147483646 w 99"/>
                <a:gd name="T35" fmla="*/ 2147483646 h 97"/>
                <a:gd name="T36" fmla="*/ 2147483646 w 99"/>
                <a:gd name="T37" fmla="*/ 2147483646 h 97"/>
                <a:gd name="T38" fmla="*/ 2147483646 w 99"/>
                <a:gd name="T39" fmla="*/ 2147483646 h 97"/>
                <a:gd name="T40" fmla="*/ 2147483646 w 99"/>
                <a:gd name="T41" fmla="*/ 2147483646 h 97"/>
                <a:gd name="T42" fmla="*/ 2147483646 w 99"/>
                <a:gd name="T43" fmla="*/ 2147483646 h 97"/>
                <a:gd name="T44" fmla="*/ 2147483646 w 99"/>
                <a:gd name="T45" fmla="*/ 2147483646 h 9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9" h="97">
                  <a:moveTo>
                    <a:pt x="96" y="39"/>
                  </a:moveTo>
                  <a:cubicBezTo>
                    <a:pt x="94" y="33"/>
                    <a:pt x="91" y="27"/>
                    <a:pt x="87" y="21"/>
                  </a:cubicBezTo>
                  <a:cubicBezTo>
                    <a:pt x="82" y="16"/>
                    <a:pt x="77" y="11"/>
                    <a:pt x="71" y="8"/>
                  </a:cubicBezTo>
                  <a:cubicBezTo>
                    <a:pt x="60" y="2"/>
                    <a:pt x="47" y="0"/>
                    <a:pt x="34" y="3"/>
                  </a:cubicBezTo>
                  <a:cubicBezTo>
                    <a:pt x="29" y="4"/>
                    <a:pt x="23" y="6"/>
                    <a:pt x="19" y="9"/>
                  </a:cubicBezTo>
                  <a:cubicBezTo>
                    <a:pt x="12" y="13"/>
                    <a:pt x="7" y="17"/>
                    <a:pt x="2" y="23"/>
                  </a:cubicBezTo>
                  <a:cubicBezTo>
                    <a:pt x="1" y="25"/>
                    <a:pt x="0" y="27"/>
                    <a:pt x="1" y="29"/>
                  </a:cubicBezTo>
                  <a:cubicBezTo>
                    <a:pt x="1" y="31"/>
                    <a:pt x="2" y="32"/>
                    <a:pt x="3" y="34"/>
                  </a:cubicBezTo>
                  <a:cubicBezTo>
                    <a:pt x="5" y="35"/>
                    <a:pt x="6" y="35"/>
                    <a:pt x="8" y="35"/>
                  </a:cubicBezTo>
                  <a:cubicBezTo>
                    <a:pt x="10" y="35"/>
                    <a:pt x="12" y="34"/>
                    <a:pt x="14" y="32"/>
                  </a:cubicBezTo>
                  <a:cubicBezTo>
                    <a:pt x="19" y="25"/>
                    <a:pt x="27" y="20"/>
                    <a:pt x="36" y="18"/>
                  </a:cubicBezTo>
                  <a:cubicBezTo>
                    <a:pt x="39" y="18"/>
                    <a:pt x="41" y="17"/>
                    <a:pt x="44" y="17"/>
                  </a:cubicBezTo>
                  <a:cubicBezTo>
                    <a:pt x="51" y="17"/>
                    <a:pt x="57" y="19"/>
                    <a:pt x="63" y="22"/>
                  </a:cubicBezTo>
                  <a:cubicBezTo>
                    <a:pt x="72" y="27"/>
                    <a:pt x="78" y="35"/>
                    <a:pt x="81" y="45"/>
                  </a:cubicBezTo>
                  <a:cubicBezTo>
                    <a:pt x="84" y="55"/>
                    <a:pt x="83" y="65"/>
                    <a:pt x="78" y="74"/>
                  </a:cubicBezTo>
                  <a:cubicBezTo>
                    <a:pt x="76" y="78"/>
                    <a:pt x="74" y="81"/>
                    <a:pt x="70" y="84"/>
                  </a:cubicBezTo>
                  <a:cubicBezTo>
                    <a:pt x="67" y="87"/>
                    <a:pt x="67" y="92"/>
                    <a:pt x="70" y="95"/>
                  </a:cubicBezTo>
                  <a:cubicBezTo>
                    <a:pt x="71" y="96"/>
                    <a:pt x="73" y="97"/>
                    <a:pt x="75" y="97"/>
                  </a:cubicBezTo>
                  <a:cubicBezTo>
                    <a:pt x="77" y="97"/>
                    <a:pt x="79" y="96"/>
                    <a:pt x="81" y="95"/>
                  </a:cubicBezTo>
                  <a:cubicBezTo>
                    <a:pt x="84" y="92"/>
                    <a:pt x="87" y="88"/>
                    <a:pt x="89" y="84"/>
                  </a:cubicBezTo>
                  <a:cubicBezTo>
                    <a:pt x="90" y="83"/>
                    <a:pt x="91" y="81"/>
                    <a:pt x="92" y="80"/>
                  </a:cubicBezTo>
                  <a:cubicBezTo>
                    <a:pt x="96" y="73"/>
                    <a:pt x="98" y="67"/>
                    <a:pt x="98" y="60"/>
                  </a:cubicBezTo>
                  <a:cubicBezTo>
                    <a:pt x="99" y="53"/>
                    <a:pt x="98" y="46"/>
                    <a:pt x="96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34025" y="7510463"/>
              <a:ext cx="50800" cy="36513"/>
            </a:xfrm>
            <a:custGeom>
              <a:avLst/>
              <a:gdLst>
                <a:gd name="T0" fmla="*/ 2147483646 w 36"/>
                <a:gd name="T1" fmla="*/ 2147483646 h 26"/>
                <a:gd name="T2" fmla="*/ 2147483646 w 36"/>
                <a:gd name="T3" fmla="*/ 2147483646 h 26"/>
                <a:gd name="T4" fmla="*/ 2147483646 w 36"/>
                <a:gd name="T5" fmla="*/ 0 h 26"/>
                <a:gd name="T6" fmla="*/ 2147483646 w 36"/>
                <a:gd name="T7" fmla="*/ 2147483646 h 26"/>
                <a:gd name="T8" fmla="*/ 0 w 36"/>
                <a:gd name="T9" fmla="*/ 2147483646 h 26"/>
                <a:gd name="T10" fmla="*/ 2147483646 w 36"/>
                <a:gd name="T11" fmla="*/ 2147483646 h 26"/>
                <a:gd name="T12" fmla="*/ 2147483646 w 36"/>
                <a:gd name="T13" fmla="*/ 2147483646 h 26"/>
                <a:gd name="T14" fmla="*/ 2147483646 w 36"/>
                <a:gd name="T15" fmla="*/ 2147483646 h 26"/>
                <a:gd name="T16" fmla="*/ 2147483646 w 36"/>
                <a:gd name="T17" fmla="*/ 2147483646 h 26"/>
                <a:gd name="T18" fmla="*/ 2147483646 w 36"/>
                <a:gd name="T19" fmla="*/ 2147483646 h 26"/>
                <a:gd name="T20" fmla="*/ 2147483646 w 36"/>
                <a:gd name="T21" fmla="*/ 2147483646 h 2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6" h="26">
                  <a:moveTo>
                    <a:pt x="31" y="12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9" y="0"/>
                    <a:pt x="8" y="0"/>
                  </a:cubicBezTo>
                  <a:cubicBezTo>
                    <a:pt x="5" y="0"/>
                    <a:pt x="3" y="2"/>
                    <a:pt x="1" y="4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0" y="9"/>
                    <a:pt x="1" y="10"/>
                    <a:pt x="1" y="11"/>
                  </a:cubicBezTo>
                  <a:cubicBezTo>
                    <a:pt x="2" y="12"/>
                    <a:pt x="3" y="14"/>
                    <a:pt x="4" y="1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6" y="26"/>
                    <a:pt x="28" y="26"/>
                  </a:cubicBezTo>
                  <a:cubicBezTo>
                    <a:pt x="31" y="26"/>
                    <a:pt x="33" y="25"/>
                    <a:pt x="34" y="22"/>
                  </a:cubicBezTo>
                  <a:cubicBezTo>
                    <a:pt x="36" y="19"/>
                    <a:pt x="35" y="14"/>
                    <a:pt x="31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1963" y="7432675"/>
              <a:ext cx="50800" cy="30163"/>
            </a:xfrm>
            <a:custGeom>
              <a:avLst/>
              <a:gdLst>
                <a:gd name="T0" fmla="*/ 2147483646 w 37"/>
                <a:gd name="T1" fmla="*/ 0 h 22"/>
                <a:gd name="T2" fmla="*/ 2147483646 w 37"/>
                <a:gd name="T3" fmla="*/ 2147483646 h 22"/>
                <a:gd name="T4" fmla="*/ 2147483646 w 37"/>
                <a:gd name="T5" fmla="*/ 2147483646 h 22"/>
                <a:gd name="T6" fmla="*/ 2147483646 w 37"/>
                <a:gd name="T7" fmla="*/ 2147483646 h 22"/>
                <a:gd name="T8" fmla="*/ 2147483646 w 37"/>
                <a:gd name="T9" fmla="*/ 2147483646 h 22"/>
                <a:gd name="T10" fmla="*/ 2147483646 w 37"/>
                <a:gd name="T11" fmla="*/ 2147483646 h 22"/>
                <a:gd name="T12" fmla="*/ 2147483646 w 37"/>
                <a:gd name="T13" fmla="*/ 2147483646 h 22"/>
                <a:gd name="T14" fmla="*/ 2147483646 w 37"/>
                <a:gd name="T15" fmla="*/ 2147483646 h 22"/>
                <a:gd name="T16" fmla="*/ 2147483646 w 37"/>
                <a:gd name="T17" fmla="*/ 2147483646 h 22"/>
                <a:gd name="T18" fmla="*/ 2147483646 w 37"/>
                <a:gd name="T19" fmla="*/ 2147483646 h 22"/>
                <a:gd name="T20" fmla="*/ 2147483646 w 37"/>
                <a:gd name="T21" fmla="*/ 2147483646 h 22"/>
                <a:gd name="T22" fmla="*/ 2147483646 w 37"/>
                <a:gd name="T23" fmla="*/ 0 h 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7" h="22">
                  <a:moveTo>
                    <a:pt x="30" y="0"/>
                  </a:moveTo>
                  <a:cubicBezTo>
                    <a:pt x="29" y="0"/>
                    <a:pt x="28" y="1"/>
                    <a:pt x="27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0" y="11"/>
                    <a:pt x="1" y="15"/>
                  </a:cubicBezTo>
                  <a:cubicBezTo>
                    <a:pt x="1" y="15"/>
                    <a:pt x="1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20"/>
                    <a:pt x="5" y="22"/>
                    <a:pt x="8" y="22"/>
                  </a:cubicBezTo>
                  <a:cubicBezTo>
                    <a:pt x="9" y="22"/>
                    <a:pt x="10" y="22"/>
                    <a:pt x="10" y="22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15"/>
                    <a:pt x="35" y="14"/>
                    <a:pt x="36" y="12"/>
                  </a:cubicBezTo>
                  <a:cubicBezTo>
                    <a:pt x="37" y="10"/>
                    <a:pt x="37" y="8"/>
                    <a:pt x="37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38750" y="7456488"/>
              <a:ext cx="249238" cy="155575"/>
            </a:xfrm>
            <a:custGeom>
              <a:avLst/>
              <a:gdLst>
                <a:gd name="T0" fmla="*/ 2147483646 w 179"/>
                <a:gd name="T1" fmla="*/ 2147483646 h 111"/>
                <a:gd name="T2" fmla="*/ 2147483646 w 179"/>
                <a:gd name="T3" fmla="*/ 2147483646 h 111"/>
                <a:gd name="T4" fmla="*/ 2147483646 w 179"/>
                <a:gd name="T5" fmla="*/ 2147483646 h 111"/>
                <a:gd name="T6" fmla="*/ 2147483646 w 179"/>
                <a:gd name="T7" fmla="*/ 2147483646 h 111"/>
                <a:gd name="T8" fmla="*/ 2147483646 w 179"/>
                <a:gd name="T9" fmla="*/ 0 h 111"/>
                <a:gd name="T10" fmla="*/ 2147483646 w 179"/>
                <a:gd name="T11" fmla="*/ 2147483646 h 111"/>
                <a:gd name="T12" fmla="*/ 2147483646 w 179"/>
                <a:gd name="T13" fmla="*/ 2147483646 h 111"/>
                <a:gd name="T14" fmla="*/ 2147483646 w 179"/>
                <a:gd name="T15" fmla="*/ 2147483646 h 111"/>
                <a:gd name="T16" fmla="*/ 2147483646 w 179"/>
                <a:gd name="T17" fmla="*/ 2147483646 h 111"/>
                <a:gd name="T18" fmla="*/ 2147483646 w 179"/>
                <a:gd name="T19" fmla="*/ 2147483646 h 111"/>
                <a:gd name="T20" fmla="*/ 2147483646 w 179"/>
                <a:gd name="T21" fmla="*/ 2147483646 h 111"/>
                <a:gd name="T22" fmla="*/ 0 w 179"/>
                <a:gd name="T23" fmla="*/ 2147483646 h 111"/>
                <a:gd name="T24" fmla="*/ 2147483646 w 179"/>
                <a:gd name="T25" fmla="*/ 2147483646 h 111"/>
                <a:gd name="T26" fmla="*/ 2147483646 w 179"/>
                <a:gd name="T27" fmla="*/ 2147483646 h 111"/>
                <a:gd name="T28" fmla="*/ 2147483646 w 179"/>
                <a:gd name="T29" fmla="*/ 2147483646 h 111"/>
                <a:gd name="T30" fmla="*/ 2147483646 w 179"/>
                <a:gd name="T31" fmla="*/ 2147483646 h 111"/>
                <a:gd name="T32" fmla="*/ 2147483646 w 179"/>
                <a:gd name="T33" fmla="*/ 2147483646 h 111"/>
                <a:gd name="T34" fmla="*/ 2147483646 w 179"/>
                <a:gd name="T35" fmla="*/ 2147483646 h 111"/>
                <a:gd name="T36" fmla="*/ 2147483646 w 179"/>
                <a:gd name="T37" fmla="*/ 2147483646 h 111"/>
                <a:gd name="T38" fmla="*/ 2147483646 w 179"/>
                <a:gd name="T39" fmla="*/ 2147483646 h 111"/>
                <a:gd name="T40" fmla="*/ 2147483646 w 179"/>
                <a:gd name="T41" fmla="*/ 2147483646 h 111"/>
                <a:gd name="T42" fmla="*/ 2147483646 w 179"/>
                <a:gd name="T43" fmla="*/ 2147483646 h 111"/>
                <a:gd name="T44" fmla="*/ 2147483646 w 179"/>
                <a:gd name="T45" fmla="*/ 2147483646 h 111"/>
                <a:gd name="T46" fmla="*/ 2147483646 w 179"/>
                <a:gd name="T47" fmla="*/ 2147483646 h 111"/>
                <a:gd name="T48" fmla="*/ 2147483646 w 179"/>
                <a:gd name="T49" fmla="*/ 2147483646 h 111"/>
                <a:gd name="T50" fmla="*/ 2147483646 w 179"/>
                <a:gd name="T51" fmla="*/ 2147483646 h 111"/>
                <a:gd name="T52" fmla="*/ 2147483646 w 179"/>
                <a:gd name="T53" fmla="*/ 2147483646 h 111"/>
                <a:gd name="T54" fmla="*/ 2147483646 w 179"/>
                <a:gd name="T55" fmla="*/ 2147483646 h 111"/>
                <a:gd name="T56" fmla="*/ 2147483646 w 179"/>
                <a:gd name="T57" fmla="*/ 2147483646 h 111"/>
                <a:gd name="T58" fmla="*/ 2147483646 w 179"/>
                <a:gd name="T59" fmla="*/ 2147483646 h 111"/>
                <a:gd name="T60" fmla="*/ 2147483646 w 179"/>
                <a:gd name="T61" fmla="*/ 2147483646 h 111"/>
                <a:gd name="T62" fmla="*/ 2147483646 w 179"/>
                <a:gd name="T63" fmla="*/ 2147483646 h 111"/>
                <a:gd name="T64" fmla="*/ 2147483646 w 179"/>
                <a:gd name="T65" fmla="*/ 2147483646 h 111"/>
                <a:gd name="T66" fmla="*/ 2147483646 w 179"/>
                <a:gd name="T67" fmla="*/ 2147483646 h 111"/>
                <a:gd name="T68" fmla="*/ 2147483646 w 179"/>
                <a:gd name="T69" fmla="*/ 2147483646 h 111"/>
                <a:gd name="T70" fmla="*/ 2147483646 w 179"/>
                <a:gd name="T71" fmla="*/ 2147483646 h 111"/>
                <a:gd name="T72" fmla="*/ 2147483646 w 179"/>
                <a:gd name="T73" fmla="*/ 2147483646 h 111"/>
                <a:gd name="T74" fmla="*/ 2147483646 w 179"/>
                <a:gd name="T75" fmla="*/ 2147483646 h 111"/>
                <a:gd name="T76" fmla="*/ 2147483646 w 179"/>
                <a:gd name="T77" fmla="*/ 2147483646 h 111"/>
                <a:gd name="T78" fmla="*/ 2147483646 w 179"/>
                <a:gd name="T79" fmla="*/ 2147483646 h 111"/>
                <a:gd name="T80" fmla="*/ 2147483646 w 179"/>
                <a:gd name="T81" fmla="*/ 2147483646 h 111"/>
                <a:gd name="T82" fmla="*/ 2147483646 w 179"/>
                <a:gd name="T83" fmla="*/ 2147483646 h 11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9" h="111">
                  <a:moveTo>
                    <a:pt x="147" y="35"/>
                  </a:moveTo>
                  <a:cubicBezTo>
                    <a:pt x="145" y="31"/>
                    <a:pt x="143" y="28"/>
                    <a:pt x="141" y="24"/>
                  </a:cubicBezTo>
                  <a:cubicBezTo>
                    <a:pt x="138" y="19"/>
                    <a:pt x="134" y="15"/>
                    <a:pt x="129" y="11"/>
                  </a:cubicBezTo>
                  <a:cubicBezTo>
                    <a:pt x="124" y="7"/>
                    <a:pt x="119" y="5"/>
                    <a:pt x="113" y="3"/>
                  </a:cubicBezTo>
                  <a:cubicBezTo>
                    <a:pt x="107" y="1"/>
                    <a:pt x="101" y="0"/>
                    <a:pt x="95" y="0"/>
                  </a:cubicBezTo>
                  <a:cubicBezTo>
                    <a:pt x="86" y="0"/>
                    <a:pt x="77" y="2"/>
                    <a:pt x="70" y="6"/>
                  </a:cubicBezTo>
                  <a:cubicBezTo>
                    <a:pt x="63" y="9"/>
                    <a:pt x="58" y="13"/>
                    <a:pt x="53" y="18"/>
                  </a:cubicBezTo>
                  <a:cubicBezTo>
                    <a:pt x="51" y="18"/>
                    <a:pt x="49" y="18"/>
                    <a:pt x="47" y="18"/>
                  </a:cubicBezTo>
                  <a:cubicBezTo>
                    <a:pt x="40" y="18"/>
                    <a:pt x="34" y="19"/>
                    <a:pt x="29" y="21"/>
                  </a:cubicBezTo>
                  <a:cubicBezTo>
                    <a:pt x="23" y="24"/>
                    <a:pt x="18" y="27"/>
                    <a:pt x="14" y="31"/>
                  </a:cubicBezTo>
                  <a:cubicBezTo>
                    <a:pt x="9" y="36"/>
                    <a:pt x="6" y="41"/>
                    <a:pt x="4" y="46"/>
                  </a:cubicBezTo>
                  <a:cubicBezTo>
                    <a:pt x="1" y="52"/>
                    <a:pt x="0" y="58"/>
                    <a:pt x="0" y="64"/>
                  </a:cubicBezTo>
                  <a:cubicBezTo>
                    <a:pt x="0" y="71"/>
                    <a:pt x="1" y="77"/>
                    <a:pt x="4" y="83"/>
                  </a:cubicBezTo>
                  <a:cubicBezTo>
                    <a:pt x="6" y="88"/>
                    <a:pt x="9" y="93"/>
                    <a:pt x="14" y="97"/>
                  </a:cubicBezTo>
                  <a:cubicBezTo>
                    <a:pt x="22" y="106"/>
                    <a:pt x="34" y="111"/>
                    <a:pt x="46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51" y="111"/>
                    <a:pt x="161" y="107"/>
                    <a:pt x="168" y="100"/>
                  </a:cubicBezTo>
                  <a:cubicBezTo>
                    <a:pt x="175" y="92"/>
                    <a:pt x="179" y="83"/>
                    <a:pt x="179" y="73"/>
                  </a:cubicBezTo>
                  <a:cubicBezTo>
                    <a:pt x="179" y="63"/>
                    <a:pt x="175" y="53"/>
                    <a:pt x="168" y="46"/>
                  </a:cubicBezTo>
                  <a:cubicBezTo>
                    <a:pt x="162" y="40"/>
                    <a:pt x="155" y="37"/>
                    <a:pt x="147" y="35"/>
                  </a:cubicBezTo>
                  <a:close/>
                  <a:moveTo>
                    <a:pt x="141" y="96"/>
                  </a:move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38" y="96"/>
                    <a:pt x="30" y="93"/>
                    <a:pt x="25" y="87"/>
                  </a:cubicBezTo>
                  <a:cubicBezTo>
                    <a:pt x="19" y="81"/>
                    <a:pt x="15" y="73"/>
                    <a:pt x="15" y="64"/>
                  </a:cubicBezTo>
                  <a:cubicBezTo>
                    <a:pt x="15" y="56"/>
                    <a:pt x="19" y="48"/>
                    <a:pt x="25" y="42"/>
                  </a:cubicBezTo>
                  <a:cubicBezTo>
                    <a:pt x="30" y="36"/>
                    <a:pt x="38" y="33"/>
                    <a:pt x="47" y="33"/>
                  </a:cubicBezTo>
                  <a:cubicBezTo>
                    <a:pt x="49" y="33"/>
                    <a:pt x="52" y="33"/>
                    <a:pt x="54" y="34"/>
                  </a:cubicBezTo>
                  <a:cubicBezTo>
                    <a:pt x="55" y="34"/>
                    <a:pt x="56" y="34"/>
                    <a:pt x="56" y="34"/>
                  </a:cubicBezTo>
                  <a:cubicBezTo>
                    <a:pt x="59" y="34"/>
                    <a:pt x="61" y="33"/>
                    <a:pt x="62" y="31"/>
                  </a:cubicBezTo>
                  <a:cubicBezTo>
                    <a:pt x="66" y="26"/>
                    <a:pt x="71" y="22"/>
                    <a:pt x="76" y="19"/>
                  </a:cubicBezTo>
                  <a:cubicBezTo>
                    <a:pt x="82" y="16"/>
                    <a:pt x="88" y="15"/>
                    <a:pt x="95" y="15"/>
                  </a:cubicBezTo>
                  <a:cubicBezTo>
                    <a:pt x="104" y="15"/>
                    <a:pt x="113" y="18"/>
                    <a:pt x="120" y="23"/>
                  </a:cubicBezTo>
                  <a:cubicBezTo>
                    <a:pt x="127" y="28"/>
                    <a:pt x="132" y="36"/>
                    <a:pt x="134" y="44"/>
                  </a:cubicBezTo>
                  <a:cubicBezTo>
                    <a:pt x="135" y="48"/>
                    <a:pt x="138" y="50"/>
                    <a:pt x="141" y="50"/>
                  </a:cubicBezTo>
                  <a:cubicBezTo>
                    <a:pt x="147" y="50"/>
                    <a:pt x="153" y="53"/>
                    <a:pt x="157" y="57"/>
                  </a:cubicBezTo>
                  <a:cubicBezTo>
                    <a:pt x="161" y="61"/>
                    <a:pt x="164" y="67"/>
                    <a:pt x="164" y="73"/>
                  </a:cubicBezTo>
                  <a:cubicBezTo>
                    <a:pt x="164" y="86"/>
                    <a:pt x="153" y="96"/>
                    <a:pt x="141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3" name="组合 242出自【趣你的PPT】(微信:qunideppt)：最优质的PPT资源库"/>
          <p:cNvGrpSpPr>
            <a:grpSpLocks/>
          </p:cNvGrpSpPr>
          <p:nvPr/>
        </p:nvGrpSpPr>
        <p:grpSpPr bwMode="auto">
          <a:xfrm>
            <a:off x="747713" y="4579938"/>
            <a:ext cx="850900" cy="852487"/>
            <a:chOff x="1106488" y="4651375"/>
            <a:chExt cx="884238" cy="884238"/>
          </a:xfrm>
        </p:grpSpPr>
        <p:sp>
          <p:nvSpPr>
            <p:cNvPr id="379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4651375"/>
              <a:ext cx="884238" cy="884238"/>
            </a:xfrm>
            <a:prstGeom prst="ellipse">
              <a:avLst/>
            </a:prstGeom>
            <a:solidFill>
              <a:srgbClr val="3791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4851400"/>
              <a:ext cx="688975" cy="684213"/>
            </a:xfrm>
            <a:custGeom>
              <a:avLst/>
              <a:gdLst>
                <a:gd name="T0" fmla="*/ 2147483646 w 493"/>
                <a:gd name="T1" fmla="*/ 0 h 489"/>
                <a:gd name="T2" fmla="*/ 2147483646 w 493"/>
                <a:gd name="T3" fmla="*/ 2147483646 h 489"/>
                <a:gd name="T4" fmla="*/ 2147483646 w 493"/>
                <a:gd name="T5" fmla="*/ 2147483646 h 489"/>
                <a:gd name="T6" fmla="*/ 2147483646 w 493"/>
                <a:gd name="T7" fmla="*/ 2147483646 h 489"/>
                <a:gd name="T8" fmla="*/ 2147483646 w 493"/>
                <a:gd name="T9" fmla="*/ 2147483646 h 489"/>
                <a:gd name="T10" fmla="*/ 2147483646 w 493"/>
                <a:gd name="T11" fmla="*/ 2147483646 h 489"/>
                <a:gd name="T12" fmla="*/ 2147483646 w 493"/>
                <a:gd name="T13" fmla="*/ 2147483646 h 489"/>
                <a:gd name="T14" fmla="*/ 2147483646 w 493"/>
                <a:gd name="T15" fmla="*/ 2147483646 h 489"/>
                <a:gd name="T16" fmla="*/ 2147483646 w 493"/>
                <a:gd name="T17" fmla="*/ 2147483646 h 489"/>
                <a:gd name="T18" fmla="*/ 2147483646 w 493"/>
                <a:gd name="T19" fmla="*/ 2147483646 h 489"/>
                <a:gd name="T20" fmla="*/ 2147483646 w 493"/>
                <a:gd name="T21" fmla="*/ 2147483646 h 489"/>
                <a:gd name="T22" fmla="*/ 2147483646 w 493"/>
                <a:gd name="T23" fmla="*/ 0 h 489"/>
                <a:gd name="T24" fmla="*/ 2147483646 w 493"/>
                <a:gd name="T25" fmla="*/ 2147483646 h 489"/>
                <a:gd name="T26" fmla="*/ 2147483646 w 493"/>
                <a:gd name="T27" fmla="*/ 2147483646 h 489"/>
                <a:gd name="T28" fmla="*/ 2147483646 w 493"/>
                <a:gd name="T29" fmla="*/ 0 h 48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3" h="489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8"/>
                    <a:pt x="6" y="299"/>
                  </a:cubicBezTo>
                  <a:cubicBezTo>
                    <a:pt x="6" y="332"/>
                    <a:pt x="56" y="369"/>
                    <a:pt x="78" y="390"/>
                  </a:cubicBezTo>
                  <a:cubicBezTo>
                    <a:pt x="92" y="405"/>
                    <a:pt x="130" y="443"/>
                    <a:pt x="176" y="489"/>
                  </a:cubicBezTo>
                  <a:cubicBezTo>
                    <a:pt x="177" y="489"/>
                    <a:pt x="177" y="489"/>
                    <a:pt x="177" y="489"/>
                  </a:cubicBezTo>
                  <a:cubicBezTo>
                    <a:pt x="351" y="489"/>
                    <a:pt x="493" y="348"/>
                    <a:pt x="493" y="173"/>
                  </a:cubicBezTo>
                  <a:cubicBezTo>
                    <a:pt x="493" y="173"/>
                    <a:pt x="493" y="173"/>
                    <a:pt x="493" y="173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5"/>
                  </a:cubicBezTo>
                  <a:cubicBezTo>
                    <a:pt x="324" y="3"/>
                    <a:pt x="305" y="0"/>
                    <a:pt x="286" y="0"/>
                  </a:cubicBezTo>
                  <a:cubicBezTo>
                    <a:pt x="274" y="0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C7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4854575"/>
              <a:ext cx="479425" cy="477838"/>
            </a:xfrm>
            <a:custGeom>
              <a:avLst/>
              <a:gdLst>
                <a:gd name="T0" fmla="*/ 2147483646 w 342"/>
                <a:gd name="T1" fmla="*/ 2147483646 h 342"/>
                <a:gd name="T2" fmla="*/ 2147483646 w 342"/>
                <a:gd name="T3" fmla="*/ 0 h 342"/>
                <a:gd name="T4" fmla="*/ 2147483646 w 342"/>
                <a:gd name="T5" fmla="*/ 0 h 342"/>
                <a:gd name="T6" fmla="*/ 0 w 342"/>
                <a:gd name="T7" fmla="*/ 2147483646 h 342"/>
                <a:gd name="T8" fmla="*/ 0 w 342"/>
                <a:gd name="T9" fmla="*/ 2147483646 h 342"/>
                <a:gd name="T10" fmla="*/ 2147483646 w 342"/>
                <a:gd name="T11" fmla="*/ 2147483646 h 342"/>
                <a:gd name="T12" fmla="*/ 2147483646 w 342"/>
                <a:gd name="T13" fmla="*/ 2147483646 h 342"/>
                <a:gd name="T14" fmla="*/ 2147483646 w 342"/>
                <a:gd name="T15" fmla="*/ 2147483646 h 342"/>
                <a:gd name="T16" fmla="*/ 2147483646 w 342"/>
                <a:gd name="T17" fmla="*/ 2147483646 h 342"/>
                <a:gd name="T18" fmla="*/ 2147483646 w 342"/>
                <a:gd name="T19" fmla="*/ 2147483646 h 342"/>
                <a:gd name="T20" fmla="*/ 2147483646 w 342"/>
                <a:gd name="T21" fmla="*/ 2147483646 h 342"/>
                <a:gd name="T22" fmla="*/ 2147483646 w 342"/>
                <a:gd name="T23" fmla="*/ 2147483646 h 342"/>
                <a:gd name="T24" fmla="*/ 2147483646 w 342"/>
                <a:gd name="T25" fmla="*/ 2147483646 h 342"/>
                <a:gd name="T26" fmla="*/ 2147483646 w 342"/>
                <a:gd name="T27" fmla="*/ 2147483646 h 342"/>
                <a:gd name="T28" fmla="*/ 2147483646 w 342"/>
                <a:gd name="T29" fmla="*/ 2147483646 h 342"/>
                <a:gd name="T30" fmla="*/ 2147483646 w 342"/>
                <a:gd name="T31" fmla="*/ 2147483646 h 342"/>
                <a:gd name="T32" fmla="*/ 2147483646 w 342"/>
                <a:gd name="T33" fmla="*/ 2147483646 h 342"/>
                <a:gd name="T34" fmla="*/ 2147483646 w 342"/>
                <a:gd name="T35" fmla="*/ 2147483646 h 3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2">
                  <a:moveTo>
                    <a:pt x="342" y="44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2"/>
                    <a:pt x="20" y="342"/>
                    <a:pt x="44" y="342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2" y="342"/>
                    <a:pt x="342" y="322"/>
                    <a:pt x="342" y="298"/>
                  </a:cubicBezTo>
                  <a:lnTo>
                    <a:pt x="342" y="44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4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1938" y="4954588"/>
              <a:ext cx="117475" cy="127000"/>
            </a:xfrm>
            <a:custGeom>
              <a:avLst/>
              <a:gdLst>
                <a:gd name="T0" fmla="*/ 2147483646 w 85"/>
                <a:gd name="T1" fmla="*/ 2147483646 h 91"/>
                <a:gd name="T2" fmla="*/ 2147483646 w 85"/>
                <a:gd name="T3" fmla="*/ 0 h 91"/>
                <a:gd name="T4" fmla="*/ 0 w 85"/>
                <a:gd name="T5" fmla="*/ 2147483646 h 91"/>
                <a:gd name="T6" fmla="*/ 2147483646 w 85"/>
                <a:gd name="T7" fmla="*/ 2147483646 h 91"/>
                <a:gd name="T8" fmla="*/ 2147483646 w 85"/>
                <a:gd name="T9" fmla="*/ 2147483646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91">
                  <a:moveTo>
                    <a:pt x="85" y="31"/>
                  </a:moveTo>
                  <a:cubicBezTo>
                    <a:pt x="67" y="12"/>
                    <a:pt x="42" y="0"/>
                    <a:pt x="13" y="0"/>
                  </a:cubicBezTo>
                  <a:cubicBezTo>
                    <a:pt x="9" y="0"/>
                    <a:pt x="4" y="0"/>
                    <a:pt x="0" y="1"/>
                  </a:cubicBezTo>
                  <a:cubicBezTo>
                    <a:pt x="51" y="91"/>
                    <a:pt x="51" y="91"/>
                    <a:pt x="51" y="91"/>
                  </a:cubicBezTo>
                  <a:lnTo>
                    <a:pt x="85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2738" y="5006975"/>
              <a:ext cx="104775" cy="130175"/>
            </a:xfrm>
            <a:custGeom>
              <a:avLst/>
              <a:gdLst>
                <a:gd name="T0" fmla="*/ 0 w 75"/>
                <a:gd name="T1" fmla="*/ 2147483646 h 93"/>
                <a:gd name="T2" fmla="*/ 2147483646 w 75"/>
                <a:gd name="T3" fmla="*/ 2147483646 h 93"/>
                <a:gd name="T4" fmla="*/ 2147483646 w 75"/>
                <a:gd name="T5" fmla="*/ 2147483646 h 93"/>
                <a:gd name="T6" fmla="*/ 2147483646 w 75"/>
                <a:gd name="T7" fmla="*/ 0 h 93"/>
                <a:gd name="T8" fmla="*/ 0 w 75"/>
                <a:gd name="T9" fmla="*/ 2147483646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93">
                  <a:moveTo>
                    <a:pt x="0" y="93"/>
                  </a:moveTo>
                  <a:cubicBezTo>
                    <a:pt x="70" y="93"/>
                    <a:pt x="70" y="93"/>
                    <a:pt x="70" y="93"/>
                  </a:cubicBezTo>
                  <a:cubicBezTo>
                    <a:pt x="73" y="83"/>
                    <a:pt x="75" y="73"/>
                    <a:pt x="75" y="62"/>
                  </a:cubicBezTo>
                  <a:cubicBezTo>
                    <a:pt x="75" y="38"/>
                    <a:pt x="67" y="17"/>
                    <a:pt x="53" y="0"/>
                  </a:cubicBezTo>
                  <a:lnTo>
                    <a:pt x="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9225" y="4957763"/>
              <a:ext cx="149225" cy="85725"/>
            </a:xfrm>
            <a:custGeom>
              <a:avLst/>
              <a:gdLst>
                <a:gd name="T0" fmla="*/ 2147483646 w 107"/>
                <a:gd name="T1" fmla="*/ 2147483646 h 62"/>
                <a:gd name="T2" fmla="*/ 2147483646 w 107"/>
                <a:gd name="T3" fmla="*/ 2147483646 h 62"/>
                <a:gd name="T4" fmla="*/ 2147483646 w 107"/>
                <a:gd name="T5" fmla="*/ 2147483646 h 62"/>
                <a:gd name="T6" fmla="*/ 2147483646 w 107"/>
                <a:gd name="T7" fmla="*/ 0 h 62"/>
                <a:gd name="T8" fmla="*/ 0 w 107"/>
                <a:gd name="T9" fmla="*/ 2147483646 h 62"/>
                <a:gd name="T10" fmla="*/ 2147483646 w 107"/>
                <a:gd name="T11" fmla="*/ 2147483646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7" h="62">
                  <a:moveTo>
                    <a:pt x="71" y="62"/>
                  </a:moveTo>
                  <a:cubicBezTo>
                    <a:pt x="72" y="62"/>
                    <a:pt x="72" y="62"/>
                    <a:pt x="72" y="62"/>
                  </a:cubicBezTo>
                  <a:cubicBezTo>
                    <a:pt x="107" y="62"/>
                    <a:pt x="107" y="62"/>
                    <a:pt x="107" y="62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9" y="7"/>
                    <a:pt x="12" y="31"/>
                    <a:pt x="0" y="62"/>
                  </a:cubicBezTo>
                  <a:cubicBezTo>
                    <a:pt x="71" y="62"/>
                    <a:pt x="71" y="62"/>
                    <a:pt x="71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33525" y="5148263"/>
              <a:ext cx="142875" cy="80963"/>
            </a:xfrm>
            <a:custGeom>
              <a:avLst/>
              <a:gdLst>
                <a:gd name="T0" fmla="*/ 2147483646 w 102"/>
                <a:gd name="T1" fmla="*/ 2147483646 h 58"/>
                <a:gd name="T2" fmla="*/ 2147483646 w 102"/>
                <a:gd name="T3" fmla="*/ 0 h 58"/>
                <a:gd name="T4" fmla="*/ 0 w 102"/>
                <a:gd name="T5" fmla="*/ 0 h 58"/>
                <a:gd name="T6" fmla="*/ 2147483646 w 102"/>
                <a:gd name="T7" fmla="*/ 2147483646 h 5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2" h="58">
                  <a:moveTo>
                    <a:pt x="32" y="58"/>
                  </a:moveTo>
                  <a:cubicBezTo>
                    <a:pt x="64" y="51"/>
                    <a:pt x="90" y="29"/>
                    <a:pt x="10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1288" y="5056188"/>
              <a:ext cx="100013" cy="122238"/>
            </a:xfrm>
            <a:custGeom>
              <a:avLst/>
              <a:gdLst>
                <a:gd name="T0" fmla="*/ 2147483646 w 72"/>
                <a:gd name="T1" fmla="*/ 0 h 88"/>
                <a:gd name="T2" fmla="*/ 0 w 72"/>
                <a:gd name="T3" fmla="*/ 2147483646 h 88"/>
                <a:gd name="T4" fmla="*/ 2147483646 w 72"/>
                <a:gd name="T5" fmla="*/ 2147483646 h 88"/>
                <a:gd name="T6" fmla="*/ 2147483646 w 72"/>
                <a:gd name="T7" fmla="*/ 0 h 88"/>
                <a:gd name="T8" fmla="*/ 2147483646 w 72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88">
                  <a:moveTo>
                    <a:pt x="4" y="0"/>
                  </a:moveTo>
                  <a:cubicBezTo>
                    <a:pt x="1" y="9"/>
                    <a:pt x="0" y="17"/>
                    <a:pt x="0" y="27"/>
                  </a:cubicBezTo>
                  <a:cubicBezTo>
                    <a:pt x="0" y="50"/>
                    <a:pt x="8" y="71"/>
                    <a:pt x="21" y="88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9388" y="5102225"/>
              <a:ext cx="117475" cy="128588"/>
            </a:xfrm>
            <a:custGeom>
              <a:avLst/>
              <a:gdLst>
                <a:gd name="T0" fmla="*/ 0 w 85"/>
                <a:gd name="T1" fmla="*/ 2147483646 h 92"/>
                <a:gd name="T2" fmla="*/ 2147483646 w 85"/>
                <a:gd name="T3" fmla="*/ 2147483646 h 92"/>
                <a:gd name="T4" fmla="*/ 2147483646 w 85"/>
                <a:gd name="T5" fmla="*/ 2147483646 h 92"/>
                <a:gd name="T6" fmla="*/ 2147483646 w 85"/>
                <a:gd name="T7" fmla="*/ 0 h 92"/>
                <a:gd name="T8" fmla="*/ 0 w 85"/>
                <a:gd name="T9" fmla="*/ 2147483646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5" h="92">
                  <a:moveTo>
                    <a:pt x="0" y="60"/>
                  </a:moveTo>
                  <a:cubicBezTo>
                    <a:pt x="18" y="80"/>
                    <a:pt x="44" y="92"/>
                    <a:pt x="72" y="92"/>
                  </a:cubicBezTo>
                  <a:cubicBezTo>
                    <a:pt x="77" y="92"/>
                    <a:pt x="81" y="92"/>
                    <a:pt x="85" y="91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4" name="组合 256出自【趣你的PPT】(微信:qunideppt)：最优质的PPT资源库"/>
          <p:cNvGrpSpPr>
            <a:grpSpLocks/>
          </p:cNvGrpSpPr>
          <p:nvPr/>
        </p:nvGrpSpPr>
        <p:grpSpPr bwMode="auto">
          <a:xfrm>
            <a:off x="747713" y="5683250"/>
            <a:ext cx="850900" cy="849313"/>
            <a:chOff x="1106488" y="5848350"/>
            <a:chExt cx="884238" cy="882650"/>
          </a:xfrm>
        </p:grpSpPr>
        <p:sp>
          <p:nvSpPr>
            <p:cNvPr id="379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5848350"/>
              <a:ext cx="884238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6054725"/>
              <a:ext cx="688975" cy="676275"/>
            </a:xfrm>
            <a:custGeom>
              <a:avLst/>
              <a:gdLst>
                <a:gd name="T0" fmla="*/ 2147483646 w 493"/>
                <a:gd name="T1" fmla="*/ 0 h 484"/>
                <a:gd name="T2" fmla="*/ 2147483646 w 493"/>
                <a:gd name="T3" fmla="*/ 2147483646 h 484"/>
                <a:gd name="T4" fmla="*/ 2147483646 w 493"/>
                <a:gd name="T5" fmla="*/ 2147483646 h 484"/>
                <a:gd name="T6" fmla="*/ 2147483646 w 493"/>
                <a:gd name="T7" fmla="*/ 2147483646 h 484"/>
                <a:gd name="T8" fmla="*/ 2147483646 w 493"/>
                <a:gd name="T9" fmla="*/ 2147483646 h 484"/>
                <a:gd name="T10" fmla="*/ 2147483646 w 493"/>
                <a:gd name="T11" fmla="*/ 2147483646 h 484"/>
                <a:gd name="T12" fmla="*/ 2147483646 w 493"/>
                <a:gd name="T13" fmla="*/ 2147483646 h 484"/>
                <a:gd name="T14" fmla="*/ 2147483646 w 493"/>
                <a:gd name="T15" fmla="*/ 2147483646 h 484"/>
                <a:gd name="T16" fmla="*/ 2147483646 w 493"/>
                <a:gd name="T17" fmla="*/ 2147483646 h 484"/>
                <a:gd name="T18" fmla="*/ 2147483646 w 493"/>
                <a:gd name="T19" fmla="*/ 2147483646 h 484"/>
                <a:gd name="T20" fmla="*/ 2147483646 w 493"/>
                <a:gd name="T21" fmla="*/ 2147483646 h 484"/>
                <a:gd name="T22" fmla="*/ 2147483646 w 493"/>
                <a:gd name="T23" fmla="*/ 2147483646 h 484"/>
                <a:gd name="T24" fmla="*/ 2147483646 w 493"/>
                <a:gd name="T25" fmla="*/ 0 h 4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7"/>
                    <a:pt x="129" y="444"/>
                    <a:pt x="170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4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6057900"/>
              <a:ext cx="479425" cy="479425"/>
            </a:xfrm>
            <a:custGeom>
              <a:avLst/>
              <a:gdLst>
                <a:gd name="T0" fmla="*/ 2147483646 w 342"/>
                <a:gd name="T1" fmla="*/ 2147483646 h 343"/>
                <a:gd name="T2" fmla="*/ 2147483646 w 342"/>
                <a:gd name="T3" fmla="*/ 0 h 343"/>
                <a:gd name="T4" fmla="*/ 2147483646 w 342"/>
                <a:gd name="T5" fmla="*/ 0 h 343"/>
                <a:gd name="T6" fmla="*/ 0 w 342"/>
                <a:gd name="T7" fmla="*/ 2147483646 h 343"/>
                <a:gd name="T8" fmla="*/ 0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2147483646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3825" y="6143625"/>
              <a:ext cx="300038" cy="325438"/>
            </a:xfrm>
            <a:custGeom>
              <a:avLst/>
              <a:gdLst>
                <a:gd name="T0" fmla="*/ 2147483646 w 214"/>
                <a:gd name="T1" fmla="*/ 2147483646 h 233"/>
                <a:gd name="T2" fmla="*/ 2147483646 w 214"/>
                <a:gd name="T3" fmla="*/ 2147483646 h 233"/>
                <a:gd name="T4" fmla="*/ 2147483646 w 214"/>
                <a:gd name="T5" fmla="*/ 2147483646 h 233"/>
                <a:gd name="T6" fmla="*/ 2147483646 w 214"/>
                <a:gd name="T7" fmla="*/ 2147483646 h 233"/>
                <a:gd name="T8" fmla="*/ 2147483646 w 214"/>
                <a:gd name="T9" fmla="*/ 2147483646 h 233"/>
                <a:gd name="T10" fmla="*/ 2147483646 w 214"/>
                <a:gd name="T11" fmla="*/ 2147483646 h 233"/>
                <a:gd name="T12" fmla="*/ 2147483646 w 214"/>
                <a:gd name="T13" fmla="*/ 2147483646 h 233"/>
                <a:gd name="T14" fmla="*/ 2147483646 w 214"/>
                <a:gd name="T15" fmla="*/ 2147483646 h 233"/>
                <a:gd name="T16" fmla="*/ 2147483646 w 214"/>
                <a:gd name="T17" fmla="*/ 2147483646 h 233"/>
                <a:gd name="T18" fmla="*/ 2147483646 w 214"/>
                <a:gd name="T19" fmla="*/ 2147483646 h 233"/>
                <a:gd name="T20" fmla="*/ 2147483646 w 214"/>
                <a:gd name="T21" fmla="*/ 2147483646 h 233"/>
                <a:gd name="T22" fmla="*/ 2147483646 w 214"/>
                <a:gd name="T23" fmla="*/ 2147483646 h 233"/>
                <a:gd name="T24" fmla="*/ 2147483646 w 214"/>
                <a:gd name="T25" fmla="*/ 2147483646 h 233"/>
                <a:gd name="T26" fmla="*/ 2147483646 w 214"/>
                <a:gd name="T27" fmla="*/ 2147483646 h 233"/>
                <a:gd name="T28" fmla="*/ 2147483646 w 214"/>
                <a:gd name="T29" fmla="*/ 2147483646 h 23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4" h="233">
                  <a:moveTo>
                    <a:pt x="187" y="154"/>
                  </a:moveTo>
                  <a:cubicBezTo>
                    <a:pt x="179" y="150"/>
                    <a:pt x="179" y="149"/>
                    <a:pt x="179" y="149"/>
                  </a:cubicBezTo>
                  <a:cubicBezTo>
                    <a:pt x="171" y="144"/>
                    <a:pt x="160" y="145"/>
                    <a:pt x="153" y="150"/>
                  </a:cubicBezTo>
                  <a:cubicBezTo>
                    <a:pt x="153" y="150"/>
                    <a:pt x="151" y="152"/>
                    <a:pt x="144" y="158"/>
                  </a:cubicBezTo>
                  <a:cubicBezTo>
                    <a:pt x="139" y="163"/>
                    <a:pt x="128" y="162"/>
                    <a:pt x="121" y="156"/>
                  </a:cubicBezTo>
                  <a:cubicBezTo>
                    <a:pt x="101" y="138"/>
                    <a:pt x="83" y="117"/>
                    <a:pt x="69" y="94"/>
                  </a:cubicBezTo>
                  <a:cubicBezTo>
                    <a:pt x="64" y="86"/>
                    <a:pt x="65" y="76"/>
                    <a:pt x="70" y="71"/>
                  </a:cubicBezTo>
                  <a:cubicBezTo>
                    <a:pt x="78" y="65"/>
                    <a:pt x="80" y="63"/>
                    <a:pt x="80" y="63"/>
                  </a:cubicBezTo>
                  <a:cubicBezTo>
                    <a:pt x="87" y="58"/>
                    <a:pt x="89" y="46"/>
                    <a:pt x="85" y="38"/>
                  </a:cubicBezTo>
                  <a:cubicBezTo>
                    <a:pt x="85" y="38"/>
                    <a:pt x="85" y="38"/>
                    <a:pt x="82" y="30"/>
                  </a:cubicBezTo>
                  <a:cubicBezTo>
                    <a:pt x="74" y="12"/>
                    <a:pt x="65" y="0"/>
                    <a:pt x="58" y="4"/>
                  </a:cubicBezTo>
                  <a:cubicBezTo>
                    <a:pt x="28" y="23"/>
                    <a:pt x="0" y="36"/>
                    <a:pt x="19" y="77"/>
                  </a:cubicBezTo>
                  <a:cubicBezTo>
                    <a:pt x="44" y="129"/>
                    <a:pt x="83" y="175"/>
                    <a:pt x="130" y="208"/>
                  </a:cubicBezTo>
                  <a:cubicBezTo>
                    <a:pt x="166" y="233"/>
                    <a:pt x="183" y="209"/>
                    <a:pt x="208" y="182"/>
                  </a:cubicBezTo>
                  <a:cubicBezTo>
                    <a:pt x="214" y="176"/>
                    <a:pt x="203" y="165"/>
                    <a:pt x="187" y="1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5" name="组合 257出自【趣你的PPT】(微信:qunideppt)：最优质的PPT资源库"/>
          <p:cNvGrpSpPr>
            <a:grpSpLocks/>
          </p:cNvGrpSpPr>
          <p:nvPr/>
        </p:nvGrpSpPr>
        <p:grpSpPr bwMode="auto">
          <a:xfrm>
            <a:off x="2146300" y="5662613"/>
            <a:ext cx="849313" cy="849312"/>
            <a:chOff x="2395538" y="5848350"/>
            <a:chExt cx="882650" cy="882650"/>
          </a:xfrm>
        </p:grpSpPr>
        <p:sp>
          <p:nvSpPr>
            <p:cNvPr id="379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5848350"/>
              <a:ext cx="882650" cy="882650"/>
            </a:xfrm>
            <a:prstGeom prst="ellipse">
              <a:avLst/>
            </a:prstGeom>
            <a:solidFill>
              <a:srgbClr val="946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6054725"/>
              <a:ext cx="690563" cy="676275"/>
            </a:xfrm>
            <a:custGeom>
              <a:avLst/>
              <a:gdLst>
                <a:gd name="T0" fmla="*/ 2147483646 w 494"/>
                <a:gd name="T1" fmla="*/ 0 h 484"/>
                <a:gd name="T2" fmla="*/ 2147483646 w 494"/>
                <a:gd name="T3" fmla="*/ 2147483646 h 484"/>
                <a:gd name="T4" fmla="*/ 2147483646 w 494"/>
                <a:gd name="T5" fmla="*/ 2147483646 h 484"/>
                <a:gd name="T6" fmla="*/ 2147483646 w 494"/>
                <a:gd name="T7" fmla="*/ 2147483646 h 484"/>
                <a:gd name="T8" fmla="*/ 2147483646 w 494"/>
                <a:gd name="T9" fmla="*/ 2147483646 h 484"/>
                <a:gd name="T10" fmla="*/ 2147483646 w 494"/>
                <a:gd name="T11" fmla="*/ 2147483646 h 484"/>
                <a:gd name="T12" fmla="*/ 2147483646 w 494"/>
                <a:gd name="T13" fmla="*/ 2147483646 h 484"/>
                <a:gd name="T14" fmla="*/ 2147483646 w 494"/>
                <a:gd name="T15" fmla="*/ 2147483646 h 484"/>
                <a:gd name="T16" fmla="*/ 2147483646 w 494"/>
                <a:gd name="T17" fmla="*/ 2147483646 h 484"/>
                <a:gd name="T18" fmla="*/ 2147483646 w 494"/>
                <a:gd name="T19" fmla="*/ 2147483646 h 484"/>
                <a:gd name="T20" fmla="*/ 2147483646 w 494"/>
                <a:gd name="T21" fmla="*/ 2147483646 h 484"/>
                <a:gd name="T22" fmla="*/ 2147483646 w 494"/>
                <a:gd name="T23" fmla="*/ 2147483646 h 484"/>
                <a:gd name="T24" fmla="*/ 2147483646 w 494"/>
                <a:gd name="T25" fmla="*/ 0 h 4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4" h="484">
                  <a:moveTo>
                    <a:pt x="69" y="0"/>
                  </a:moveTo>
                  <a:cubicBezTo>
                    <a:pt x="58" y="0"/>
                    <a:pt x="46" y="1"/>
                    <a:pt x="37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3" y="406"/>
                    <a:pt x="129" y="443"/>
                    <a:pt x="170" y="484"/>
                  </a:cubicBezTo>
                  <a:cubicBezTo>
                    <a:pt x="173" y="484"/>
                    <a:pt x="175" y="484"/>
                    <a:pt x="178" y="484"/>
                  </a:cubicBezTo>
                  <a:cubicBezTo>
                    <a:pt x="351" y="484"/>
                    <a:pt x="492" y="345"/>
                    <a:pt x="494" y="172"/>
                  </a:cubicBezTo>
                  <a:cubicBezTo>
                    <a:pt x="421" y="100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7659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6057900"/>
              <a:ext cx="479425" cy="479425"/>
            </a:xfrm>
            <a:custGeom>
              <a:avLst/>
              <a:gdLst>
                <a:gd name="T0" fmla="*/ 2147483646 w 343"/>
                <a:gd name="T1" fmla="*/ 2147483646 h 343"/>
                <a:gd name="T2" fmla="*/ 2147483646 w 343"/>
                <a:gd name="T3" fmla="*/ 0 h 343"/>
                <a:gd name="T4" fmla="*/ 2147483646 w 343"/>
                <a:gd name="T5" fmla="*/ 0 h 343"/>
                <a:gd name="T6" fmla="*/ 0 w 343"/>
                <a:gd name="T7" fmla="*/ 2147483646 h 343"/>
                <a:gd name="T8" fmla="*/ 0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2147483646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6159500"/>
              <a:ext cx="273050" cy="276225"/>
            </a:xfrm>
            <a:custGeom>
              <a:avLst/>
              <a:gdLst>
                <a:gd name="T0" fmla="*/ 2147483646 w 196"/>
                <a:gd name="T1" fmla="*/ 2147483646 h 197"/>
                <a:gd name="T2" fmla="*/ 2147483646 w 196"/>
                <a:gd name="T3" fmla="*/ 2147483646 h 197"/>
                <a:gd name="T4" fmla="*/ 2147483646 w 196"/>
                <a:gd name="T5" fmla="*/ 2147483646 h 197"/>
                <a:gd name="T6" fmla="*/ 2147483646 w 196"/>
                <a:gd name="T7" fmla="*/ 2147483646 h 197"/>
                <a:gd name="T8" fmla="*/ 2147483646 w 196"/>
                <a:gd name="T9" fmla="*/ 2147483646 h 197"/>
                <a:gd name="T10" fmla="*/ 2147483646 w 196"/>
                <a:gd name="T11" fmla="*/ 2147483646 h 197"/>
                <a:gd name="T12" fmla="*/ 2147483646 w 196"/>
                <a:gd name="T13" fmla="*/ 2147483646 h 197"/>
                <a:gd name="T14" fmla="*/ 2147483646 w 196"/>
                <a:gd name="T15" fmla="*/ 2147483646 h 197"/>
                <a:gd name="T16" fmla="*/ 2147483646 w 196"/>
                <a:gd name="T17" fmla="*/ 2147483646 h 197"/>
                <a:gd name="T18" fmla="*/ 2147483646 w 196"/>
                <a:gd name="T19" fmla="*/ 2147483646 h 197"/>
                <a:gd name="T20" fmla="*/ 2147483646 w 196"/>
                <a:gd name="T21" fmla="*/ 2147483646 h 197"/>
                <a:gd name="T22" fmla="*/ 2147483646 w 196"/>
                <a:gd name="T23" fmla="*/ 2147483646 h 197"/>
                <a:gd name="T24" fmla="*/ 2147483646 w 196"/>
                <a:gd name="T25" fmla="*/ 2147483646 h 197"/>
                <a:gd name="T26" fmla="*/ 2147483646 w 196"/>
                <a:gd name="T27" fmla="*/ 2147483646 h 197"/>
                <a:gd name="T28" fmla="*/ 2147483646 w 196"/>
                <a:gd name="T29" fmla="*/ 2147483646 h 197"/>
                <a:gd name="T30" fmla="*/ 2147483646 w 196"/>
                <a:gd name="T31" fmla="*/ 2147483646 h 197"/>
                <a:gd name="T32" fmla="*/ 2147483646 w 196"/>
                <a:gd name="T33" fmla="*/ 2147483646 h 197"/>
                <a:gd name="T34" fmla="*/ 2147483646 w 196"/>
                <a:gd name="T35" fmla="*/ 2147483646 h 197"/>
                <a:gd name="T36" fmla="*/ 2147483646 w 196"/>
                <a:gd name="T37" fmla="*/ 2147483646 h 197"/>
                <a:gd name="T38" fmla="*/ 2147483646 w 196"/>
                <a:gd name="T39" fmla="*/ 2147483646 h 197"/>
                <a:gd name="T40" fmla="*/ 2147483646 w 196"/>
                <a:gd name="T41" fmla="*/ 2147483646 h 197"/>
                <a:gd name="T42" fmla="*/ 2147483646 w 196"/>
                <a:gd name="T43" fmla="*/ 2147483646 h 197"/>
                <a:gd name="T44" fmla="*/ 2147483646 w 196"/>
                <a:gd name="T45" fmla="*/ 2147483646 h 197"/>
                <a:gd name="T46" fmla="*/ 2147483646 w 196"/>
                <a:gd name="T47" fmla="*/ 2147483646 h 197"/>
                <a:gd name="T48" fmla="*/ 2147483646 w 196"/>
                <a:gd name="T49" fmla="*/ 2147483646 h 197"/>
                <a:gd name="T50" fmla="*/ 2147483646 w 196"/>
                <a:gd name="T51" fmla="*/ 2147483646 h 197"/>
                <a:gd name="T52" fmla="*/ 2147483646 w 196"/>
                <a:gd name="T53" fmla="*/ 2147483646 h 197"/>
                <a:gd name="T54" fmla="*/ 2147483646 w 196"/>
                <a:gd name="T55" fmla="*/ 2147483646 h 197"/>
                <a:gd name="T56" fmla="*/ 2147483646 w 196"/>
                <a:gd name="T57" fmla="*/ 2147483646 h 197"/>
                <a:gd name="T58" fmla="*/ 2147483646 w 196"/>
                <a:gd name="T59" fmla="*/ 2147483646 h 197"/>
                <a:gd name="T60" fmla="*/ 2147483646 w 196"/>
                <a:gd name="T61" fmla="*/ 2147483646 h 197"/>
                <a:gd name="T62" fmla="*/ 2147483646 w 196"/>
                <a:gd name="T63" fmla="*/ 2147483646 h 197"/>
                <a:gd name="T64" fmla="*/ 2147483646 w 196"/>
                <a:gd name="T65" fmla="*/ 2147483646 h 197"/>
                <a:gd name="T66" fmla="*/ 2147483646 w 196"/>
                <a:gd name="T67" fmla="*/ 2147483646 h 197"/>
                <a:gd name="T68" fmla="*/ 2147483646 w 196"/>
                <a:gd name="T69" fmla="*/ 2147483646 h 197"/>
                <a:gd name="T70" fmla="*/ 2147483646 w 196"/>
                <a:gd name="T71" fmla="*/ 2147483646 h 197"/>
                <a:gd name="T72" fmla="*/ 2147483646 w 196"/>
                <a:gd name="T73" fmla="*/ 2147483646 h 197"/>
                <a:gd name="T74" fmla="*/ 2147483646 w 196"/>
                <a:gd name="T75" fmla="*/ 2147483646 h 197"/>
                <a:gd name="T76" fmla="*/ 2147483646 w 196"/>
                <a:gd name="T77" fmla="*/ 2147483646 h 197"/>
                <a:gd name="T78" fmla="*/ 2147483646 w 196"/>
                <a:gd name="T79" fmla="*/ 2147483646 h 197"/>
                <a:gd name="T80" fmla="*/ 2147483646 w 196"/>
                <a:gd name="T81" fmla="*/ 2147483646 h 197"/>
                <a:gd name="T82" fmla="*/ 2147483646 w 196"/>
                <a:gd name="T83" fmla="*/ 2147483646 h 197"/>
                <a:gd name="T84" fmla="*/ 2147483646 w 196"/>
                <a:gd name="T85" fmla="*/ 2147483646 h 197"/>
                <a:gd name="T86" fmla="*/ 2147483646 w 196"/>
                <a:gd name="T87" fmla="*/ 2147483646 h 197"/>
                <a:gd name="T88" fmla="*/ 2147483646 w 196"/>
                <a:gd name="T89" fmla="*/ 2147483646 h 197"/>
                <a:gd name="T90" fmla="*/ 2147483646 w 196"/>
                <a:gd name="T91" fmla="*/ 2147483646 h 197"/>
                <a:gd name="T92" fmla="*/ 2147483646 w 196"/>
                <a:gd name="T93" fmla="*/ 2147483646 h 197"/>
                <a:gd name="T94" fmla="*/ 2147483646 w 196"/>
                <a:gd name="T95" fmla="*/ 2147483646 h 197"/>
                <a:gd name="T96" fmla="*/ 2147483646 w 196"/>
                <a:gd name="T97" fmla="*/ 2147483646 h 197"/>
                <a:gd name="T98" fmla="*/ 2147483646 w 196"/>
                <a:gd name="T99" fmla="*/ 2147483646 h 197"/>
                <a:gd name="T100" fmla="*/ 2147483646 w 196"/>
                <a:gd name="T101" fmla="*/ 2147483646 h 197"/>
                <a:gd name="T102" fmla="*/ 2147483646 w 196"/>
                <a:gd name="T103" fmla="*/ 2147483646 h 197"/>
                <a:gd name="T104" fmla="*/ 2147483646 w 196"/>
                <a:gd name="T105" fmla="*/ 2147483646 h 197"/>
                <a:gd name="T106" fmla="*/ 2147483646 w 196"/>
                <a:gd name="T107" fmla="*/ 2147483646 h 197"/>
                <a:gd name="T108" fmla="*/ 2147483646 w 196"/>
                <a:gd name="T109" fmla="*/ 2147483646 h 197"/>
                <a:gd name="T110" fmla="*/ 2147483646 w 196"/>
                <a:gd name="T111" fmla="*/ 2147483646 h 197"/>
                <a:gd name="T112" fmla="*/ 2147483646 w 196"/>
                <a:gd name="T113" fmla="*/ 2147483646 h 1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6" h="197">
                  <a:moveTo>
                    <a:pt x="167" y="29"/>
                  </a:moveTo>
                  <a:cubicBezTo>
                    <a:pt x="158" y="20"/>
                    <a:pt x="148" y="13"/>
                    <a:pt x="136" y="8"/>
                  </a:cubicBezTo>
                  <a:cubicBezTo>
                    <a:pt x="124" y="3"/>
                    <a:pt x="111" y="0"/>
                    <a:pt x="98" y="0"/>
                  </a:cubicBezTo>
                  <a:cubicBezTo>
                    <a:pt x="84" y="0"/>
                    <a:pt x="72" y="3"/>
                    <a:pt x="60" y="8"/>
                  </a:cubicBezTo>
                  <a:cubicBezTo>
                    <a:pt x="48" y="13"/>
                    <a:pt x="37" y="20"/>
                    <a:pt x="28" y="29"/>
                  </a:cubicBezTo>
                  <a:cubicBezTo>
                    <a:pt x="19" y="38"/>
                    <a:pt x="12" y="49"/>
                    <a:pt x="7" y="60"/>
                  </a:cubicBezTo>
                  <a:cubicBezTo>
                    <a:pt x="2" y="72"/>
                    <a:pt x="0" y="85"/>
                    <a:pt x="0" y="99"/>
                  </a:cubicBezTo>
                  <a:cubicBezTo>
                    <a:pt x="0" y="112"/>
                    <a:pt x="2" y="125"/>
                    <a:pt x="7" y="137"/>
                  </a:cubicBezTo>
                  <a:cubicBezTo>
                    <a:pt x="12" y="149"/>
                    <a:pt x="19" y="159"/>
                    <a:pt x="28" y="168"/>
                  </a:cubicBezTo>
                  <a:cubicBezTo>
                    <a:pt x="37" y="177"/>
                    <a:pt x="48" y="184"/>
                    <a:pt x="60" y="189"/>
                  </a:cubicBezTo>
                  <a:cubicBezTo>
                    <a:pt x="72" y="194"/>
                    <a:pt x="84" y="197"/>
                    <a:pt x="98" y="197"/>
                  </a:cubicBezTo>
                  <a:cubicBezTo>
                    <a:pt x="111" y="197"/>
                    <a:pt x="124" y="194"/>
                    <a:pt x="136" y="189"/>
                  </a:cubicBezTo>
                  <a:cubicBezTo>
                    <a:pt x="148" y="184"/>
                    <a:pt x="158" y="177"/>
                    <a:pt x="167" y="168"/>
                  </a:cubicBezTo>
                  <a:cubicBezTo>
                    <a:pt x="176" y="159"/>
                    <a:pt x="183" y="149"/>
                    <a:pt x="188" y="137"/>
                  </a:cubicBezTo>
                  <a:cubicBezTo>
                    <a:pt x="193" y="125"/>
                    <a:pt x="196" y="112"/>
                    <a:pt x="196" y="99"/>
                  </a:cubicBezTo>
                  <a:cubicBezTo>
                    <a:pt x="196" y="85"/>
                    <a:pt x="193" y="72"/>
                    <a:pt x="188" y="60"/>
                  </a:cubicBezTo>
                  <a:cubicBezTo>
                    <a:pt x="183" y="49"/>
                    <a:pt x="176" y="38"/>
                    <a:pt x="167" y="29"/>
                  </a:cubicBezTo>
                  <a:close/>
                  <a:moveTo>
                    <a:pt x="65" y="20"/>
                  </a:moveTo>
                  <a:cubicBezTo>
                    <a:pt x="65" y="20"/>
                    <a:pt x="66" y="20"/>
                    <a:pt x="66" y="19"/>
                  </a:cubicBezTo>
                  <a:cubicBezTo>
                    <a:pt x="64" y="23"/>
                    <a:pt x="61" y="27"/>
                    <a:pt x="59" y="31"/>
                  </a:cubicBezTo>
                  <a:cubicBezTo>
                    <a:pt x="57" y="35"/>
                    <a:pt x="55" y="40"/>
                    <a:pt x="53" y="45"/>
                  </a:cubicBezTo>
                  <a:cubicBezTo>
                    <a:pt x="48" y="43"/>
                    <a:pt x="43" y="40"/>
                    <a:pt x="38" y="38"/>
                  </a:cubicBezTo>
                  <a:cubicBezTo>
                    <a:pt x="46" y="30"/>
                    <a:pt x="55" y="24"/>
                    <a:pt x="65" y="20"/>
                  </a:cubicBezTo>
                  <a:close/>
                  <a:moveTo>
                    <a:pt x="19" y="66"/>
                  </a:moveTo>
                  <a:cubicBezTo>
                    <a:pt x="22" y="59"/>
                    <a:pt x="25" y="53"/>
                    <a:pt x="29" y="48"/>
                  </a:cubicBezTo>
                  <a:cubicBezTo>
                    <a:pt x="35" y="51"/>
                    <a:pt x="42" y="55"/>
                    <a:pt x="50" y="57"/>
                  </a:cubicBezTo>
                  <a:cubicBezTo>
                    <a:pt x="47" y="68"/>
                    <a:pt x="45" y="80"/>
                    <a:pt x="45" y="92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83"/>
                    <a:pt x="16" y="74"/>
                    <a:pt x="19" y="66"/>
                  </a:cubicBezTo>
                  <a:close/>
                  <a:moveTo>
                    <a:pt x="19" y="132"/>
                  </a:moveTo>
                  <a:cubicBezTo>
                    <a:pt x="16" y="124"/>
                    <a:pt x="13" y="115"/>
                    <a:pt x="13" y="106"/>
                  </a:cubicBezTo>
                  <a:cubicBezTo>
                    <a:pt x="45" y="106"/>
                    <a:pt x="45" y="106"/>
                    <a:pt x="45" y="106"/>
                  </a:cubicBezTo>
                  <a:cubicBezTo>
                    <a:pt x="45" y="118"/>
                    <a:pt x="47" y="129"/>
                    <a:pt x="50" y="140"/>
                  </a:cubicBezTo>
                  <a:cubicBezTo>
                    <a:pt x="42" y="143"/>
                    <a:pt x="35" y="146"/>
                    <a:pt x="29" y="150"/>
                  </a:cubicBezTo>
                  <a:cubicBezTo>
                    <a:pt x="25" y="144"/>
                    <a:pt x="22" y="138"/>
                    <a:pt x="19" y="132"/>
                  </a:cubicBezTo>
                  <a:close/>
                  <a:moveTo>
                    <a:pt x="65" y="177"/>
                  </a:moveTo>
                  <a:cubicBezTo>
                    <a:pt x="55" y="173"/>
                    <a:pt x="46" y="167"/>
                    <a:pt x="38" y="159"/>
                  </a:cubicBezTo>
                  <a:cubicBezTo>
                    <a:pt x="43" y="157"/>
                    <a:pt x="48" y="155"/>
                    <a:pt x="53" y="153"/>
                  </a:cubicBezTo>
                  <a:cubicBezTo>
                    <a:pt x="55" y="157"/>
                    <a:pt x="57" y="162"/>
                    <a:pt x="59" y="166"/>
                  </a:cubicBezTo>
                  <a:cubicBezTo>
                    <a:pt x="61" y="171"/>
                    <a:pt x="64" y="174"/>
                    <a:pt x="66" y="178"/>
                  </a:cubicBezTo>
                  <a:cubicBezTo>
                    <a:pt x="66" y="178"/>
                    <a:pt x="65" y="177"/>
                    <a:pt x="65" y="177"/>
                  </a:cubicBezTo>
                  <a:close/>
                  <a:moveTo>
                    <a:pt x="92" y="183"/>
                  </a:moveTo>
                  <a:cubicBezTo>
                    <a:pt x="89" y="182"/>
                    <a:pt x="86" y="181"/>
                    <a:pt x="84" y="178"/>
                  </a:cubicBezTo>
                  <a:cubicBezTo>
                    <a:pt x="79" y="174"/>
                    <a:pt x="75" y="168"/>
                    <a:pt x="71" y="161"/>
                  </a:cubicBezTo>
                  <a:cubicBezTo>
                    <a:pt x="69" y="157"/>
                    <a:pt x="67" y="153"/>
                    <a:pt x="66" y="149"/>
                  </a:cubicBezTo>
                  <a:cubicBezTo>
                    <a:pt x="74" y="147"/>
                    <a:pt x="83" y="146"/>
                    <a:pt x="92" y="145"/>
                  </a:cubicBezTo>
                  <a:lnTo>
                    <a:pt x="92" y="183"/>
                  </a:lnTo>
                  <a:close/>
                  <a:moveTo>
                    <a:pt x="92" y="132"/>
                  </a:moveTo>
                  <a:cubicBezTo>
                    <a:pt x="81" y="133"/>
                    <a:pt x="72" y="134"/>
                    <a:pt x="62" y="136"/>
                  </a:cubicBezTo>
                  <a:cubicBezTo>
                    <a:pt x="62" y="135"/>
                    <a:pt x="62" y="134"/>
                    <a:pt x="61" y="133"/>
                  </a:cubicBezTo>
                  <a:cubicBezTo>
                    <a:pt x="59" y="125"/>
                    <a:pt x="58" y="115"/>
                    <a:pt x="58" y="106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92" y="132"/>
                  </a:lnTo>
                  <a:close/>
                  <a:moveTo>
                    <a:pt x="92" y="92"/>
                  </a:moveTo>
                  <a:cubicBezTo>
                    <a:pt x="58" y="92"/>
                    <a:pt x="58" y="92"/>
                    <a:pt x="58" y="92"/>
                  </a:cubicBezTo>
                  <a:cubicBezTo>
                    <a:pt x="58" y="83"/>
                    <a:pt x="59" y="73"/>
                    <a:pt x="61" y="64"/>
                  </a:cubicBezTo>
                  <a:cubicBezTo>
                    <a:pt x="62" y="63"/>
                    <a:pt x="62" y="62"/>
                    <a:pt x="62" y="61"/>
                  </a:cubicBezTo>
                  <a:cubicBezTo>
                    <a:pt x="71" y="63"/>
                    <a:pt x="81" y="65"/>
                    <a:pt x="92" y="65"/>
                  </a:cubicBezTo>
                  <a:lnTo>
                    <a:pt x="92" y="92"/>
                  </a:lnTo>
                  <a:close/>
                  <a:moveTo>
                    <a:pt x="92" y="52"/>
                  </a:moveTo>
                  <a:cubicBezTo>
                    <a:pt x="83" y="52"/>
                    <a:pt x="74" y="50"/>
                    <a:pt x="66" y="48"/>
                  </a:cubicBezTo>
                  <a:cubicBezTo>
                    <a:pt x="67" y="44"/>
                    <a:pt x="69" y="40"/>
                    <a:pt x="71" y="37"/>
                  </a:cubicBezTo>
                  <a:cubicBezTo>
                    <a:pt x="75" y="29"/>
                    <a:pt x="79" y="23"/>
                    <a:pt x="84" y="19"/>
                  </a:cubicBezTo>
                  <a:cubicBezTo>
                    <a:pt x="86" y="17"/>
                    <a:pt x="89" y="15"/>
                    <a:pt x="92" y="14"/>
                  </a:cubicBezTo>
                  <a:lnTo>
                    <a:pt x="92" y="52"/>
                  </a:lnTo>
                  <a:close/>
                  <a:moveTo>
                    <a:pt x="131" y="20"/>
                  </a:moveTo>
                  <a:cubicBezTo>
                    <a:pt x="141" y="24"/>
                    <a:pt x="150" y="30"/>
                    <a:pt x="158" y="38"/>
                  </a:cubicBezTo>
                  <a:cubicBezTo>
                    <a:pt x="158" y="39"/>
                    <a:pt x="159" y="39"/>
                    <a:pt x="159" y="39"/>
                  </a:cubicBezTo>
                  <a:cubicBezTo>
                    <a:pt x="154" y="42"/>
                    <a:pt x="149" y="44"/>
                    <a:pt x="143" y="46"/>
                  </a:cubicBezTo>
                  <a:cubicBezTo>
                    <a:pt x="141" y="41"/>
                    <a:pt x="139" y="36"/>
                    <a:pt x="136" y="31"/>
                  </a:cubicBezTo>
                  <a:cubicBezTo>
                    <a:pt x="134" y="27"/>
                    <a:pt x="132" y="23"/>
                    <a:pt x="129" y="19"/>
                  </a:cubicBezTo>
                  <a:cubicBezTo>
                    <a:pt x="130" y="20"/>
                    <a:pt x="130" y="20"/>
                    <a:pt x="131" y="20"/>
                  </a:cubicBezTo>
                  <a:close/>
                  <a:moveTo>
                    <a:pt x="104" y="15"/>
                  </a:moveTo>
                  <a:cubicBezTo>
                    <a:pt x="107" y="16"/>
                    <a:pt x="109" y="17"/>
                    <a:pt x="111" y="19"/>
                  </a:cubicBezTo>
                  <a:cubicBezTo>
                    <a:pt x="116" y="23"/>
                    <a:pt x="121" y="29"/>
                    <a:pt x="125" y="37"/>
                  </a:cubicBezTo>
                  <a:cubicBezTo>
                    <a:pt x="126" y="40"/>
                    <a:pt x="128" y="45"/>
                    <a:pt x="130" y="49"/>
                  </a:cubicBezTo>
                  <a:cubicBezTo>
                    <a:pt x="122" y="51"/>
                    <a:pt x="113" y="52"/>
                    <a:pt x="104" y="52"/>
                  </a:cubicBezTo>
                  <a:lnTo>
                    <a:pt x="104" y="15"/>
                  </a:lnTo>
                  <a:close/>
                  <a:moveTo>
                    <a:pt x="104" y="65"/>
                  </a:moveTo>
                  <a:cubicBezTo>
                    <a:pt x="114" y="65"/>
                    <a:pt x="124" y="64"/>
                    <a:pt x="133" y="62"/>
                  </a:cubicBezTo>
                  <a:cubicBezTo>
                    <a:pt x="133" y="63"/>
                    <a:pt x="134" y="64"/>
                    <a:pt x="134" y="64"/>
                  </a:cubicBezTo>
                  <a:cubicBezTo>
                    <a:pt x="136" y="73"/>
                    <a:pt x="137" y="83"/>
                    <a:pt x="137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65"/>
                  </a:lnTo>
                  <a:close/>
                  <a:moveTo>
                    <a:pt x="104" y="106"/>
                  </a:moveTo>
                  <a:cubicBezTo>
                    <a:pt x="137" y="106"/>
                    <a:pt x="137" y="106"/>
                    <a:pt x="137" y="106"/>
                  </a:cubicBezTo>
                  <a:cubicBezTo>
                    <a:pt x="137" y="115"/>
                    <a:pt x="136" y="124"/>
                    <a:pt x="134" y="133"/>
                  </a:cubicBezTo>
                  <a:cubicBezTo>
                    <a:pt x="134" y="134"/>
                    <a:pt x="133" y="135"/>
                    <a:pt x="133" y="135"/>
                  </a:cubicBezTo>
                  <a:cubicBezTo>
                    <a:pt x="124" y="134"/>
                    <a:pt x="114" y="132"/>
                    <a:pt x="104" y="132"/>
                  </a:cubicBezTo>
                  <a:lnTo>
                    <a:pt x="104" y="106"/>
                  </a:lnTo>
                  <a:close/>
                  <a:moveTo>
                    <a:pt x="111" y="178"/>
                  </a:moveTo>
                  <a:cubicBezTo>
                    <a:pt x="109" y="180"/>
                    <a:pt x="107" y="181"/>
                    <a:pt x="104" y="18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13" y="145"/>
                    <a:pt x="122" y="146"/>
                    <a:pt x="130" y="148"/>
                  </a:cubicBezTo>
                  <a:cubicBezTo>
                    <a:pt x="128" y="152"/>
                    <a:pt x="126" y="157"/>
                    <a:pt x="124" y="161"/>
                  </a:cubicBezTo>
                  <a:cubicBezTo>
                    <a:pt x="121" y="168"/>
                    <a:pt x="116" y="174"/>
                    <a:pt x="111" y="178"/>
                  </a:cubicBezTo>
                  <a:close/>
                  <a:moveTo>
                    <a:pt x="158" y="159"/>
                  </a:moveTo>
                  <a:cubicBezTo>
                    <a:pt x="150" y="167"/>
                    <a:pt x="141" y="173"/>
                    <a:pt x="131" y="177"/>
                  </a:cubicBezTo>
                  <a:cubicBezTo>
                    <a:pt x="130" y="177"/>
                    <a:pt x="130" y="178"/>
                    <a:pt x="129" y="178"/>
                  </a:cubicBezTo>
                  <a:cubicBezTo>
                    <a:pt x="132" y="174"/>
                    <a:pt x="134" y="171"/>
                    <a:pt x="136" y="166"/>
                  </a:cubicBezTo>
                  <a:cubicBezTo>
                    <a:pt x="139" y="162"/>
                    <a:pt x="141" y="157"/>
                    <a:pt x="143" y="151"/>
                  </a:cubicBezTo>
                  <a:cubicBezTo>
                    <a:pt x="149" y="153"/>
                    <a:pt x="154" y="155"/>
                    <a:pt x="159" y="158"/>
                  </a:cubicBezTo>
                  <a:cubicBezTo>
                    <a:pt x="159" y="158"/>
                    <a:pt x="158" y="159"/>
                    <a:pt x="158" y="159"/>
                  </a:cubicBezTo>
                  <a:close/>
                  <a:moveTo>
                    <a:pt x="176" y="132"/>
                  </a:moveTo>
                  <a:cubicBezTo>
                    <a:pt x="174" y="138"/>
                    <a:pt x="171" y="143"/>
                    <a:pt x="168" y="148"/>
                  </a:cubicBezTo>
                  <a:cubicBezTo>
                    <a:pt x="161" y="144"/>
                    <a:pt x="154" y="141"/>
                    <a:pt x="146" y="139"/>
                  </a:cubicBezTo>
                  <a:cubicBezTo>
                    <a:pt x="149" y="129"/>
                    <a:pt x="150" y="117"/>
                    <a:pt x="150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15"/>
                    <a:pt x="180" y="124"/>
                    <a:pt x="176" y="132"/>
                  </a:cubicBezTo>
                  <a:close/>
                  <a:moveTo>
                    <a:pt x="150" y="92"/>
                  </a:moveTo>
                  <a:cubicBezTo>
                    <a:pt x="150" y="81"/>
                    <a:pt x="149" y="69"/>
                    <a:pt x="146" y="59"/>
                  </a:cubicBezTo>
                  <a:cubicBezTo>
                    <a:pt x="154" y="56"/>
                    <a:pt x="161" y="53"/>
                    <a:pt x="168" y="50"/>
                  </a:cubicBezTo>
                  <a:cubicBezTo>
                    <a:pt x="171" y="55"/>
                    <a:pt x="174" y="60"/>
                    <a:pt x="176" y="65"/>
                  </a:cubicBezTo>
                  <a:cubicBezTo>
                    <a:pt x="180" y="74"/>
                    <a:pt x="182" y="83"/>
                    <a:pt x="183" y="92"/>
                  </a:cubicBezTo>
                  <a:lnTo>
                    <a:pt x="15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6" name="组合 258出自【趣你的PPT】(微信:qunideppt)：最优质的PPT资源库"/>
          <p:cNvGrpSpPr>
            <a:grpSpLocks/>
          </p:cNvGrpSpPr>
          <p:nvPr/>
        </p:nvGrpSpPr>
        <p:grpSpPr bwMode="auto">
          <a:xfrm>
            <a:off x="3543300" y="5665788"/>
            <a:ext cx="849313" cy="849312"/>
            <a:chOff x="3684588" y="5848350"/>
            <a:chExt cx="882650" cy="882650"/>
          </a:xfrm>
        </p:grpSpPr>
        <p:sp>
          <p:nvSpPr>
            <p:cNvPr id="379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5848350"/>
              <a:ext cx="882650" cy="882650"/>
            </a:xfrm>
            <a:prstGeom prst="ellipse">
              <a:avLst/>
            </a:prstGeom>
            <a:solidFill>
              <a:srgbClr val="3A7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6054725"/>
              <a:ext cx="688975" cy="676275"/>
            </a:xfrm>
            <a:custGeom>
              <a:avLst/>
              <a:gdLst>
                <a:gd name="T0" fmla="*/ 2147483646 w 493"/>
                <a:gd name="T1" fmla="*/ 0 h 484"/>
                <a:gd name="T2" fmla="*/ 2147483646 w 493"/>
                <a:gd name="T3" fmla="*/ 2147483646 h 484"/>
                <a:gd name="T4" fmla="*/ 2147483646 w 493"/>
                <a:gd name="T5" fmla="*/ 2147483646 h 484"/>
                <a:gd name="T6" fmla="*/ 2147483646 w 493"/>
                <a:gd name="T7" fmla="*/ 2147483646 h 484"/>
                <a:gd name="T8" fmla="*/ 2147483646 w 493"/>
                <a:gd name="T9" fmla="*/ 2147483646 h 484"/>
                <a:gd name="T10" fmla="*/ 2147483646 w 493"/>
                <a:gd name="T11" fmla="*/ 2147483646 h 484"/>
                <a:gd name="T12" fmla="*/ 2147483646 w 493"/>
                <a:gd name="T13" fmla="*/ 2147483646 h 484"/>
                <a:gd name="T14" fmla="*/ 2147483646 w 493"/>
                <a:gd name="T15" fmla="*/ 2147483646 h 484"/>
                <a:gd name="T16" fmla="*/ 2147483646 w 493"/>
                <a:gd name="T17" fmla="*/ 2147483646 h 484"/>
                <a:gd name="T18" fmla="*/ 2147483646 w 493"/>
                <a:gd name="T19" fmla="*/ 2147483646 h 484"/>
                <a:gd name="T20" fmla="*/ 2147483646 w 493"/>
                <a:gd name="T21" fmla="*/ 2147483646 h 484"/>
                <a:gd name="T22" fmla="*/ 2147483646 w 493"/>
                <a:gd name="T23" fmla="*/ 2147483646 h 484"/>
                <a:gd name="T24" fmla="*/ 2147483646 w 493"/>
                <a:gd name="T25" fmla="*/ 0 h 4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3" h="484">
                  <a:moveTo>
                    <a:pt x="69" y="0"/>
                  </a:moveTo>
                  <a:cubicBezTo>
                    <a:pt x="57" y="0"/>
                    <a:pt x="46" y="1"/>
                    <a:pt x="36" y="5"/>
                  </a:cubicBezTo>
                  <a:cubicBezTo>
                    <a:pt x="0" y="17"/>
                    <a:pt x="5" y="57"/>
                    <a:pt x="5" y="87"/>
                  </a:cubicBezTo>
                  <a:cubicBezTo>
                    <a:pt x="5" y="158"/>
                    <a:pt x="5" y="229"/>
                    <a:pt x="5" y="300"/>
                  </a:cubicBezTo>
                  <a:cubicBezTo>
                    <a:pt x="5" y="332"/>
                    <a:pt x="53" y="367"/>
                    <a:pt x="75" y="389"/>
                  </a:cubicBezTo>
                  <a:cubicBezTo>
                    <a:pt x="92" y="406"/>
                    <a:pt x="128" y="443"/>
                    <a:pt x="169" y="484"/>
                  </a:cubicBezTo>
                  <a:cubicBezTo>
                    <a:pt x="172" y="484"/>
                    <a:pt x="174" y="484"/>
                    <a:pt x="177" y="484"/>
                  </a:cubicBezTo>
                  <a:cubicBezTo>
                    <a:pt x="350" y="484"/>
                    <a:pt x="491" y="345"/>
                    <a:pt x="493" y="172"/>
                  </a:cubicBezTo>
                  <a:cubicBezTo>
                    <a:pt x="420" y="99"/>
                    <a:pt x="355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3" y="1"/>
                    <a:pt x="261" y="2"/>
                    <a:pt x="251" y="2"/>
                  </a:cubicBezTo>
                  <a:cubicBezTo>
                    <a:pt x="206" y="2"/>
                    <a:pt x="162" y="2"/>
                    <a:pt x="117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2E5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6057900"/>
              <a:ext cx="479425" cy="479425"/>
            </a:xfrm>
            <a:custGeom>
              <a:avLst/>
              <a:gdLst>
                <a:gd name="T0" fmla="*/ 2147483646 w 343"/>
                <a:gd name="T1" fmla="*/ 2147483646 h 343"/>
                <a:gd name="T2" fmla="*/ 2147483646 w 343"/>
                <a:gd name="T3" fmla="*/ 0 h 343"/>
                <a:gd name="T4" fmla="*/ 2147483646 w 343"/>
                <a:gd name="T5" fmla="*/ 0 h 343"/>
                <a:gd name="T6" fmla="*/ 0 w 343"/>
                <a:gd name="T7" fmla="*/ 2147483646 h 343"/>
                <a:gd name="T8" fmla="*/ 0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2147483646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4" y="298"/>
                  </a:moveTo>
                  <a:cubicBezTo>
                    <a:pt x="314" y="307"/>
                    <a:pt x="307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7" y="313"/>
                    <a:pt x="30" y="307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7"/>
                    <a:pt x="37" y="30"/>
                    <a:pt x="45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7" y="30"/>
                    <a:pt x="314" y="37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6525" y="6191250"/>
              <a:ext cx="358775" cy="211138"/>
            </a:xfrm>
            <a:custGeom>
              <a:avLst/>
              <a:gdLst>
                <a:gd name="T0" fmla="*/ 2147483646 w 256"/>
                <a:gd name="T1" fmla="*/ 2147483646 h 151"/>
                <a:gd name="T2" fmla="*/ 2147483646 w 256"/>
                <a:gd name="T3" fmla="*/ 2147483646 h 151"/>
                <a:gd name="T4" fmla="*/ 2147483646 w 256"/>
                <a:gd name="T5" fmla="*/ 2147483646 h 151"/>
                <a:gd name="T6" fmla="*/ 2147483646 w 256"/>
                <a:gd name="T7" fmla="*/ 2147483646 h 151"/>
                <a:gd name="T8" fmla="*/ 2147483646 w 256"/>
                <a:gd name="T9" fmla="*/ 2147483646 h 151"/>
                <a:gd name="T10" fmla="*/ 2147483646 w 256"/>
                <a:gd name="T11" fmla="*/ 2147483646 h 151"/>
                <a:gd name="T12" fmla="*/ 2147483646 w 256"/>
                <a:gd name="T13" fmla="*/ 2147483646 h 151"/>
                <a:gd name="T14" fmla="*/ 2147483646 w 256"/>
                <a:gd name="T15" fmla="*/ 2147483646 h 151"/>
                <a:gd name="T16" fmla="*/ 2147483646 w 256"/>
                <a:gd name="T17" fmla="*/ 2147483646 h 151"/>
                <a:gd name="T18" fmla="*/ 2147483646 w 256"/>
                <a:gd name="T19" fmla="*/ 2147483646 h 151"/>
                <a:gd name="T20" fmla="*/ 2147483646 w 256"/>
                <a:gd name="T21" fmla="*/ 2147483646 h 151"/>
                <a:gd name="T22" fmla="*/ 2147483646 w 256"/>
                <a:gd name="T23" fmla="*/ 2147483646 h 151"/>
                <a:gd name="T24" fmla="*/ 2147483646 w 256"/>
                <a:gd name="T25" fmla="*/ 2147483646 h 151"/>
                <a:gd name="T26" fmla="*/ 2147483646 w 256"/>
                <a:gd name="T27" fmla="*/ 2147483646 h 151"/>
                <a:gd name="T28" fmla="*/ 2147483646 w 256"/>
                <a:gd name="T29" fmla="*/ 2147483646 h 151"/>
                <a:gd name="T30" fmla="*/ 2147483646 w 256"/>
                <a:gd name="T31" fmla="*/ 2147483646 h 151"/>
                <a:gd name="T32" fmla="*/ 2147483646 w 256"/>
                <a:gd name="T33" fmla="*/ 2147483646 h 151"/>
                <a:gd name="T34" fmla="*/ 2147483646 w 256"/>
                <a:gd name="T35" fmla="*/ 2147483646 h 151"/>
                <a:gd name="T36" fmla="*/ 2147483646 w 256"/>
                <a:gd name="T37" fmla="*/ 2147483646 h 151"/>
                <a:gd name="T38" fmla="*/ 2147483646 w 256"/>
                <a:gd name="T39" fmla="*/ 2147483646 h 151"/>
                <a:gd name="T40" fmla="*/ 2147483646 w 256"/>
                <a:gd name="T41" fmla="*/ 2147483646 h 151"/>
                <a:gd name="T42" fmla="*/ 2147483646 w 256"/>
                <a:gd name="T43" fmla="*/ 2147483646 h 151"/>
                <a:gd name="T44" fmla="*/ 2147483646 w 256"/>
                <a:gd name="T45" fmla="*/ 2147483646 h 151"/>
                <a:gd name="T46" fmla="*/ 2147483646 w 256"/>
                <a:gd name="T47" fmla="*/ 2147483646 h 151"/>
                <a:gd name="T48" fmla="*/ 2147483646 w 256"/>
                <a:gd name="T49" fmla="*/ 2147483646 h 151"/>
                <a:gd name="T50" fmla="*/ 2147483646 w 256"/>
                <a:gd name="T51" fmla="*/ 2147483646 h 151"/>
                <a:gd name="T52" fmla="*/ 2147483646 w 256"/>
                <a:gd name="T53" fmla="*/ 2147483646 h 151"/>
                <a:gd name="T54" fmla="*/ 2147483646 w 256"/>
                <a:gd name="T55" fmla="*/ 2147483646 h 151"/>
                <a:gd name="T56" fmla="*/ 2147483646 w 256"/>
                <a:gd name="T57" fmla="*/ 2147483646 h 151"/>
                <a:gd name="T58" fmla="*/ 2147483646 w 256"/>
                <a:gd name="T59" fmla="*/ 2147483646 h 151"/>
                <a:gd name="T60" fmla="*/ 2147483646 w 256"/>
                <a:gd name="T61" fmla="*/ 2147483646 h 151"/>
                <a:gd name="T62" fmla="*/ 2147483646 w 256"/>
                <a:gd name="T63" fmla="*/ 2147483646 h 151"/>
                <a:gd name="T64" fmla="*/ 2147483646 w 256"/>
                <a:gd name="T65" fmla="*/ 2147483646 h 151"/>
                <a:gd name="T66" fmla="*/ 2147483646 w 256"/>
                <a:gd name="T67" fmla="*/ 2147483646 h 151"/>
                <a:gd name="T68" fmla="*/ 2147483646 w 256"/>
                <a:gd name="T69" fmla="*/ 2147483646 h 151"/>
                <a:gd name="T70" fmla="*/ 2147483646 w 256"/>
                <a:gd name="T71" fmla="*/ 2147483646 h 151"/>
                <a:gd name="T72" fmla="*/ 2147483646 w 256"/>
                <a:gd name="T73" fmla="*/ 2147483646 h 151"/>
                <a:gd name="T74" fmla="*/ 2147483646 w 256"/>
                <a:gd name="T75" fmla="*/ 2147483646 h 151"/>
                <a:gd name="T76" fmla="*/ 2147483646 w 256"/>
                <a:gd name="T77" fmla="*/ 2147483646 h 151"/>
                <a:gd name="T78" fmla="*/ 2147483646 w 256"/>
                <a:gd name="T79" fmla="*/ 2147483646 h 151"/>
                <a:gd name="T80" fmla="*/ 2147483646 w 256"/>
                <a:gd name="T81" fmla="*/ 2147483646 h 151"/>
                <a:gd name="T82" fmla="*/ 2147483646 w 256"/>
                <a:gd name="T83" fmla="*/ 2147483646 h 151"/>
                <a:gd name="T84" fmla="*/ 2147483646 w 256"/>
                <a:gd name="T85" fmla="*/ 2147483646 h 151"/>
                <a:gd name="T86" fmla="*/ 2147483646 w 256"/>
                <a:gd name="T87" fmla="*/ 2147483646 h 151"/>
                <a:gd name="T88" fmla="*/ 2147483646 w 256"/>
                <a:gd name="T89" fmla="*/ 2147483646 h 151"/>
                <a:gd name="T90" fmla="*/ 2147483646 w 256"/>
                <a:gd name="T91" fmla="*/ 2147483646 h 15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56" h="151">
                  <a:moveTo>
                    <a:pt x="239" y="32"/>
                  </a:moveTo>
                  <a:cubicBezTo>
                    <a:pt x="231" y="20"/>
                    <a:pt x="221" y="11"/>
                    <a:pt x="209" y="7"/>
                  </a:cubicBezTo>
                  <a:cubicBezTo>
                    <a:pt x="190" y="0"/>
                    <a:pt x="170" y="1"/>
                    <a:pt x="150" y="3"/>
                  </a:cubicBezTo>
                  <a:cubicBezTo>
                    <a:pt x="142" y="4"/>
                    <a:pt x="135" y="5"/>
                    <a:pt x="128" y="5"/>
                  </a:cubicBezTo>
                  <a:cubicBezTo>
                    <a:pt x="121" y="5"/>
                    <a:pt x="114" y="4"/>
                    <a:pt x="107" y="3"/>
                  </a:cubicBezTo>
                  <a:cubicBezTo>
                    <a:pt x="87" y="1"/>
                    <a:pt x="66" y="0"/>
                    <a:pt x="47" y="7"/>
                  </a:cubicBezTo>
                  <a:cubicBezTo>
                    <a:pt x="36" y="11"/>
                    <a:pt x="26" y="20"/>
                    <a:pt x="18" y="32"/>
                  </a:cubicBezTo>
                  <a:cubicBezTo>
                    <a:pt x="11" y="42"/>
                    <a:pt x="6" y="54"/>
                    <a:pt x="4" y="67"/>
                  </a:cubicBezTo>
                  <a:cubicBezTo>
                    <a:pt x="0" y="86"/>
                    <a:pt x="2" y="105"/>
                    <a:pt x="9" y="120"/>
                  </a:cubicBezTo>
                  <a:cubicBezTo>
                    <a:pt x="13" y="128"/>
                    <a:pt x="18" y="135"/>
                    <a:pt x="24" y="140"/>
                  </a:cubicBezTo>
                  <a:cubicBezTo>
                    <a:pt x="30" y="145"/>
                    <a:pt x="37" y="149"/>
                    <a:pt x="45" y="151"/>
                  </a:cubicBezTo>
                  <a:cubicBezTo>
                    <a:pt x="48" y="151"/>
                    <a:pt x="50" y="151"/>
                    <a:pt x="53" y="151"/>
                  </a:cubicBezTo>
                  <a:cubicBezTo>
                    <a:pt x="64" y="151"/>
                    <a:pt x="74" y="148"/>
                    <a:pt x="84" y="141"/>
                  </a:cubicBezTo>
                  <a:cubicBezTo>
                    <a:pt x="94" y="134"/>
                    <a:pt x="102" y="123"/>
                    <a:pt x="108" y="110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1" y="110"/>
                    <a:pt x="131" y="110"/>
                    <a:pt x="131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54" y="123"/>
                    <a:pt x="163" y="134"/>
                    <a:pt x="173" y="141"/>
                  </a:cubicBezTo>
                  <a:cubicBezTo>
                    <a:pt x="182" y="148"/>
                    <a:pt x="193" y="151"/>
                    <a:pt x="203" y="151"/>
                  </a:cubicBezTo>
                  <a:cubicBezTo>
                    <a:pt x="206" y="151"/>
                    <a:pt x="209" y="151"/>
                    <a:pt x="211" y="151"/>
                  </a:cubicBezTo>
                  <a:cubicBezTo>
                    <a:pt x="219" y="149"/>
                    <a:pt x="226" y="145"/>
                    <a:pt x="233" y="140"/>
                  </a:cubicBezTo>
                  <a:cubicBezTo>
                    <a:pt x="238" y="135"/>
                    <a:pt x="243" y="128"/>
                    <a:pt x="247" y="120"/>
                  </a:cubicBezTo>
                  <a:cubicBezTo>
                    <a:pt x="254" y="105"/>
                    <a:pt x="256" y="86"/>
                    <a:pt x="253" y="67"/>
                  </a:cubicBezTo>
                  <a:cubicBezTo>
                    <a:pt x="250" y="54"/>
                    <a:pt x="245" y="42"/>
                    <a:pt x="239" y="32"/>
                  </a:cubicBezTo>
                  <a:close/>
                  <a:moveTo>
                    <a:pt x="232" y="113"/>
                  </a:moveTo>
                  <a:cubicBezTo>
                    <a:pt x="226" y="125"/>
                    <a:pt x="218" y="132"/>
                    <a:pt x="208" y="134"/>
                  </a:cubicBezTo>
                  <a:cubicBezTo>
                    <a:pt x="190" y="138"/>
                    <a:pt x="171" y="123"/>
                    <a:pt x="162" y="99"/>
                  </a:cubicBezTo>
                  <a:cubicBezTo>
                    <a:pt x="161" y="96"/>
                    <a:pt x="158" y="93"/>
                    <a:pt x="154" y="9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26" y="93"/>
                    <a:pt x="126" y="93"/>
                    <a:pt x="126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98" y="93"/>
                    <a:pt x="95" y="96"/>
                    <a:pt x="94" y="99"/>
                  </a:cubicBezTo>
                  <a:cubicBezTo>
                    <a:pt x="85" y="123"/>
                    <a:pt x="66" y="138"/>
                    <a:pt x="48" y="134"/>
                  </a:cubicBezTo>
                  <a:cubicBezTo>
                    <a:pt x="38" y="132"/>
                    <a:pt x="30" y="125"/>
                    <a:pt x="25" y="113"/>
                  </a:cubicBezTo>
                  <a:cubicBezTo>
                    <a:pt x="19" y="101"/>
                    <a:pt x="17" y="85"/>
                    <a:pt x="20" y="70"/>
                  </a:cubicBezTo>
                  <a:cubicBezTo>
                    <a:pt x="26" y="42"/>
                    <a:pt x="41" y="27"/>
                    <a:pt x="53" y="22"/>
                  </a:cubicBezTo>
                  <a:cubicBezTo>
                    <a:pt x="68" y="17"/>
                    <a:pt x="86" y="18"/>
                    <a:pt x="105" y="20"/>
                  </a:cubicBezTo>
                  <a:cubicBezTo>
                    <a:pt x="112" y="21"/>
                    <a:pt x="118" y="21"/>
                    <a:pt x="125" y="21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6" y="21"/>
                    <a:pt x="127" y="21"/>
                    <a:pt x="127" y="21"/>
                  </a:cubicBezTo>
                  <a:cubicBezTo>
                    <a:pt x="128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36" y="21"/>
                    <a:pt x="144" y="21"/>
                    <a:pt x="151" y="20"/>
                  </a:cubicBezTo>
                  <a:cubicBezTo>
                    <a:pt x="169" y="18"/>
                    <a:pt x="188" y="17"/>
                    <a:pt x="203" y="22"/>
                  </a:cubicBezTo>
                  <a:cubicBezTo>
                    <a:pt x="215" y="27"/>
                    <a:pt x="231" y="42"/>
                    <a:pt x="236" y="70"/>
                  </a:cubicBezTo>
                  <a:cubicBezTo>
                    <a:pt x="239" y="85"/>
                    <a:pt x="238" y="101"/>
                    <a:pt x="232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7325" y="6253163"/>
              <a:ext cx="74613" cy="76200"/>
            </a:xfrm>
            <a:custGeom>
              <a:avLst/>
              <a:gdLst>
                <a:gd name="T0" fmla="*/ 2147483646 w 54"/>
                <a:gd name="T1" fmla="*/ 2147483646 h 54"/>
                <a:gd name="T2" fmla="*/ 2147483646 w 54"/>
                <a:gd name="T3" fmla="*/ 2147483646 h 54"/>
                <a:gd name="T4" fmla="*/ 2147483646 w 54"/>
                <a:gd name="T5" fmla="*/ 2147483646 h 54"/>
                <a:gd name="T6" fmla="*/ 2147483646 w 54"/>
                <a:gd name="T7" fmla="*/ 0 h 54"/>
                <a:gd name="T8" fmla="*/ 2147483646 w 54"/>
                <a:gd name="T9" fmla="*/ 0 h 54"/>
                <a:gd name="T10" fmla="*/ 2147483646 w 54"/>
                <a:gd name="T11" fmla="*/ 2147483646 h 54"/>
                <a:gd name="T12" fmla="*/ 2147483646 w 54"/>
                <a:gd name="T13" fmla="*/ 2147483646 h 54"/>
                <a:gd name="T14" fmla="*/ 2147483646 w 54"/>
                <a:gd name="T15" fmla="*/ 2147483646 h 54"/>
                <a:gd name="T16" fmla="*/ 0 w 54"/>
                <a:gd name="T17" fmla="*/ 2147483646 h 54"/>
                <a:gd name="T18" fmla="*/ 0 w 54"/>
                <a:gd name="T19" fmla="*/ 2147483646 h 54"/>
                <a:gd name="T20" fmla="*/ 2147483646 w 54"/>
                <a:gd name="T21" fmla="*/ 2147483646 h 54"/>
                <a:gd name="T22" fmla="*/ 2147483646 w 54"/>
                <a:gd name="T23" fmla="*/ 2147483646 h 54"/>
                <a:gd name="T24" fmla="*/ 2147483646 w 54"/>
                <a:gd name="T25" fmla="*/ 2147483646 h 54"/>
                <a:gd name="T26" fmla="*/ 2147483646 w 54"/>
                <a:gd name="T27" fmla="*/ 2147483646 h 54"/>
                <a:gd name="T28" fmla="*/ 2147483646 w 54"/>
                <a:gd name="T29" fmla="*/ 2147483646 h 54"/>
                <a:gd name="T30" fmla="*/ 2147483646 w 54"/>
                <a:gd name="T31" fmla="*/ 2147483646 h 54"/>
                <a:gd name="T32" fmla="*/ 2147483646 w 54"/>
                <a:gd name="T33" fmla="*/ 2147483646 h 54"/>
                <a:gd name="T34" fmla="*/ 2147483646 w 54"/>
                <a:gd name="T35" fmla="*/ 2147483646 h 54"/>
                <a:gd name="T36" fmla="*/ 2147483646 w 54"/>
                <a:gd name="T37" fmla="*/ 2147483646 h 54"/>
                <a:gd name="T38" fmla="*/ 2147483646 w 54"/>
                <a:gd name="T39" fmla="*/ 2147483646 h 54"/>
                <a:gd name="T40" fmla="*/ 2147483646 w 54"/>
                <a:gd name="T41" fmla="*/ 2147483646 h 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4" h="54">
                  <a:moveTo>
                    <a:pt x="52" y="16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7" y="1"/>
                    <a:pt x="17" y="3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8"/>
                    <a:pt x="0" y="2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2" y="37"/>
                    <a:pt x="4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2"/>
                    <a:pt x="19" y="54"/>
                    <a:pt x="21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7" y="54"/>
                    <a:pt x="37" y="52"/>
                    <a:pt x="37" y="50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52" y="37"/>
                    <a:pt x="52" y="37"/>
                    <a:pt x="52" y="37"/>
                  </a:cubicBezTo>
                  <a:cubicBezTo>
                    <a:pt x="53" y="37"/>
                    <a:pt x="54" y="35"/>
                    <a:pt x="54" y="3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8"/>
                    <a:pt x="53" y="16"/>
                    <a:pt x="5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256338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10050" y="63055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6238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235450" y="6280150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917" name="组合 246出自【趣你的PPT】(微信:qunideppt)：最优质的PPT资源库"/>
          <p:cNvGrpSpPr>
            <a:grpSpLocks/>
          </p:cNvGrpSpPr>
          <p:nvPr/>
        </p:nvGrpSpPr>
        <p:grpSpPr bwMode="auto">
          <a:xfrm>
            <a:off x="4940300" y="5668963"/>
            <a:ext cx="852488" cy="849312"/>
            <a:chOff x="4972050" y="5848350"/>
            <a:chExt cx="884238" cy="882650"/>
          </a:xfrm>
        </p:grpSpPr>
        <p:sp>
          <p:nvSpPr>
            <p:cNvPr id="379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5848350"/>
              <a:ext cx="884238" cy="882650"/>
            </a:xfrm>
            <a:prstGeom prst="ellipse">
              <a:avLst/>
            </a:prstGeom>
            <a:solidFill>
              <a:srgbClr val="465A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6054725"/>
              <a:ext cx="687388" cy="676275"/>
            </a:xfrm>
            <a:custGeom>
              <a:avLst/>
              <a:gdLst>
                <a:gd name="T0" fmla="*/ 2147483646 w 492"/>
                <a:gd name="T1" fmla="*/ 0 h 484"/>
                <a:gd name="T2" fmla="*/ 2147483646 w 492"/>
                <a:gd name="T3" fmla="*/ 2147483646 h 484"/>
                <a:gd name="T4" fmla="*/ 2147483646 w 492"/>
                <a:gd name="T5" fmla="*/ 2147483646 h 484"/>
                <a:gd name="T6" fmla="*/ 2147483646 w 492"/>
                <a:gd name="T7" fmla="*/ 2147483646 h 484"/>
                <a:gd name="T8" fmla="*/ 2147483646 w 492"/>
                <a:gd name="T9" fmla="*/ 2147483646 h 484"/>
                <a:gd name="T10" fmla="*/ 2147483646 w 492"/>
                <a:gd name="T11" fmla="*/ 2147483646 h 484"/>
                <a:gd name="T12" fmla="*/ 2147483646 w 492"/>
                <a:gd name="T13" fmla="*/ 2147483646 h 484"/>
                <a:gd name="T14" fmla="*/ 2147483646 w 492"/>
                <a:gd name="T15" fmla="*/ 2147483646 h 484"/>
                <a:gd name="T16" fmla="*/ 2147483646 w 492"/>
                <a:gd name="T17" fmla="*/ 2147483646 h 484"/>
                <a:gd name="T18" fmla="*/ 2147483646 w 492"/>
                <a:gd name="T19" fmla="*/ 2147483646 h 484"/>
                <a:gd name="T20" fmla="*/ 2147483646 w 492"/>
                <a:gd name="T21" fmla="*/ 2147483646 h 484"/>
                <a:gd name="T22" fmla="*/ 2147483646 w 492"/>
                <a:gd name="T23" fmla="*/ 2147483646 h 484"/>
                <a:gd name="T24" fmla="*/ 2147483646 w 492"/>
                <a:gd name="T25" fmla="*/ 0 h 48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92" h="484">
                  <a:moveTo>
                    <a:pt x="69" y="0"/>
                  </a:moveTo>
                  <a:cubicBezTo>
                    <a:pt x="58" y="0"/>
                    <a:pt x="46" y="1"/>
                    <a:pt x="36" y="5"/>
                  </a:cubicBezTo>
                  <a:cubicBezTo>
                    <a:pt x="0" y="17"/>
                    <a:pt x="6" y="57"/>
                    <a:pt x="6" y="87"/>
                  </a:cubicBezTo>
                  <a:cubicBezTo>
                    <a:pt x="6" y="158"/>
                    <a:pt x="6" y="229"/>
                    <a:pt x="6" y="300"/>
                  </a:cubicBezTo>
                  <a:cubicBezTo>
                    <a:pt x="6" y="332"/>
                    <a:pt x="54" y="368"/>
                    <a:pt x="76" y="389"/>
                  </a:cubicBezTo>
                  <a:cubicBezTo>
                    <a:pt x="92" y="406"/>
                    <a:pt x="129" y="443"/>
                    <a:pt x="170" y="484"/>
                  </a:cubicBezTo>
                  <a:cubicBezTo>
                    <a:pt x="172" y="484"/>
                    <a:pt x="174" y="484"/>
                    <a:pt x="175" y="484"/>
                  </a:cubicBezTo>
                  <a:cubicBezTo>
                    <a:pt x="349" y="484"/>
                    <a:pt x="491" y="344"/>
                    <a:pt x="492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4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384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6057900"/>
              <a:ext cx="477838" cy="479425"/>
            </a:xfrm>
            <a:custGeom>
              <a:avLst/>
              <a:gdLst>
                <a:gd name="T0" fmla="*/ 2147483646 w 342"/>
                <a:gd name="T1" fmla="*/ 2147483646 h 343"/>
                <a:gd name="T2" fmla="*/ 2147483646 w 342"/>
                <a:gd name="T3" fmla="*/ 0 h 343"/>
                <a:gd name="T4" fmla="*/ 2147483646 w 342"/>
                <a:gd name="T5" fmla="*/ 0 h 343"/>
                <a:gd name="T6" fmla="*/ 0 w 342"/>
                <a:gd name="T7" fmla="*/ 2147483646 h 343"/>
                <a:gd name="T8" fmla="*/ 0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2147483646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7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7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7"/>
                    <a:pt x="36" y="30"/>
                    <a:pt x="44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306" y="30"/>
                    <a:pt x="313" y="37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2725" y="6161088"/>
              <a:ext cx="247650" cy="273050"/>
            </a:xfrm>
            <a:custGeom>
              <a:avLst/>
              <a:gdLst>
                <a:gd name="T0" fmla="*/ 2147483646 w 177"/>
                <a:gd name="T1" fmla="*/ 2147483646 h 195"/>
                <a:gd name="T2" fmla="*/ 2147483646 w 177"/>
                <a:gd name="T3" fmla="*/ 2147483646 h 195"/>
                <a:gd name="T4" fmla="*/ 2147483646 w 177"/>
                <a:gd name="T5" fmla="*/ 2147483646 h 195"/>
                <a:gd name="T6" fmla="*/ 2147483646 w 177"/>
                <a:gd name="T7" fmla="*/ 2147483646 h 195"/>
                <a:gd name="T8" fmla="*/ 2147483646 w 177"/>
                <a:gd name="T9" fmla="*/ 2147483646 h 195"/>
                <a:gd name="T10" fmla="*/ 2147483646 w 177"/>
                <a:gd name="T11" fmla="*/ 2147483646 h 195"/>
                <a:gd name="T12" fmla="*/ 2147483646 w 177"/>
                <a:gd name="T13" fmla="*/ 2147483646 h 195"/>
                <a:gd name="T14" fmla="*/ 2147483646 w 177"/>
                <a:gd name="T15" fmla="*/ 2147483646 h 195"/>
                <a:gd name="T16" fmla="*/ 2147483646 w 177"/>
                <a:gd name="T17" fmla="*/ 2147483646 h 195"/>
                <a:gd name="T18" fmla="*/ 2147483646 w 177"/>
                <a:gd name="T19" fmla="*/ 2147483646 h 195"/>
                <a:gd name="T20" fmla="*/ 2147483646 w 177"/>
                <a:gd name="T21" fmla="*/ 2147483646 h 195"/>
                <a:gd name="T22" fmla="*/ 2147483646 w 177"/>
                <a:gd name="T23" fmla="*/ 2147483646 h 195"/>
                <a:gd name="T24" fmla="*/ 2147483646 w 177"/>
                <a:gd name="T25" fmla="*/ 2147483646 h 195"/>
                <a:gd name="T26" fmla="*/ 2147483646 w 177"/>
                <a:gd name="T27" fmla="*/ 2147483646 h 195"/>
                <a:gd name="T28" fmla="*/ 2147483646 w 177"/>
                <a:gd name="T29" fmla="*/ 2147483646 h 195"/>
                <a:gd name="T30" fmla="*/ 2147483646 w 177"/>
                <a:gd name="T31" fmla="*/ 2147483646 h 195"/>
                <a:gd name="T32" fmla="*/ 2147483646 w 177"/>
                <a:gd name="T33" fmla="*/ 2147483646 h 195"/>
                <a:gd name="T34" fmla="*/ 2147483646 w 177"/>
                <a:gd name="T35" fmla="*/ 2147483646 h 195"/>
                <a:gd name="T36" fmla="*/ 2147483646 w 177"/>
                <a:gd name="T37" fmla="*/ 2147483646 h 195"/>
                <a:gd name="T38" fmla="*/ 2147483646 w 177"/>
                <a:gd name="T39" fmla="*/ 0 h 195"/>
                <a:gd name="T40" fmla="*/ 2147483646 w 177"/>
                <a:gd name="T41" fmla="*/ 2147483646 h 195"/>
                <a:gd name="T42" fmla="*/ 2147483646 w 177"/>
                <a:gd name="T43" fmla="*/ 2147483646 h 195"/>
                <a:gd name="T44" fmla="*/ 2147483646 w 177"/>
                <a:gd name="T45" fmla="*/ 2147483646 h 195"/>
                <a:gd name="T46" fmla="*/ 2147483646 w 177"/>
                <a:gd name="T47" fmla="*/ 2147483646 h 195"/>
                <a:gd name="T48" fmla="*/ 2147483646 w 177"/>
                <a:gd name="T49" fmla="*/ 2147483646 h 195"/>
                <a:gd name="T50" fmla="*/ 2147483646 w 177"/>
                <a:gd name="T51" fmla="*/ 2147483646 h 195"/>
                <a:gd name="T52" fmla="*/ 2147483646 w 177"/>
                <a:gd name="T53" fmla="*/ 2147483646 h 195"/>
                <a:gd name="T54" fmla="*/ 2147483646 w 177"/>
                <a:gd name="T55" fmla="*/ 2147483646 h 195"/>
                <a:gd name="T56" fmla="*/ 2147483646 w 177"/>
                <a:gd name="T57" fmla="*/ 2147483646 h 195"/>
                <a:gd name="T58" fmla="*/ 2147483646 w 177"/>
                <a:gd name="T59" fmla="*/ 2147483646 h 195"/>
                <a:gd name="T60" fmla="*/ 2147483646 w 177"/>
                <a:gd name="T61" fmla="*/ 2147483646 h 195"/>
                <a:gd name="T62" fmla="*/ 2147483646 w 177"/>
                <a:gd name="T63" fmla="*/ 2147483646 h 195"/>
                <a:gd name="T64" fmla="*/ 2147483646 w 177"/>
                <a:gd name="T65" fmla="*/ 2147483646 h 195"/>
                <a:gd name="T66" fmla="*/ 2147483646 w 177"/>
                <a:gd name="T67" fmla="*/ 2147483646 h 195"/>
                <a:gd name="T68" fmla="*/ 2147483646 w 177"/>
                <a:gd name="T69" fmla="*/ 2147483646 h 195"/>
                <a:gd name="T70" fmla="*/ 2147483646 w 177"/>
                <a:gd name="T71" fmla="*/ 2147483646 h 195"/>
                <a:gd name="T72" fmla="*/ 2147483646 w 177"/>
                <a:gd name="T73" fmla="*/ 2147483646 h 195"/>
                <a:gd name="T74" fmla="*/ 2147483646 w 177"/>
                <a:gd name="T75" fmla="*/ 2147483646 h 195"/>
                <a:gd name="T76" fmla="*/ 2147483646 w 177"/>
                <a:gd name="T77" fmla="*/ 2147483646 h 195"/>
                <a:gd name="T78" fmla="*/ 2147483646 w 177"/>
                <a:gd name="T79" fmla="*/ 2147483646 h 195"/>
                <a:gd name="T80" fmla="*/ 2147483646 w 177"/>
                <a:gd name="T81" fmla="*/ 2147483646 h 195"/>
                <a:gd name="T82" fmla="*/ 2147483646 w 177"/>
                <a:gd name="T83" fmla="*/ 2147483646 h 195"/>
                <a:gd name="T84" fmla="*/ 2147483646 w 177"/>
                <a:gd name="T85" fmla="*/ 2147483646 h 195"/>
                <a:gd name="T86" fmla="*/ 2147483646 w 177"/>
                <a:gd name="T87" fmla="*/ 2147483646 h 195"/>
                <a:gd name="T88" fmla="*/ 2147483646 w 177"/>
                <a:gd name="T89" fmla="*/ 2147483646 h 195"/>
                <a:gd name="T90" fmla="*/ 2147483646 w 177"/>
                <a:gd name="T91" fmla="*/ 2147483646 h 195"/>
                <a:gd name="T92" fmla="*/ 2147483646 w 177"/>
                <a:gd name="T93" fmla="*/ 2147483646 h 195"/>
                <a:gd name="T94" fmla="*/ 2147483646 w 177"/>
                <a:gd name="T95" fmla="*/ 2147483646 h 195"/>
                <a:gd name="T96" fmla="*/ 2147483646 w 177"/>
                <a:gd name="T97" fmla="*/ 2147483646 h 195"/>
                <a:gd name="T98" fmla="*/ 2147483646 w 177"/>
                <a:gd name="T99" fmla="*/ 2147483646 h 19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77" h="195">
                  <a:moveTo>
                    <a:pt x="166" y="120"/>
                  </a:moveTo>
                  <a:cubicBezTo>
                    <a:pt x="161" y="114"/>
                    <a:pt x="154" y="113"/>
                    <a:pt x="146" y="113"/>
                  </a:cubicBezTo>
                  <a:cubicBezTo>
                    <a:pt x="145" y="113"/>
                    <a:pt x="144" y="113"/>
                    <a:pt x="142" y="113"/>
                  </a:cubicBezTo>
                  <a:cubicBezTo>
                    <a:pt x="141" y="113"/>
                    <a:pt x="139" y="113"/>
                    <a:pt x="138" y="113"/>
                  </a:cubicBezTo>
                  <a:cubicBezTo>
                    <a:pt x="136" y="113"/>
                    <a:pt x="134" y="113"/>
                    <a:pt x="133" y="113"/>
                  </a:cubicBezTo>
                  <a:cubicBezTo>
                    <a:pt x="129" y="113"/>
                    <a:pt x="124" y="113"/>
                    <a:pt x="120" y="111"/>
                  </a:cubicBezTo>
                  <a:cubicBezTo>
                    <a:pt x="117" y="110"/>
                    <a:pt x="114" y="108"/>
                    <a:pt x="113" y="104"/>
                  </a:cubicBezTo>
                  <a:cubicBezTo>
                    <a:pt x="112" y="101"/>
                    <a:pt x="112" y="98"/>
                    <a:pt x="112" y="95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5" y="91"/>
                    <a:pt x="115" y="91"/>
                    <a:pt x="115" y="91"/>
                  </a:cubicBezTo>
                  <a:cubicBezTo>
                    <a:pt x="122" y="83"/>
                    <a:pt x="126" y="7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4"/>
                    <a:pt x="126" y="64"/>
                    <a:pt x="126" y="64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6" y="39"/>
                    <a:pt x="126" y="39"/>
                    <a:pt x="126" y="3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28"/>
                    <a:pt x="122" y="18"/>
                    <a:pt x="115" y="11"/>
                  </a:cubicBezTo>
                  <a:cubicBezTo>
                    <a:pt x="108" y="4"/>
                    <a:pt x="99" y="0"/>
                    <a:pt x="88" y="0"/>
                  </a:cubicBezTo>
                  <a:cubicBezTo>
                    <a:pt x="78" y="0"/>
                    <a:pt x="68" y="4"/>
                    <a:pt x="61" y="11"/>
                  </a:cubicBezTo>
                  <a:cubicBezTo>
                    <a:pt x="54" y="18"/>
                    <a:pt x="50" y="2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0" y="74"/>
                    <a:pt x="54" y="83"/>
                    <a:pt x="61" y="91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8"/>
                    <a:pt x="64" y="101"/>
                    <a:pt x="63" y="104"/>
                  </a:cubicBezTo>
                  <a:cubicBezTo>
                    <a:pt x="62" y="108"/>
                    <a:pt x="60" y="110"/>
                    <a:pt x="57" y="111"/>
                  </a:cubicBezTo>
                  <a:cubicBezTo>
                    <a:pt x="53" y="113"/>
                    <a:pt x="48" y="113"/>
                    <a:pt x="44" y="113"/>
                  </a:cubicBezTo>
                  <a:cubicBezTo>
                    <a:pt x="42" y="113"/>
                    <a:pt x="40" y="113"/>
                    <a:pt x="39" y="113"/>
                  </a:cubicBezTo>
                  <a:cubicBezTo>
                    <a:pt x="37" y="113"/>
                    <a:pt x="36" y="113"/>
                    <a:pt x="34" y="113"/>
                  </a:cubicBezTo>
                  <a:cubicBezTo>
                    <a:pt x="33" y="113"/>
                    <a:pt x="31" y="113"/>
                    <a:pt x="30" y="113"/>
                  </a:cubicBezTo>
                  <a:cubicBezTo>
                    <a:pt x="23" y="113"/>
                    <a:pt x="15" y="114"/>
                    <a:pt x="11" y="120"/>
                  </a:cubicBezTo>
                  <a:cubicBezTo>
                    <a:pt x="6" y="126"/>
                    <a:pt x="3" y="134"/>
                    <a:pt x="1" y="143"/>
                  </a:cubicBezTo>
                  <a:cubicBezTo>
                    <a:pt x="0" y="152"/>
                    <a:pt x="0" y="161"/>
                    <a:pt x="1" y="168"/>
                  </a:cubicBezTo>
                  <a:cubicBezTo>
                    <a:pt x="2" y="169"/>
                    <a:pt x="8" y="175"/>
                    <a:pt x="19" y="181"/>
                  </a:cubicBezTo>
                  <a:cubicBezTo>
                    <a:pt x="27" y="185"/>
                    <a:pt x="36" y="189"/>
                    <a:pt x="46" y="191"/>
                  </a:cubicBezTo>
                  <a:cubicBezTo>
                    <a:pt x="58" y="194"/>
                    <a:pt x="72" y="195"/>
                    <a:pt x="87" y="195"/>
                  </a:cubicBezTo>
                  <a:cubicBezTo>
                    <a:pt x="89" y="195"/>
                    <a:pt x="89" y="195"/>
                    <a:pt x="89" y="195"/>
                  </a:cubicBezTo>
                  <a:cubicBezTo>
                    <a:pt x="104" y="195"/>
                    <a:pt x="118" y="194"/>
                    <a:pt x="131" y="191"/>
                  </a:cubicBezTo>
                  <a:cubicBezTo>
                    <a:pt x="140" y="189"/>
                    <a:pt x="149" y="185"/>
                    <a:pt x="157" y="181"/>
                  </a:cubicBezTo>
                  <a:cubicBezTo>
                    <a:pt x="169" y="175"/>
                    <a:pt x="174" y="169"/>
                    <a:pt x="175" y="168"/>
                  </a:cubicBezTo>
                  <a:cubicBezTo>
                    <a:pt x="177" y="161"/>
                    <a:pt x="177" y="152"/>
                    <a:pt x="175" y="143"/>
                  </a:cubicBezTo>
                  <a:cubicBezTo>
                    <a:pt x="173" y="134"/>
                    <a:pt x="170" y="126"/>
                    <a:pt x="166" y="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8" name="组合 252出自【趣你的PPT】(微信:qunideppt)：最优质的PPT资源库"/>
          <p:cNvGrpSpPr>
            <a:grpSpLocks/>
          </p:cNvGrpSpPr>
          <p:nvPr/>
        </p:nvGrpSpPr>
        <p:grpSpPr bwMode="auto">
          <a:xfrm>
            <a:off x="6338888" y="5672138"/>
            <a:ext cx="852487" cy="850900"/>
            <a:chOff x="1106488" y="8242300"/>
            <a:chExt cx="884238" cy="882650"/>
          </a:xfrm>
        </p:grpSpPr>
        <p:sp>
          <p:nvSpPr>
            <p:cNvPr id="379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06488" y="8242300"/>
              <a:ext cx="884238" cy="882650"/>
            </a:xfrm>
            <a:prstGeom prst="ellipse">
              <a:avLst/>
            </a:prstGeom>
            <a:solidFill>
              <a:srgbClr val="E87E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1750" y="8442325"/>
              <a:ext cx="688975" cy="682625"/>
            </a:xfrm>
            <a:custGeom>
              <a:avLst/>
              <a:gdLst>
                <a:gd name="T0" fmla="*/ 2147483646 w 493"/>
                <a:gd name="T1" fmla="*/ 0 h 488"/>
                <a:gd name="T2" fmla="*/ 2147483646 w 493"/>
                <a:gd name="T3" fmla="*/ 2147483646 h 488"/>
                <a:gd name="T4" fmla="*/ 2147483646 w 493"/>
                <a:gd name="T5" fmla="*/ 2147483646 h 488"/>
                <a:gd name="T6" fmla="*/ 2147483646 w 493"/>
                <a:gd name="T7" fmla="*/ 2147483646 h 488"/>
                <a:gd name="T8" fmla="*/ 2147483646 w 493"/>
                <a:gd name="T9" fmla="*/ 2147483646 h 488"/>
                <a:gd name="T10" fmla="*/ 2147483646 w 493"/>
                <a:gd name="T11" fmla="*/ 2147483646 h 488"/>
                <a:gd name="T12" fmla="*/ 2147483646 w 493"/>
                <a:gd name="T13" fmla="*/ 2147483646 h 488"/>
                <a:gd name="T14" fmla="*/ 2147483646 w 493"/>
                <a:gd name="T15" fmla="*/ 2147483646 h 488"/>
                <a:gd name="T16" fmla="*/ 2147483646 w 493"/>
                <a:gd name="T17" fmla="*/ 2147483646 h 488"/>
                <a:gd name="T18" fmla="*/ 2147483646 w 493"/>
                <a:gd name="T19" fmla="*/ 2147483646 h 488"/>
                <a:gd name="T20" fmla="*/ 2147483646 w 493"/>
                <a:gd name="T21" fmla="*/ 2147483646 h 488"/>
                <a:gd name="T22" fmla="*/ 2147483646 w 493"/>
                <a:gd name="T23" fmla="*/ 2147483646 h 488"/>
                <a:gd name="T24" fmla="*/ 2147483646 w 493"/>
                <a:gd name="T25" fmla="*/ 2147483646 h 488"/>
                <a:gd name="T26" fmla="*/ 2147483646 w 493"/>
                <a:gd name="T27" fmla="*/ 2147483646 h 488"/>
                <a:gd name="T28" fmla="*/ 2147483646 w 493"/>
                <a:gd name="T29" fmla="*/ 0 h 4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7" y="390"/>
                  </a:cubicBezTo>
                  <a:cubicBezTo>
                    <a:pt x="94" y="408"/>
                    <a:pt x="132" y="446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0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BA6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09688" y="8445500"/>
              <a:ext cx="479425" cy="479425"/>
            </a:xfrm>
            <a:custGeom>
              <a:avLst/>
              <a:gdLst>
                <a:gd name="T0" fmla="*/ 2147483646 w 342"/>
                <a:gd name="T1" fmla="*/ 2147483646 h 343"/>
                <a:gd name="T2" fmla="*/ 2147483646 w 342"/>
                <a:gd name="T3" fmla="*/ 0 h 343"/>
                <a:gd name="T4" fmla="*/ 2147483646 w 342"/>
                <a:gd name="T5" fmla="*/ 0 h 343"/>
                <a:gd name="T6" fmla="*/ 0 w 342"/>
                <a:gd name="T7" fmla="*/ 2147483646 h 343"/>
                <a:gd name="T8" fmla="*/ 0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2147483646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47800" y="8537575"/>
              <a:ext cx="204788" cy="293688"/>
            </a:xfrm>
            <a:custGeom>
              <a:avLst/>
              <a:gdLst>
                <a:gd name="T0" fmla="*/ 2147483646 w 147"/>
                <a:gd name="T1" fmla="*/ 0 h 210"/>
                <a:gd name="T2" fmla="*/ 0 w 147"/>
                <a:gd name="T3" fmla="*/ 2147483646 h 210"/>
                <a:gd name="T4" fmla="*/ 2147483646 w 147"/>
                <a:gd name="T5" fmla="*/ 2147483646 h 210"/>
                <a:gd name="T6" fmla="*/ 2147483646 w 147"/>
                <a:gd name="T7" fmla="*/ 2147483646 h 210"/>
                <a:gd name="T8" fmla="*/ 2147483646 w 147"/>
                <a:gd name="T9" fmla="*/ 2147483646 h 210"/>
                <a:gd name="T10" fmla="*/ 2147483646 w 147"/>
                <a:gd name="T11" fmla="*/ 2147483646 h 210"/>
                <a:gd name="T12" fmla="*/ 2147483646 w 147"/>
                <a:gd name="T13" fmla="*/ 2147483646 h 210"/>
                <a:gd name="T14" fmla="*/ 2147483646 w 147"/>
                <a:gd name="T15" fmla="*/ 2147483646 h 210"/>
                <a:gd name="T16" fmla="*/ 2147483646 w 147"/>
                <a:gd name="T17" fmla="*/ 0 h 210"/>
                <a:gd name="T18" fmla="*/ 2147483646 w 147"/>
                <a:gd name="T19" fmla="*/ 2147483646 h 210"/>
                <a:gd name="T20" fmla="*/ 2147483646 w 147"/>
                <a:gd name="T21" fmla="*/ 2147483646 h 210"/>
                <a:gd name="T22" fmla="*/ 2147483646 w 147"/>
                <a:gd name="T23" fmla="*/ 2147483646 h 210"/>
                <a:gd name="T24" fmla="*/ 2147483646 w 147"/>
                <a:gd name="T25" fmla="*/ 2147483646 h 210"/>
                <a:gd name="T26" fmla="*/ 2147483646 w 147"/>
                <a:gd name="T27" fmla="*/ 2147483646 h 21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7" h="210">
                  <a:moveTo>
                    <a:pt x="73" y="0"/>
                  </a:moveTo>
                  <a:cubicBezTo>
                    <a:pt x="33" y="0"/>
                    <a:pt x="0" y="33"/>
                    <a:pt x="0" y="74"/>
                  </a:cubicBezTo>
                  <a:cubicBezTo>
                    <a:pt x="0" y="82"/>
                    <a:pt x="1" y="90"/>
                    <a:pt x="4" y="98"/>
                  </a:cubicBezTo>
                  <a:cubicBezTo>
                    <a:pt x="11" y="124"/>
                    <a:pt x="28" y="165"/>
                    <a:pt x="70" y="209"/>
                  </a:cubicBezTo>
                  <a:cubicBezTo>
                    <a:pt x="71" y="210"/>
                    <a:pt x="72" y="210"/>
                    <a:pt x="73" y="210"/>
                  </a:cubicBezTo>
                  <a:cubicBezTo>
                    <a:pt x="74" y="210"/>
                    <a:pt x="75" y="210"/>
                    <a:pt x="76" y="209"/>
                  </a:cubicBezTo>
                  <a:cubicBezTo>
                    <a:pt x="119" y="165"/>
                    <a:pt x="136" y="124"/>
                    <a:pt x="143" y="98"/>
                  </a:cubicBezTo>
                  <a:cubicBezTo>
                    <a:pt x="145" y="90"/>
                    <a:pt x="147" y="82"/>
                    <a:pt x="147" y="74"/>
                  </a:cubicBezTo>
                  <a:cubicBezTo>
                    <a:pt x="147" y="33"/>
                    <a:pt x="114" y="0"/>
                    <a:pt x="73" y="0"/>
                  </a:cubicBezTo>
                  <a:close/>
                  <a:moveTo>
                    <a:pt x="74" y="114"/>
                  </a:moveTo>
                  <a:cubicBezTo>
                    <a:pt x="51" y="114"/>
                    <a:pt x="32" y="95"/>
                    <a:pt x="32" y="73"/>
                  </a:cubicBezTo>
                  <a:cubicBezTo>
                    <a:pt x="32" y="50"/>
                    <a:pt x="51" y="31"/>
                    <a:pt x="74" y="31"/>
                  </a:cubicBezTo>
                  <a:cubicBezTo>
                    <a:pt x="97" y="31"/>
                    <a:pt x="115" y="50"/>
                    <a:pt x="115" y="73"/>
                  </a:cubicBezTo>
                  <a:cubicBezTo>
                    <a:pt x="115" y="95"/>
                    <a:pt x="97" y="114"/>
                    <a:pt x="74" y="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19" name="组合 250出自【趣你的PPT】(微信:qunideppt)：最优质的PPT资源库"/>
          <p:cNvGrpSpPr>
            <a:grpSpLocks/>
          </p:cNvGrpSpPr>
          <p:nvPr/>
        </p:nvGrpSpPr>
        <p:grpSpPr bwMode="auto">
          <a:xfrm>
            <a:off x="9136063" y="5675313"/>
            <a:ext cx="849312" cy="850900"/>
            <a:chOff x="3684588" y="8242300"/>
            <a:chExt cx="882650" cy="882650"/>
          </a:xfrm>
        </p:grpSpPr>
        <p:sp>
          <p:nvSpPr>
            <p:cNvPr id="379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4588" y="8242300"/>
              <a:ext cx="882650" cy="882650"/>
            </a:xfrm>
            <a:prstGeom prst="ellipse">
              <a:avLst/>
            </a:prstGeom>
            <a:solidFill>
              <a:srgbClr val="9A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8263" y="8442325"/>
              <a:ext cx="688975" cy="682625"/>
            </a:xfrm>
            <a:custGeom>
              <a:avLst/>
              <a:gdLst>
                <a:gd name="T0" fmla="*/ 2147483646 w 493"/>
                <a:gd name="T1" fmla="*/ 0 h 488"/>
                <a:gd name="T2" fmla="*/ 2147483646 w 493"/>
                <a:gd name="T3" fmla="*/ 2147483646 h 488"/>
                <a:gd name="T4" fmla="*/ 2147483646 w 493"/>
                <a:gd name="T5" fmla="*/ 2147483646 h 488"/>
                <a:gd name="T6" fmla="*/ 2147483646 w 493"/>
                <a:gd name="T7" fmla="*/ 2147483646 h 488"/>
                <a:gd name="T8" fmla="*/ 2147483646 w 493"/>
                <a:gd name="T9" fmla="*/ 2147483646 h 488"/>
                <a:gd name="T10" fmla="*/ 2147483646 w 493"/>
                <a:gd name="T11" fmla="*/ 2147483646 h 488"/>
                <a:gd name="T12" fmla="*/ 2147483646 w 493"/>
                <a:gd name="T13" fmla="*/ 2147483646 h 488"/>
                <a:gd name="T14" fmla="*/ 2147483646 w 493"/>
                <a:gd name="T15" fmla="*/ 2147483646 h 488"/>
                <a:gd name="T16" fmla="*/ 2147483646 w 493"/>
                <a:gd name="T17" fmla="*/ 2147483646 h 488"/>
                <a:gd name="T18" fmla="*/ 2147483646 w 493"/>
                <a:gd name="T19" fmla="*/ 2147483646 h 488"/>
                <a:gd name="T20" fmla="*/ 2147483646 w 493"/>
                <a:gd name="T21" fmla="*/ 2147483646 h 488"/>
                <a:gd name="T22" fmla="*/ 2147483646 w 493"/>
                <a:gd name="T23" fmla="*/ 2147483646 h 488"/>
                <a:gd name="T24" fmla="*/ 2147483646 w 493"/>
                <a:gd name="T25" fmla="*/ 2147483646 h 488"/>
                <a:gd name="T26" fmla="*/ 2147483646 w 493"/>
                <a:gd name="T27" fmla="*/ 2147483646 h 488"/>
                <a:gd name="T28" fmla="*/ 2147483646 w 493"/>
                <a:gd name="T29" fmla="*/ 0 h 4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3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5" y="56"/>
                    <a:pt x="5" y="86"/>
                  </a:cubicBezTo>
                  <a:cubicBezTo>
                    <a:pt x="5" y="157"/>
                    <a:pt x="5" y="229"/>
                    <a:pt x="5" y="300"/>
                  </a:cubicBezTo>
                  <a:cubicBezTo>
                    <a:pt x="5" y="331"/>
                    <a:pt x="54" y="368"/>
                    <a:pt x="76" y="388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6" y="488"/>
                    <a:pt x="177" y="488"/>
                  </a:cubicBezTo>
                  <a:cubicBezTo>
                    <a:pt x="351" y="488"/>
                    <a:pt x="493" y="347"/>
                    <a:pt x="493" y="172"/>
                  </a:cubicBezTo>
                  <a:cubicBezTo>
                    <a:pt x="493" y="172"/>
                    <a:pt x="493" y="172"/>
                    <a:pt x="493" y="172"/>
                  </a:cubicBezTo>
                  <a:cubicBezTo>
                    <a:pt x="493" y="172"/>
                    <a:pt x="493" y="171"/>
                    <a:pt x="493" y="171"/>
                  </a:cubicBezTo>
                  <a:cubicBezTo>
                    <a:pt x="420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7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4613" y="8445500"/>
              <a:ext cx="479425" cy="479425"/>
            </a:xfrm>
            <a:custGeom>
              <a:avLst/>
              <a:gdLst>
                <a:gd name="T0" fmla="*/ 2147483646 w 343"/>
                <a:gd name="T1" fmla="*/ 0 h 343"/>
                <a:gd name="T2" fmla="*/ 2147483646 w 343"/>
                <a:gd name="T3" fmla="*/ 0 h 343"/>
                <a:gd name="T4" fmla="*/ 0 w 343"/>
                <a:gd name="T5" fmla="*/ 2147483646 h 343"/>
                <a:gd name="T6" fmla="*/ 0 w 343"/>
                <a:gd name="T7" fmla="*/ 2147483646 h 343"/>
                <a:gd name="T8" fmla="*/ 2147483646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0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299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1" y="343"/>
                    <a:pt x="46" y="343"/>
                  </a:cubicBezTo>
                  <a:cubicBezTo>
                    <a:pt x="299" y="343"/>
                    <a:pt x="299" y="343"/>
                    <a:pt x="299" y="343"/>
                  </a:cubicBezTo>
                  <a:cubicBezTo>
                    <a:pt x="324" y="343"/>
                    <a:pt x="343" y="323"/>
                    <a:pt x="343" y="298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20"/>
                    <a:pt x="324" y="0"/>
                    <a:pt x="299" y="0"/>
                  </a:cubicBezTo>
                  <a:close/>
                  <a:moveTo>
                    <a:pt x="314" y="298"/>
                  </a:moveTo>
                  <a:cubicBezTo>
                    <a:pt x="314" y="306"/>
                    <a:pt x="307" y="313"/>
                    <a:pt x="299" y="313"/>
                  </a:cubicBezTo>
                  <a:cubicBezTo>
                    <a:pt x="46" y="313"/>
                    <a:pt x="46" y="313"/>
                    <a:pt x="46" y="313"/>
                  </a:cubicBezTo>
                  <a:cubicBezTo>
                    <a:pt x="37" y="313"/>
                    <a:pt x="30" y="306"/>
                    <a:pt x="30" y="298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36"/>
                    <a:pt x="37" y="29"/>
                    <a:pt x="46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307" y="29"/>
                    <a:pt x="314" y="36"/>
                    <a:pt x="314" y="45"/>
                  </a:cubicBezTo>
                  <a:lnTo>
                    <a:pt x="314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89388" y="8566150"/>
              <a:ext cx="273050" cy="115888"/>
            </a:xfrm>
            <a:custGeom>
              <a:avLst/>
              <a:gdLst>
                <a:gd name="T0" fmla="*/ 2147483646 w 172"/>
                <a:gd name="T1" fmla="*/ 0 h 73"/>
                <a:gd name="T2" fmla="*/ 2147483646 w 172"/>
                <a:gd name="T3" fmla="*/ 0 h 73"/>
                <a:gd name="T4" fmla="*/ 2147483646 w 172"/>
                <a:gd name="T5" fmla="*/ 0 h 73"/>
                <a:gd name="T6" fmla="*/ 2147483646 w 172"/>
                <a:gd name="T7" fmla="*/ 0 h 73"/>
                <a:gd name="T8" fmla="*/ 0 w 172"/>
                <a:gd name="T9" fmla="*/ 2147483646 h 73"/>
                <a:gd name="T10" fmla="*/ 2147483646 w 172"/>
                <a:gd name="T11" fmla="*/ 2147483646 h 73"/>
                <a:gd name="T12" fmla="*/ 2147483646 w 172"/>
                <a:gd name="T13" fmla="*/ 2147483646 h 73"/>
                <a:gd name="T14" fmla="*/ 2147483646 w 172"/>
                <a:gd name="T15" fmla="*/ 2147483646 h 73"/>
                <a:gd name="T16" fmla="*/ 2147483646 w 172"/>
                <a:gd name="T17" fmla="*/ 2147483646 h 73"/>
                <a:gd name="T18" fmla="*/ 2147483646 w 172"/>
                <a:gd name="T19" fmla="*/ 0 h 73"/>
                <a:gd name="T20" fmla="*/ 2147483646 w 172"/>
                <a:gd name="T21" fmla="*/ 0 h 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72" h="73">
                  <a:moveTo>
                    <a:pt x="86" y="0"/>
                  </a:moveTo>
                  <a:lnTo>
                    <a:pt x="86" y="0"/>
                  </a:lnTo>
                  <a:lnTo>
                    <a:pt x="0" y="59"/>
                  </a:lnTo>
                  <a:lnTo>
                    <a:pt x="10" y="73"/>
                  </a:lnTo>
                  <a:lnTo>
                    <a:pt x="86" y="20"/>
                  </a:lnTo>
                  <a:lnTo>
                    <a:pt x="162" y="73"/>
                  </a:lnTo>
                  <a:lnTo>
                    <a:pt x="172" y="59"/>
                  </a:lnTo>
                  <a:lnTo>
                    <a:pt x="87" y="0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8609013"/>
              <a:ext cx="177800" cy="195263"/>
            </a:xfrm>
            <a:custGeom>
              <a:avLst/>
              <a:gdLst>
                <a:gd name="T0" fmla="*/ 2147483646 w 128"/>
                <a:gd name="T1" fmla="*/ 0 h 140"/>
                <a:gd name="T2" fmla="*/ 0 w 128"/>
                <a:gd name="T3" fmla="*/ 2147483646 h 140"/>
                <a:gd name="T4" fmla="*/ 0 w 128"/>
                <a:gd name="T5" fmla="*/ 2147483646 h 140"/>
                <a:gd name="T6" fmla="*/ 2147483646 w 128"/>
                <a:gd name="T7" fmla="*/ 2147483646 h 140"/>
                <a:gd name="T8" fmla="*/ 2147483646 w 128"/>
                <a:gd name="T9" fmla="*/ 2147483646 h 140"/>
                <a:gd name="T10" fmla="*/ 2147483646 w 128"/>
                <a:gd name="T11" fmla="*/ 2147483646 h 140"/>
                <a:gd name="T12" fmla="*/ 2147483646 w 128"/>
                <a:gd name="T13" fmla="*/ 2147483646 h 140"/>
                <a:gd name="T14" fmla="*/ 2147483646 w 128"/>
                <a:gd name="T15" fmla="*/ 2147483646 h 140"/>
                <a:gd name="T16" fmla="*/ 2147483646 w 128"/>
                <a:gd name="T17" fmla="*/ 2147483646 h 140"/>
                <a:gd name="T18" fmla="*/ 2147483646 w 128"/>
                <a:gd name="T19" fmla="*/ 2147483646 h 140"/>
                <a:gd name="T20" fmla="*/ 2147483646 w 128"/>
                <a:gd name="T21" fmla="*/ 2147483646 h 140"/>
                <a:gd name="T22" fmla="*/ 2147483646 w 128"/>
                <a:gd name="T23" fmla="*/ 2147483646 h 140"/>
                <a:gd name="T24" fmla="*/ 2147483646 w 128"/>
                <a:gd name="T25" fmla="*/ 0 h 140"/>
                <a:gd name="T26" fmla="*/ 2147483646 w 128"/>
                <a:gd name="T27" fmla="*/ 0 h 1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8" h="140">
                  <a:moveTo>
                    <a:pt x="64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7"/>
                    <a:pt x="3" y="140"/>
                    <a:pt x="6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92"/>
                    <a:pt x="54" y="84"/>
                    <a:pt x="64" y="84"/>
                  </a:cubicBezTo>
                  <a:cubicBezTo>
                    <a:pt x="74" y="84"/>
                    <a:pt x="82" y="92"/>
                    <a:pt x="82" y="102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6" y="140"/>
                    <a:pt x="128" y="137"/>
                    <a:pt x="128" y="132"/>
                  </a:cubicBezTo>
                  <a:cubicBezTo>
                    <a:pt x="128" y="44"/>
                    <a:pt x="128" y="44"/>
                    <a:pt x="128" y="44"/>
                  </a:cubicBezTo>
                  <a:cubicBezTo>
                    <a:pt x="65" y="0"/>
                    <a:pt x="65" y="0"/>
                    <a:pt x="65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20" name="组合 249出自【趣你的PPT】(微信:qunideppt)：最优质的PPT资源库"/>
          <p:cNvGrpSpPr>
            <a:grpSpLocks/>
          </p:cNvGrpSpPr>
          <p:nvPr/>
        </p:nvGrpSpPr>
        <p:grpSpPr bwMode="auto">
          <a:xfrm>
            <a:off x="10533063" y="5657850"/>
            <a:ext cx="850900" cy="850900"/>
            <a:chOff x="4972050" y="8242300"/>
            <a:chExt cx="884238" cy="882650"/>
          </a:xfrm>
        </p:grpSpPr>
        <p:sp>
          <p:nvSpPr>
            <p:cNvPr id="379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972050" y="8242300"/>
              <a:ext cx="884238" cy="882650"/>
            </a:xfrm>
            <a:prstGeom prst="ellipse">
              <a:avLst/>
            </a:prstGeom>
            <a:solidFill>
              <a:srgbClr val="F0C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68900" y="8442325"/>
              <a:ext cx="687388" cy="682625"/>
            </a:xfrm>
            <a:custGeom>
              <a:avLst/>
              <a:gdLst>
                <a:gd name="T0" fmla="*/ 2147483646 w 492"/>
                <a:gd name="T1" fmla="*/ 0 h 488"/>
                <a:gd name="T2" fmla="*/ 2147483646 w 492"/>
                <a:gd name="T3" fmla="*/ 2147483646 h 488"/>
                <a:gd name="T4" fmla="*/ 2147483646 w 492"/>
                <a:gd name="T5" fmla="*/ 2147483646 h 488"/>
                <a:gd name="T6" fmla="*/ 2147483646 w 492"/>
                <a:gd name="T7" fmla="*/ 2147483646 h 488"/>
                <a:gd name="T8" fmla="*/ 2147483646 w 492"/>
                <a:gd name="T9" fmla="*/ 2147483646 h 488"/>
                <a:gd name="T10" fmla="*/ 2147483646 w 492"/>
                <a:gd name="T11" fmla="*/ 2147483646 h 488"/>
                <a:gd name="T12" fmla="*/ 2147483646 w 492"/>
                <a:gd name="T13" fmla="*/ 2147483646 h 488"/>
                <a:gd name="T14" fmla="*/ 2147483646 w 492"/>
                <a:gd name="T15" fmla="*/ 2147483646 h 488"/>
                <a:gd name="T16" fmla="*/ 2147483646 w 492"/>
                <a:gd name="T17" fmla="*/ 2147483646 h 488"/>
                <a:gd name="T18" fmla="*/ 2147483646 w 492"/>
                <a:gd name="T19" fmla="*/ 2147483646 h 488"/>
                <a:gd name="T20" fmla="*/ 2147483646 w 492"/>
                <a:gd name="T21" fmla="*/ 2147483646 h 488"/>
                <a:gd name="T22" fmla="*/ 2147483646 w 492"/>
                <a:gd name="T23" fmla="*/ 2147483646 h 488"/>
                <a:gd name="T24" fmla="*/ 2147483646 w 492"/>
                <a:gd name="T25" fmla="*/ 2147483646 h 488"/>
                <a:gd name="T26" fmla="*/ 2147483646 w 492"/>
                <a:gd name="T27" fmla="*/ 2147483646 h 488"/>
                <a:gd name="T28" fmla="*/ 2147483646 w 492"/>
                <a:gd name="T29" fmla="*/ 0 h 4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2" h="488">
                  <a:moveTo>
                    <a:pt x="69" y="0"/>
                  </a:moveTo>
                  <a:cubicBezTo>
                    <a:pt x="58" y="0"/>
                    <a:pt x="46" y="1"/>
                    <a:pt x="36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1"/>
                    <a:pt x="54" y="367"/>
                    <a:pt x="76" y="389"/>
                  </a:cubicBezTo>
                  <a:cubicBezTo>
                    <a:pt x="93" y="406"/>
                    <a:pt x="132" y="445"/>
                    <a:pt x="174" y="488"/>
                  </a:cubicBezTo>
                  <a:cubicBezTo>
                    <a:pt x="175" y="488"/>
                    <a:pt x="175" y="488"/>
                    <a:pt x="175" y="488"/>
                  </a:cubicBezTo>
                  <a:cubicBezTo>
                    <a:pt x="350" y="488"/>
                    <a:pt x="492" y="347"/>
                    <a:pt x="492" y="172"/>
                  </a:cubicBezTo>
                  <a:cubicBezTo>
                    <a:pt x="492" y="172"/>
                    <a:pt x="492" y="172"/>
                    <a:pt x="492" y="172"/>
                  </a:cubicBezTo>
                  <a:cubicBezTo>
                    <a:pt x="492" y="171"/>
                    <a:pt x="492" y="170"/>
                    <a:pt x="492" y="169"/>
                  </a:cubicBezTo>
                  <a:cubicBezTo>
                    <a:pt x="420" y="98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3" y="2"/>
                    <a:pt x="86" y="0"/>
                    <a:pt x="69" y="0"/>
                  </a:cubicBezTo>
                </a:path>
              </a:pathLst>
            </a:custGeom>
            <a:solidFill>
              <a:srgbClr val="C09D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76838" y="8445500"/>
              <a:ext cx="477838" cy="479425"/>
            </a:xfrm>
            <a:custGeom>
              <a:avLst/>
              <a:gdLst>
                <a:gd name="T0" fmla="*/ 2147483646 w 342"/>
                <a:gd name="T1" fmla="*/ 2147483646 h 343"/>
                <a:gd name="T2" fmla="*/ 2147483646 w 342"/>
                <a:gd name="T3" fmla="*/ 0 h 343"/>
                <a:gd name="T4" fmla="*/ 2147483646 w 342"/>
                <a:gd name="T5" fmla="*/ 0 h 343"/>
                <a:gd name="T6" fmla="*/ 0 w 342"/>
                <a:gd name="T7" fmla="*/ 2147483646 h 343"/>
                <a:gd name="T8" fmla="*/ 0 w 342"/>
                <a:gd name="T9" fmla="*/ 2147483646 h 343"/>
                <a:gd name="T10" fmla="*/ 2147483646 w 342"/>
                <a:gd name="T11" fmla="*/ 2147483646 h 343"/>
                <a:gd name="T12" fmla="*/ 2147483646 w 342"/>
                <a:gd name="T13" fmla="*/ 2147483646 h 343"/>
                <a:gd name="T14" fmla="*/ 2147483646 w 342"/>
                <a:gd name="T15" fmla="*/ 2147483646 h 343"/>
                <a:gd name="T16" fmla="*/ 2147483646 w 342"/>
                <a:gd name="T17" fmla="*/ 2147483646 h 343"/>
                <a:gd name="T18" fmla="*/ 2147483646 w 342"/>
                <a:gd name="T19" fmla="*/ 2147483646 h 343"/>
                <a:gd name="T20" fmla="*/ 2147483646 w 342"/>
                <a:gd name="T21" fmla="*/ 2147483646 h 343"/>
                <a:gd name="T22" fmla="*/ 2147483646 w 342"/>
                <a:gd name="T23" fmla="*/ 2147483646 h 343"/>
                <a:gd name="T24" fmla="*/ 2147483646 w 342"/>
                <a:gd name="T25" fmla="*/ 2147483646 h 343"/>
                <a:gd name="T26" fmla="*/ 2147483646 w 342"/>
                <a:gd name="T27" fmla="*/ 2147483646 h 343"/>
                <a:gd name="T28" fmla="*/ 2147483646 w 342"/>
                <a:gd name="T29" fmla="*/ 2147483646 h 343"/>
                <a:gd name="T30" fmla="*/ 2147483646 w 342"/>
                <a:gd name="T31" fmla="*/ 2147483646 h 343"/>
                <a:gd name="T32" fmla="*/ 2147483646 w 342"/>
                <a:gd name="T33" fmla="*/ 2147483646 h 343"/>
                <a:gd name="T34" fmla="*/ 2147483646 w 342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2" h="343">
                  <a:moveTo>
                    <a:pt x="342" y="45"/>
                  </a:moveTo>
                  <a:cubicBezTo>
                    <a:pt x="342" y="20"/>
                    <a:pt x="322" y="0"/>
                    <a:pt x="29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4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2" y="343"/>
                    <a:pt x="342" y="323"/>
                    <a:pt x="342" y="298"/>
                  </a:cubicBezTo>
                  <a:lnTo>
                    <a:pt x="342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4" y="313"/>
                    <a:pt x="44" y="313"/>
                    <a:pt x="44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4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4625" y="8532813"/>
              <a:ext cx="322263" cy="304800"/>
            </a:xfrm>
            <a:custGeom>
              <a:avLst/>
              <a:gdLst>
                <a:gd name="T0" fmla="*/ 2147483646 w 230"/>
                <a:gd name="T1" fmla="*/ 2147483646 h 218"/>
                <a:gd name="T2" fmla="*/ 2147483646 w 230"/>
                <a:gd name="T3" fmla="*/ 0 h 218"/>
                <a:gd name="T4" fmla="*/ 2147483646 w 230"/>
                <a:gd name="T5" fmla="*/ 2147483646 h 218"/>
                <a:gd name="T6" fmla="*/ 0 w 230"/>
                <a:gd name="T7" fmla="*/ 2147483646 h 218"/>
                <a:gd name="T8" fmla="*/ 2147483646 w 230"/>
                <a:gd name="T9" fmla="*/ 2147483646 h 218"/>
                <a:gd name="T10" fmla="*/ 2147483646 w 230"/>
                <a:gd name="T11" fmla="*/ 2147483646 h 218"/>
                <a:gd name="T12" fmla="*/ 2147483646 w 230"/>
                <a:gd name="T13" fmla="*/ 2147483646 h 218"/>
                <a:gd name="T14" fmla="*/ 2147483646 w 230"/>
                <a:gd name="T15" fmla="*/ 2147483646 h 218"/>
                <a:gd name="T16" fmla="*/ 2147483646 w 230"/>
                <a:gd name="T17" fmla="*/ 2147483646 h 218"/>
                <a:gd name="T18" fmla="*/ 2147483646 w 230"/>
                <a:gd name="T19" fmla="*/ 2147483646 h 218"/>
                <a:gd name="T20" fmla="*/ 2147483646 w 230"/>
                <a:gd name="T21" fmla="*/ 2147483646 h 218"/>
                <a:gd name="T22" fmla="*/ 2147483646 w 230"/>
                <a:gd name="T23" fmla="*/ 2147483646 h 218"/>
                <a:gd name="T24" fmla="*/ 2147483646 w 230"/>
                <a:gd name="T25" fmla="*/ 2147483646 h 218"/>
                <a:gd name="T26" fmla="*/ 2147483646 w 230"/>
                <a:gd name="T27" fmla="*/ 2147483646 h 218"/>
                <a:gd name="T28" fmla="*/ 2147483646 w 230"/>
                <a:gd name="T29" fmla="*/ 2147483646 h 218"/>
                <a:gd name="T30" fmla="*/ 2147483646 w 230"/>
                <a:gd name="T31" fmla="*/ 2147483646 h 218"/>
                <a:gd name="T32" fmla="*/ 2147483646 w 230"/>
                <a:gd name="T33" fmla="*/ 2147483646 h 218"/>
                <a:gd name="T34" fmla="*/ 2147483646 w 230"/>
                <a:gd name="T35" fmla="*/ 2147483646 h 218"/>
                <a:gd name="T36" fmla="*/ 2147483646 w 230"/>
                <a:gd name="T37" fmla="*/ 2147483646 h 218"/>
                <a:gd name="T38" fmla="*/ 2147483646 w 230"/>
                <a:gd name="T39" fmla="*/ 2147483646 h 218"/>
                <a:gd name="T40" fmla="*/ 2147483646 w 230"/>
                <a:gd name="T41" fmla="*/ 2147483646 h 218"/>
                <a:gd name="T42" fmla="*/ 2147483646 w 230"/>
                <a:gd name="T43" fmla="*/ 2147483646 h 218"/>
                <a:gd name="T44" fmla="*/ 2147483646 w 230"/>
                <a:gd name="T45" fmla="*/ 2147483646 h 218"/>
                <a:gd name="T46" fmla="*/ 2147483646 w 230"/>
                <a:gd name="T47" fmla="*/ 2147483646 h 218"/>
                <a:gd name="T48" fmla="*/ 2147483646 w 230"/>
                <a:gd name="T49" fmla="*/ 2147483646 h 21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0" h="218">
                  <a:moveTo>
                    <a:pt x="196" y="29"/>
                  </a:moveTo>
                  <a:cubicBezTo>
                    <a:pt x="174" y="11"/>
                    <a:pt x="146" y="0"/>
                    <a:pt x="115" y="0"/>
                  </a:cubicBezTo>
                  <a:cubicBezTo>
                    <a:pt x="85" y="0"/>
                    <a:pt x="56" y="11"/>
                    <a:pt x="34" y="29"/>
                  </a:cubicBezTo>
                  <a:cubicBezTo>
                    <a:pt x="12" y="49"/>
                    <a:pt x="0" y="74"/>
                    <a:pt x="0" y="102"/>
                  </a:cubicBezTo>
                  <a:cubicBezTo>
                    <a:pt x="0" y="129"/>
                    <a:pt x="12" y="154"/>
                    <a:pt x="34" y="174"/>
                  </a:cubicBezTo>
                  <a:cubicBezTo>
                    <a:pt x="56" y="192"/>
                    <a:pt x="85" y="203"/>
                    <a:pt x="115" y="203"/>
                  </a:cubicBezTo>
                  <a:cubicBezTo>
                    <a:pt x="131" y="203"/>
                    <a:pt x="147" y="200"/>
                    <a:pt x="162" y="194"/>
                  </a:cubicBezTo>
                  <a:cubicBezTo>
                    <a:pt x="192" y="216"/>
                    <a:pt x="192" y="216"/>
                    <a:pt x="192" y="216"/>
                  </a:cubicBezTo>
                  <a:cubicBezTo>
                    <a:pt x="194" y="218"/>
                    <a:pt x="196" y="218"/>
                    <a:pt x="198" y="218"/>
                  </a:cubicBezTo>
                  <a:cubicBezTo>
                    <a:pt x="200" y="218"/>
                    <a:pt x="202" y="218"/>
                    <a:pt x="204" y="217"/>
                  </a:cubicBezTo>
                  <a:cubicBezTo>
                    <a:pt x="207" y="215"/>
                    <a:pt x="209" y="211"/>
                    <a:pt x="208" y="207"/>
                  </a:cubicBezTo>
                  <a:cubicBezTo>
                    <a:pt x="203" y="166"/>
                    <a:pt x="203" y="166"/>
                    <a:pt x="203" y="166"/>
                  </a:cubicBezTo>
                  <a:cubicBezTo>
                    <a:pt x="221" y="148"/>
                    <a:pt x="230" y="125"/>
                    <a:pt x="230" y="102"/>
                  </a:cubicBezTo>
                  <a:cubicBezTo>
                    <a:pt x="230" y="74"/>
                    <a:pt x="218" y="49"/>
                    <a:pt x="196" y="29"/>
                  </a:cubicBezTo>
                  <a:close/>
                  <a:moveTo>
                    <a:pt x="186" y="156"/>
                  </a:moveTo>
                  <a:cubicBezTo>
                    <a:pt x="184" y="158"/>
                    <a:pt x="182" y="161"/>
                    <a:pt x="183" y="164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69" y="174"/>
                    <a:pt x="169" y="174"/>
                    <a:pt x="169" y="174"/>
                  </a:cubicBezTo>
                  <a:cubicBezTo>
                    <a:pt x="167" y="173"/>
                    <a:pt x="165" y="173"/>
                    <a:pt x="163" y="173"/>
                  </a:cubicBezTo>
                  <a:cubicBezTo>
                    <a:pt x="162" y="173"/>
                    <a:pt x="160" y="173"/>
                    <a:pt x="159" y="173"/>
                  </a:cubicBezTo>
                  <a:cubicBezTo>
                    <a:pt x="145" y="179"/>
                    <a:pt x="131" y="183"/>
                    <a:pt x="115" y="183"/>
                  </a:cubicBezTo>
                  <a:cubicBezTo>
                    <a:pt x="63" y="183"/>
                    <a:pt x="20" y="146"/>
                    <a:pt x="20" y="102"/>
                  </a:cubicBezTo>
                  <a:cubicBezTo>
                    <a:pt x="20" y="57"/>
                    <a:pt x="63" y="21"/>
                    <a:pt x="115" y="21"/>
                  </a:cubicBezTo>
                  <a:cubicBezTo>
                    <a:pt x="167" y="21"/>
                    <a:pt x="210" y="57"/>
                    <a:pt x="210" y="102"/>
                  </a:cubicBezTo>
                  <a:cubicBezTo>
                    <a:pt x="210" y="121"/>
                    <a:pt x="201" y="141"/>
                    <a:pt x="186" y="1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19713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94325" y="8658225"/>
              <a:ext cx="46038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468938" y="8658225"/>
              <a:ext cx="47625" cy="476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7921" name="组合 251出自【趣你的PPT】(微信:qunideppt)：最优质的PPT资源库"/>
          <p:cNvGrpSpPr>
            <a:grpSpLocks/>
          </p:cNvGrpSpPr>
          <p:nvPr/>
        </p:nvGrpSpPr>
        <p:grpSpPr bwMode="auto">
          <a:xfrm>
            <a:off x="7739063" y="5680075"/>
            <a:ext cx="849312" cy="849313"/>
            <a:chOff x="2395538" y="8242300"/>
            <a:chExt cx="882650" cy="882650"/>
          </a:xfrm>
        </p:grpSpPr>
        <p:sp>
          <p:nvSpPr>
            <p:cNvPr id="379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538" y="8242300"/>
              <a:ext cx="882650" cy="882650"/>
            </a:xfrm>
            <a:prstGeom prst="ellipse">
              <a:avLst/>
            </a:prstGeom>
            <a:solidFill>
              <a:srgbClr val="F15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379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7625" y="8442325"/>
              <a:ext cx="690563" cy="682625"/>
            </a:xfrm>
            <a:custGeom>
              <a:avLst/>
              <a:gdLst>
                <a:gd name="T0" fmla="*/ 2147483646 w 494"/>
                <a:gd name="T1" fmla="*/ 0 h 488"/>
                <a:gd name="T2" fmla="*/ 2147483646 w 494"/>
                <a:gd name="T3" fmla="*/ 2147483646 h 488"/>
                <a:gd name="T4" fmla="*/ 2147483646 w 494"/>
                <a:gd name="T5" fmla="*/ 2147483646 h 488"/>
                <a:gd name="T6" fmla="*/ 2147483646 w 494"/>
                <a:gd name="T7" fmla="*/ 2147483646 h 488"/>
                <a:gd name="T8" fmla="*/ 2147483646 w 494"/>
                <a:gd name="T9" fmla="*/ 2147483646 h 488"/>
                <a:gd name="T10" fmla="*/ 2147483646 w 494"/>
                <a:gd name="T11" fmla="*/ 2147483646 h 488"/>
                <a:gd name="T12" fmla="*/ 2147483646 w 494"/>
                <a:gd name="T13" fmla="*/ 2147483646 h 488"/>
                <a:gd name="T14" fmla="*/ 2147483646 w 494"/>
                <a:gd name="T15" fmla="*/ 2147483646 h 488"/>
                <a:gd name="T16" fmla="*/ 2147483646 w 494"/>
                <a:gd name="T17" fmla="*/ 2147483646 h 488"/>
                <a:gd name="T18" fmla="*/ 2147483646 w 494"/>
                <a:gd name="T19" fmla="*/ 2147483646 h 488"/>
                <a:gd name="T20" fmla="*/ 2147483646 w 494"/>
                <a:gd name="T21" fmla="*/ 2147483646 h 488"/>
                <a:gd name="T22" fmla="*/ 2147483646 w 494"/>
                <a:gd name="T23" fmla="*/ 2147483646 h 488"/>
                <a:gd name="T24" fmla="*/ 2147483646 w 494"/>
                <a:gd name="T25" fmla="*/ 2147483646 h 488"/>
                <a:gd name="T26" fmla="*/ 2147483646 w 494"/>
                <a:gd name="T27" fmla="*/ 2147483646 h 488"/>
                <a:gd name="T28" fmla="*/ 2147483646 w 494"/>
                <a:gd name="T29" fmla="*/ 0 h 48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94" h="488">
                  <a:moveTo>
                    <a:pt x="69" y="0"/>
                  </a:moveTo>
                  <a:cubicBezTo>
                    <a:pt x="58" y="0"/>
                    <a:pt x="46" y="1"/>
                    <a:pt x="37" y="4"/>
                  </a:cubicBezTo>
                  <a:cubicBezTo>
                    <a:pt x="0" y="16"/>
                    <a:pt x="6" y="56"/>
                    <a:pt x="6" y="86"/>
                  </a:cubicBezTo>
                  <a:cubicBezTo>
                    <a:pt x="6" y="157"/>
                    <a:pt x="6" y="229"/>
                    <a:pt x="6" y="300"/>
                  </a:cubicBezTo>
                  <a:cubicBezTo>
                    <a:pt x="6" y="332"/>
                    <a:pt x="55" y="369"/>
                    <a:pt x="78" y="390"/>
                  </a:cubicBezTo>
                  <a:cubicBezTo>
                    <a:pt x="95" y="408"/>
                    <a:pt x="132" y="446"/>
                    <a:pt x="175" y="488"/>
                  </a:cubicBezTo>
                  <a:cubicBezTo>
                    <a:pt x="176" y="488"/>
                    <a:pt x="177" y="488"/>
                    <a:pt x="178" y="488"/>
                  </a:cubicBezTo>
                  <a:cubicBezTo>
                    <a:pt x="353" y="488"/>
                    <a:pt x="494" y="347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94" y="172"/>
                    <a:pt x="494" y="172"/>
                    <a:pt x="494" y="172"/>
                  </a:cubicBezTo>
                  <a:cubicBezTo>
                    <a:pt x="421" y="99"/>
                    <a:pt x="356" y="35"/>
                    <a:pt x="336" y="16"/>
                  </a:cubicBezTo>
                  <a:cubicBezTo>
                    <a:pt x="324" y="3"/>
                    <a:pt x="305" y="1"/>
                    <a:pt x="286" y="1"/>
                  </a:cubicBezTo>
                  <a:cubicBezTo>
                    <a:pt x="274" y="1"/>
                    <a:pt x="261" y="2"/>
                    <a:pt x="251" y="2"/>
                  </a:cubicBezTo>
                  <a:cubicBezTo>
                    <a:pt x="207" y="2"/>
                    <a:pt x="162" y="2"/>
                    <a:pt x="118" y="2"/>
                  </a:cubicBezTo>
                  <a:cubicBezTo>
                    <a:pt x="104" y="2"/>
                    <a:pt x="86" y="0"/>
                    <a:pt x="69" y="0"/>
                  </a:cubicBezTo>
                </a:path>
              </a:pathLst>
            </a:custGeom>
            <a:solidFill>
              <a:srgbClr val="C1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97150" y="8445500"/>
              <a:ext cx="479425" cy="479425"/>
            </a:xfrm>
            <a:custGeom>
              <a:avLst/>
              <a:gdLst>
                <a:gd name="T0" fmla="*/ 2147483646 w 343"/>
                <a:gd name="T1" fmla="*/ 2147483646 h 343"/>
                <a:gd name="T2" fmla="*/ 2147483646 w 343"/>
                <a:gd name="T3" fmla="*/ 0 h 343"/>
                <a:gd name="T4" fmla="*/ 2147483646 w 343"/>
                <a:gd name="T5" fmla="*/ 0 h 343"/>
                <a:gd name="T6" fmla="*/ 0 w 343"/>
                <a:gd name="T7" fmla="*/ 2147483646 h 343"/>
                <a:gd name="T8" fmla="*/ 0 w 343"/>
                <a:gd name="T9" fmla="*/ 2147483646 h 343"/>
                <a:gd name="T10" fmla="*/ 2147483646 w 343"/>
                <a:gd name="T11" fmla="*/ 2147483646 h 343"/>
                <a:gd name="T12" fmla="*/ 2147483646 w 343"/>
                <a:gd name="T13" fmla="*/ 2147483646 h 343"/>
                <a:gd name="T14" fmla="*/ 2147483646 w 343"/>
                <a:gd name="T15" fmla="*/ 2147483646 h 343"/>
                <a:gd name="T16" fmla="*/ 2147483646 w 343"/>
                <a:gd name="T17" fmla="*/ 2147483646 h 343"/>
                <a:gd name="T18" fmla="*/ 2147483646 w 343"/>
                <a:gd name="T19" fmla="*/ 2147483646 h 343"/>
                <a:gd name="T20" fmla="*/ 2147483646 w 343"/>
                <a:gd name="T21" fmla="*/ 2147483646 h 343"/>
                <a:gd name="T22" fmla="*/ 2147483646 w 343"/>
                <a:gd name="T23" fmla="*/ 2147483646 h 343"/>
                <a:gd name="T24" fmla="*/ 2147483646 w 343"/>
                <a:gd name="T25" fmla="*/ 2147483646 h 343"/>
                <a:gd name="T26" fmla="*/ 2147483646 w 343"/>
                <a:gd name="T27" fmla="*/ 2147483646 h 343"/>
                <a:gd name="T28" fmla="*/ 2147483646 w 343"/>
                <a:gd name="T29" fmla="*/ 2147483646 h 343"/>
                <a:gd name="T30" fmla="*/ 2147483646 w 343"/>
                <a:gd name="T31" fmla="*/ 2147483646 h 343"/>
                <a:gd name="T32" fmla="*/ 2147483646 w 343"/>
                <a:gd name="T33" fmla="*/ 2147483646 h 343"/>
                <a:gd name="T34" fmla="*/ 2147483646 w 343"/>
                <a:gd name="T35" fmla="*/ 2147483646 h 34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43" h="343">
                  <a:moveTo>
                    <a:pt x="343" y="45"/>
                  </a:moveTo>
                  <a:cubicBezTo>
                    <a:pt x="343" y="20"/>
                    <a:pt x="323" y="0"/>
                    <a:pt x="29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23"/>
                    <a:pt x="20" y="343"/>
                    <a:pt x="45" y="343"/>
                  </a:cubicBezTo>
                  <a:cubicBezTo>
                    <a:pt x="298" y="343"/>
                    <a:pt x="298" y="343"/>
                    <a:pt x="298" y="343"/>
                  </a:cubicBezTo>
                  <a:cubicBezTo>
                    <a:pt x="323" y="343"/>
                    <a:pt x="343" y="323"/>
                    <a:pt x="343" y="298"/>
                  </a:cubicBezTo>
                  <a:lnTo>
                    <a:pt x="343" y="45"/>
                  </a:lnTo>
                  <a:close/>
                  <a:moveTo>
                    <a:pt x="313" y="298"/>
                  </a:moveTo>
                  <a:cubicBezTo>
                    <a:pt x="313" y="306"/>
                    <a:pt x="306" y="313"/>
                    <a:pt x="298" y="313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36" y="313"/>
                    <a:pt x="29" y="306"/>
                    <a:pt x="29" y="298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298" y="29"/>
                    <a:pt x="298" y="29"/>
                    <a:pt x="298" y="29"/>
                  </a:cubicBezTo>
                  <a:cubicBezTo>
                    <a:pt x="306" y="29"/>
                    <a:pt x="313" y="36"/>
                    <a:pt x="313" y="45"/>
                  </a:cubicBezTo>
                  <a:lnTo>
                    <a:pt x="313" y="2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3838" y="8550275"/>
              <a:ext cx="17463" cy="41275"/>
            </a:xfrm>
            <a:custGeom>
              <a:avLst/>
              <a:gdLst>
                <a:gd name="T0" fmla="*/ 2147483646 w 12"/>
                <a:gd name="T1" fmla="*/ 2147483646 h 29"/>
                <a:gd name="T2" fmla="*/ 2147483646 w 12"/>
                <a:gd name="T3" fmla="*/ 2147483646 h 29"/>
                <a:gd name="T4" fmla="*/ 2147483646 w 12"/>
                <a:gd name="T5" fmla="*/ 2147483646 h 29"/>
                <a:gd name="T6" fmla="*/ 2147483646 w 12"/>
                <a:gd name="T7" fmla="*/ 2147483646 h 29"/>
                <a:gd name="T8" fmla="*/ 2147483646 w 12"/>
                <a:gd name="T9" fmla="*/ 0 h 29"/>
                <a:gd name="T10" fmla="*/ 2147483646 w 12"/>
                <a:gd name="T11" fmla="*/ 0 h 29"/>
                <a:gd name="T12" fmla="*/ 0 w 12"/>
                <a:gd name="T13" fmla="*/ 2147483646 h 29"/>
                <a:gd name="T14" fmla="*/ 0 w 12"/>
                <a:gd name="T15" fmla="*/ 2147483646 h 29"/>
                <a:gd name="T16" fmla="*/ 2147483646 w 12"/>
                <a:gd name="T17" fmla="*/ 2147483646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9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2425" y="8550275"/>
              <a:ext cx="17463" cy="41275"/>
            </a:xfrm>
            <a:custGeom>
              <a:avLst/>
              <a:gdLst>
                <a:gd name="T0" fmla="*/ 2147483646 w 12"/>
                <a:gd name="T1" fmla="*/ 2147483646 h 29"/>
                <a:gd name="T2" fmla="*/ 2147483646 w 12"/>
                <a:gd name="T3" fmla="*/ 2147483646 h 29"/>
                <a:gd name="T4" fmla="*/ 2147483646 w 12"/>
                <a:gd name="T5" fmla="*/ 2147483646 h 29"/>
                <a:gd name="T6" fmla="*/ 2147483646 w 12"/>
                <a:gd name="T7" fmla="*/ 2147483646 h 29"/>
                <a:gd name="T8" fmla="*/ 2147483646 w 12"/>
                <a:gd name="T9" fmla="*/ 0 h 29"/>
                <a:gd name="T10" fmla="*/ 2147483646 w 12"/>
                <a:gd name="T11" fmla="*/ 0 h 29"/>
                <a:gd name="T12" fmla="*/ 0 w 12"/>
                <a:gd name="T13" fmla="*/ 2147483646 h 29"/>
                <a:gd name="T14" fmla="*/ 0 w 12"/>
                <a:gd name="T15" fmla="*/ 2147483646 h 29"/>
                <a:gd name="T16" fmla="*/ 2147483646 w 12"/>
                <a:gd name="T17" fmla="*/ 2147483646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" h="29">
                  <a:moveTo>
                    <a:pt x="6" y="29"/>
                  </a:moveTo>
                  <a:cubicBezTo>
                    <a:pt x="6" y="29"/>
                    <a:pt x="6" y="29"/>
                    <a:pt x="6" y="29"/>
                  </a:cubicBezTo>
                  <a:cubicBezTo>
                    <a:pt x="10" y="29"/>
                    <a:pt x="12" y="26"/>
                    <a:pt x="12" y="23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3" y="29"/>
                    <a:pt x="6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0338" y="8562975"/>
              <a:ext cx="271463" cy="255588"/>
            </a:xfrm>
            <a:custGeom>
              <a:avLst/>
              <a:gdLst>
                <a:gd name="T0" fmla="*/ 2147483646 w 195"/>
                <a:gd name="T1" fmla="*/ 0 h 183"/>
                <a:gd name="T2" fmla="*/ 2147483646 w 195"/>
                <a:gd name="T3" fmla="*/ 0 h 183"/>
                <a:gd name="T4" fmla="*/ 2147483646 w 195"/>
                <a:gd name="T5" fmla="*/ 2147483646 h 183"/>
                <a:gd name="T6" fmla="*/ 2147483646 w 195"/>
                <a:gd name="T7" fmla="*/ 2147483646 h 183"/>
                <a:gd name="T8" fmla="*/ 2147483646 w 195"/>
                <a:gd name="T9" fmla="*/ 2147483646 h 183"/>
                <a:gd name="T10" fmla="*/ 2147483646 w 195"/>
                <a:gd name="T11" fmla="*/ 0 h 183"/>
                <a:gd name="T12" fmla="*/ 2147483646 w 195"/>
                <a:gd name="T13" fmla="*/ 0 h 183"/>
                <a:gd name="T14" fmla="*/ 2147483646 w 195"/>
                <a:gd name="T15" fmla="*/ 2147483646 h 183"/>
                <a:gd name="T16" fmla="*/ 2147483646 w 195"/>
                <a:gd name="T17" fmla="*/ 2147483646 h 183"/>
                <a:gd name="T18" fmla="*/ 2147483646 w 195"/>
                <a:gd name="T19" fmla="*/ 2147483646 h 183"/>
                <a:gd name="T20" fmla="*/ 2147483646 w 195"/>
                <a:gd name="T21" fmla="*/ 0 h 183"/>
                <a:gd name="T22" fmla="*/ 2147483646 w 195"/>
                <a:gd name="T23" fmla="*/ 0 h 183"/>
                <a:gd name="T24" fmla="*/ 0 w 195"/>
                <a:gd name="T25" fmla="*/ 2147483646 h 183"/>
                <a:gd name="T26" fmla="*/ 0 w 195"/>
                <a:gd name="T27" fmla="*/ 2147483646 h 183"/>
                <a:gd name="T28" fmla="*/ 2147483646 w 195"/>
                <a:gd name="T29" fmla="*/ 2147483646 h 183"/>
                <a:gd name="T30" fmla="*/ 2147483646 w 195"/>
                <a:gd name="T31" fmla="*/ 2147483646 h 183"/>
                <a:gd name="T32" fmla="*/ 2147483646 w 195"/>
                <a:gd name="T33" fmla="*/ 2147483646 h 183"/>
                <a:gd name="T34" fmla="*/ 2147483646 w 195"/>
                <a:gd name="T35" fmla="*/ 2147483646 h 183"/>
                <a:gd name="T36" fmla="*/ 2147483646 w 195"/>
                <a:gd name="T37" fmla="*/ 0 h 183"/>
                <a:gd name="T38" fmla="*/ 2147483646 w 195"/>
                <a:gd name="T39" fmla="*/ 2147483646 h 183"/>
                <a:gd name="T40" fmla="*/ 2147483646 w 195"/>
                <a:gd name="T41" fmla="*/ 2147483646 h 183"/>
                <a:gd name="T42" fmla="*/ 2147483646 w 195"/>
                <a:gd name="T43" fmla="*/ 2147483646 h 183"/>
                <a:gd name="T44" fmla="*/ 2147483646 w 195"/>
                <a:gd name="T45" fmla="*/ 2147483646 h 183"/>
                <a:gd name="T46" fmla="*/ 2147483646 w 195"/>
                <a:gd name="T47" fmla="*/ 2147483646 h 183"/>
                <a:gd name="T48" fmla="*/ 2147483646 w 195"/>
                <a:gd name="T49" fmla="*/ 2147483646 h 183"/>
                <a:gd name="T50" fmla="*/ 2147483646 w 195"/>
                <a:gd name="T51" fmla="*/ 2147483646 h 18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95" h="183">
                  <a:moveTo>
                    <a:pt x="160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14"/>
                    <a:pt x="152" y="14"/>
                    <a:pt x="152" y="14"/>
                  </a:cubicBezTo>
                  <a:cubicBezTo>
                    <a:pt x="152" y="19"/>
                    <a:pt x="149" y="23"/>
                    <a:pt x="144" y="23"/>
                  </a:cubicBezTo>
                  <a:cubicBezTo>
                    <a:pt x="139" y="23"/>
                    <a:pt x="135" y="19"/>
                    <a:pt x="135" y="1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9"/>
                    <a:pt x="56" y="23"/>
                    <a:pt x="51" y="23"/>
                  </a:cubicBezTo>
                  <a:cubicBezTo>
                    <a:pt x="46" y="23"/>
                    <a:pt x="43" y="19"/>
                    <a:pt x="43" y="14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68"/>
                    <a:pt x="16" y="183"/>
                    <a:pt x="36" y="183"/>
                  </a:cubicBezTo>
                  <a:cubicBezTo>
                    <a:pt x="160" y="183"/>
                    <a:pt x="160" y="183"/>
                    <a:pt x="160" y="183"/>
                  </a:cubicBezTo>
                  <a:cubicBezTo>
                    <a:pt x="180" y="183"/>
                    <a:pt x="195" y="168"/>
                    <a:pt x="195" y="148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16"/>
                    <a:pt x="180" y="0"/>
                    <a:pt x="160" y="0"/>
                  </a:cubicBezTo>
                  <a:close/>
                  <a:moveTo>
                    <a:pt x="182" y="139"/>
                  </a:moveTo>
                  <a:cubicBezTo>
                    <a:pt x="182" y="153"/>
                    <a:pt x="169" y="164"/>
                    <a:pt x="154" y="164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64"/>
                    <a:pt x="13" y="153"/>
                    <a:pt x="13" y="13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2" y="69"/>
                    <a:pt x="182" y="69"/>
                    <a:pt x="182" y="69"/>
                  </a:cubicBezTo>
                  <a:lnTo>
                    <a:pt x="182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9075" y="8675688"/>
              <a:ext cx="71438" cy="87313"/>
            </a:xfrm>
            <a:custGeom>
              <a:avLst/>
              <a:gdLst>
                <a:gd name="T0" fmla="*/ 2147483646 w 52"/>
                <a:gd name="T1" fmla="*/ 2147483646 h 63"/>
                <a:gd name="T2" fmla="*/ 2147483646 w 52"/>
                <a:gd name="T3" fmla="*/ 2147483646 h 63"/>
                <a:gd name="T4" fmla="*/ 2147483646 w 52"/>
                <a:gd name="T5" fmla="*/ 2147483646 h 63"/>
                <a:gd name="T6" fmla="*/ 2147483646 w 52"/>
                <a:gd name="T7" fmla="*/ 2147483646 h 63"/>
                <a:gd name="T8" fmla="*/ 2147483646 w 52"/>
                <a:gd name="T9" fmla="*/ 2147483646 h 63"/>
                <a:gd name="T10" fmla="*/ 2147483646 w 52"/>
                <a:gd name="T11" fmla="*/ 2147483646 h 63"/>
                <a:gd name="T12" fmla="*/ 2147483646 w 52"/>
                <a:gd name="T13" fmla="*/ 0 h 63"/>
                <a:gd name="T14" fmla="*/ 2147483646 w 52"/>
                <a:gd name="T15" fmla="*/ 2147483646 h 63"/>
                <a:gd name="T16" fmla="*/ 2147483646 w 52"/>
                <a:gd name="T17" fmla="*/ 2147483646 h 63"/>
                <a:gd name="T18" fmla="*/ 2147483646 w 52"/>
                <a:gd name="T19" fmla="*/ 2147483646 h 63"/>
                <a:gd name="T20" fmla="*/ 2147483646 w 52"/>
                <a:gd name="T21" fmla="*/ 2147483646 h 63"/>
                <a:gd name="T22" fmla="*/ 2147483646 w 52"/>
                <a:gd name="T23" fmla="*/ 2147483646 h 63"/>
                <a:gd name="T24" fmla="*/ 2147483646 w 52"/>
                <a:gd name="T25" fmla="*/ 2147483646 h 63"/>
                <a:gd name="T26" fmla="*/ 2147483646 w 52"/>
                <a:gd name="T27" fmla="*/ 2147483646 h 63"/>
                <a:gd name="T28" fmla="*/ 2147483646 w 52"/>
                <a:gd name="T29" fmla="*/ 2147483646 h 63"/>
                <a:gd name="T30" fmla="*/ 2147483646 w 52"/>
                <a:gd name="T31" fmla="*/ 2147483646 h 63"/>
                <a:gd name="T32" fmla="*/ 2147483646 w 52"/>
                <a:gd name="T33" fmla="*/ 2147483646 h 63"/>
                <a:gd name="T34" fmla="*/ 2147483646 w 52"/>
                <a:gd name="T35" fmla="*/ 2147483646 h 63"/>
                <a:gd name="T36" fmla="*/ 2147483646 w 52"/>
                <a:gd name="T37" fmla="*/ 2147483646 h 63"/>
                <a:gd name="T38" fmla="*/ 2147483646 w 52"/>
                <a:gd name="T39" fmla="*/ 2147483646 h 63"/>
                <a:gd name="T40" fmla="*/ 0 w 52"/>
                <a:gd name="T41" fmla="*/ 2147483646 h 63"/>
                <a:gd name="T42" fmla="*/ 0 w 52"/>
                <a:gd name="T43" fmla="*/ 2147483646 h 63"/>
                <a:gd name="T44" fmla="*/ 2147483646 w 52"/>
                <a:gd name="T45" fmla="*/ 2147483646 h 63"/>
                <a:gd name="T46" fmla="*/ 2147483646 w 52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2" h="63">
                  <a:moveTo>
                    <a:pt x="52" y="48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3" y="38"/>
                    <a:pt x="46" y="34"/>
                    <a:pt x="48" y="31"/>
                  </a:cubicBezTo>
                  <a:cubicBezTo>
                    <a:pt x="49" y="27"/>
                    <a:pt x="50" y="23"/>
                    <a:pt x="50" y="20"/>
                  </a:cubicBezTo>
                  <a:cubicBezTo>
                    <a:pt x="50" y="7"/>
                    <a:pt x="42" y="0"/>
                    <a:pt x="25" y="0"/>
                  </a:cubicBezTo>
                  <a:cubicBezTo>
                    <a:pt x="21" y="0"/>
                    <a:pt x="16" y="0"/>
                    <a:pt x="13" y="1"/>
                  </a:cubicBezTo>
                  <a:cubicBezTo>
                    <a:pt x="8" y="2"/>
                    <a:pt x="5" y="3"/>
                    <a:pt x="1" y="5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19"/>
                    <a:pt x="13" y="18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7" y="16"/>
                    <a:pt x="19" y="16"/>
                    <a:pt x="21" y="16"/>
                  </a:cubicBezTo>
                  <a:cubicBezTo>
                    <a:pt x="25" y="16"/>
                    <a:pt x="27" y="18"/>
                    <a:pt x="27" y="22"/>
                  </a:cubicBezTo>
                  <a:cubicBezTo>
                    <a:pt x="27" y="24"/>
                    <a:pt x="26" y="26"/>
                    <a:pt x="25" y="27"/>
                  </a:cubicBezTo>
                  <a:cubicBezTo>
                    <a:pt x="24" y="30"/>
                    <a:pt x="22" y="32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5" y="39"/>
                    <a:pt x="8" y="45"/>
                    <a:pt x="0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52" y="63"/>
                    <a:pt x="52" y="63"/>
                    <a:pt x="52" y="63"/>
                  </a:cubicBezTo>
                  <a:lnTo>
                    <a:pt x="52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79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0038" y="8675688"/>
              <a:ext cx="73025" cy="88900"/>
            </a:xfrm>
            <a:custGeom>
              <a:avLst/>
              <a:gdLst>
                <a:gd name="T0" fmla="*/ 2147483646 w 53"/>
                <a:gd name="T1" fmla="*/ 2147483646 h 63"/>
                <a:gd name="T2" fmla="*/ 2147483646 w 53"/>
                <a:gd name="T3" fmla="*/ 2147483646 h 63"/>
                <a:gd name="T4" fmla="*/ 2147483646 w 53"/>
                <a:gd name="T5" fmla="*/ 2147483646 h 63"/>
                <a:gd name="T6" fmla="*/ 2147483646 w 53"/>
                <a:gd name="T7" fmla="*/ 2147483646 h 63"/>
                <a:gd name="T8" fmla="*/ 2147483646 w 53"/>
                <a:gd name="T9" fmla="*/ 2147483646 h 63"/>
                <a:gd name="T10" fmla="*/ 2147483646 w 53"/>
                <a:gd name="T11" fmla="*/ 2147483646 h 63"/>
                <a:gd name="T12" fmla="*/ 2147483646 w 53"/>
                <a:gd name="T13" fmla="*/ 2147483646 h 63"/>
                <a:gd name="T14" fmla="*/ 2147483646 w 53"/>
                <a:gd name="T15" fmla="*/ 0 h 63"/>
                <a:gd name="T16" fmla="*/ 2147483646 w 53"/>
                <a:gd name="T17" fmla="*/ 0 h 63"/>
                <a:gd name="T18" fmla="*/ 2147483646 w 53"/>
                <a:gd name="T19" fmla="*/ 2147483646 h 63"/>
                <a:gd name="T20" fmla="*/ 2147483646 w 53"/>
                <a:gd name="T21" fmla="*/ 2147483646 h 63"/>
                <a:gd name="T22" fmla="*/ 2147483646 w 53"/>
                <a:gd name="T23" fmla="*/ 2147483646 h 63"/>
                <a:gd name="T24" fmla="*/ 2147483646 w 53"/>
                <a:gd name="T25" fmla="*/ 2147483646 h 63"/>
                <a:gd name="T26" fmla="*/ 2147483646 w 53"/>
                <a:gd name="T27" fmla="*/ 2147483646 h 63"/>
                <a:gd name="T28" fmla="*/ 2147483646 w 53"/>
                <a:gd name="T29" fmla="*/ 2147483646 h 63"/>
                <a:gd name="T30" fmla="*/ 2147483646 w 53"/>
                <a:gd name="T31" fmla="*/ 2147483646 h 63"/>
                <a:gd name="T32" fmla="*/ 2147483646 w 53"/>
                <a:gd name="T33" fmla="*/ 2147483646 h 63"/>
                <a:gd name="T34" fmla="*/ 2147483646 w 53"/>
                <a:gd name="T35" fmla="*/ 2147483646 h 63"/>
                <a:gd name="T36" fmla="*/ 2147483646 w 53"/>
                <a:gd name="T37" fmla="*/ 2147483646 h 63"/>
                <a:gd name="T38" fmla="*/ 2147483646 w 53"/>
                <a:gd name="T39" fmla="*/ 2147483646 h 63"/>
                <a:gd name="T40" fmla="*/ 2147483646 w 53"/>
                <a:gd name="T41" fmla="*/ 2147483646 h 63"/>
                <a:gd name="T42" fmla="*/ 2147483646 w 53"/>
                <a:gd name="T43" fmla="*/ 2147483646 h 63"/>
                <a:gd name="T44" fmla="*/ 2147483646 w 53"/>
                <a:gd name="T45" fmla="*/ 2147483646 h 63"/>
                <a:gd name="T46" fmla="*/ 0 w 53"/>
                <a:gd name="T47" fmla="*/ 2147483646 h 63"/>
                <a:gd name="T48" fmla="*/ 0 w 53"/>
                <a:gd name="T49" fmla="*/ 2147483646 h 63"/>
                <a:gd name="T50" fmla="*/ 2147483646 w 53"/>
                <a:gd name="T51" fmla="*/ 2147483646 h 63"/>
                <a:gd name="T52" fmla="*/ 2147483646 w 53"/>
                <a:gd name="T53" fmla="*/ 2147483646 h 6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53" h="63">
                  <a:moveTo>
                    <a:pt x="45" y="57"/>
                  </a:moveTo>
                  <a:cubicBezTo>
                    <a:pt x="50" y="53"/>
                    <a:pt x="53" y="47"/>
                    <a:pt x="53" y="40"/>
                  </a:cubicBezTo>
                  <a:cubicBezTo>
                    <a:pt x="53" y="33"/>
                    <a:pt x="49" y="27"/>
                    <a:pt x="44" y="24"/>
                  </a:cubicBezTo>
                  <a:cubicBezTo>
                    <a:pt x="39" y="22"/>
                    <a:pt x="34" y="20"/>
                    <a:pt x="27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12" y="36"/>
                    <a:pt x="16" y="35"/>
                    <a:pt x="20" y="35"/>
                  </a:cubicBezTo>
                  <a:cubicBezTo>
                    <a:pt x="21" y="35"/>
                    <a:pt x="23" y="36"/>
                    <a:pt x="25" y="36"/>
                  </a:cubicBezTo>
                  <a:cubicBezTo>
                    <a:pt x="26" y="36"/>
                    <a:pt x="27" y="36"/>
                    <a:pt x="28" y="37"/>
                  </a:cubicBezTo>
                  <a:cubicBezTo>
                    <a:pt x="29" y="38"/>
                    <a:pt x="30" y="39"/>
                    <a:pt x="30" y="41"/>
                  </a:cubicBezTo>
                  <a:cubicBezTo>
                    <a:pt x="30" y="43"/>
                    <a:pt x="29" y="45"/>
                    <a:pt x="28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4" y="47"/>
                    <a:pt x="22" y="47"/>
                    <a:pt x="21" y="47"/>
                  </a:cubicBezTo>
                  <a:cubicBezTo>
                    <a:pt x="19" y="47"/>
                    <a:pt x="16" y="47"/>
                    <a:pt x="14" y="46"/>
                  </a:cubicBezTo>
                  <a:cubicBezTo>
                    <a:pt x="12" y="45"/>
                    <a:pt x="11" y="45"/>
                    <a:pt x="10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3"/>
                    <a:pt x="8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5" y="61"/>
                    <a:pt x="14" y="63"/>
                    <a:pt x="24" y="63"/>
                  </a:cubicBezTo>
                  <a:cubicBezTo>
                    <a:pt x="34" y="63"/>
                    <a:pt x="41" y="61"/>
                    <a:pt x="45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7922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79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C9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792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74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2569436"/>
            <a:ext cx="63758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2084367" y="2677532"/>
            <a:ext cx="2169279" cy="1870755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336070" y="2132819"/>
            <a:ext cx="521866" cy="44889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857936" y="2468057"/>
            <a:ext cx="340539" cy="29410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361273" y="3360821"/>
            <a:ext cx="521866" cy="44889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85841" y="3756644"/>
            <a:ext cx="340539" cy="29410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1863238" y="4101606"/>
            <a:ext cx="185749" cy="16142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596752" y="2740244"/>
            <a:ext cx="102836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026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7442281" y="3782636"/>
            <a:ext cx="510179" cy="504574"/>
            <a:chOff x="4995863" y="867833"/>
            <a:chExt cx="288925" cy="2857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95863" y="867833"/>
              <a:ext cx="288925" cy="285750"/>
            </a:xfrm>
            <a:custGeom>
              <a:avLst/>
              <a:gdLst>
                <a:gd name="T0" fmla="*/ 67 w 77"/>
                <a:gd name="T1" fmla="*/ 9 h 76"/>
                <a:gd name="T2" fmla="*/ 45 w 77"/>
                <a:gd name="T3" fmla="*/ 0 h 76"/>
                <a:gd name="T4" fmla="*/ 22 w 77"/>
                <a:gd name="T5" fmla="*/ 9 h 76"/>
                <a:gd name="T6" fmla="*/ 12 w 77"/>
                <a:gd name="T7" fmla="*/ 32 h 76"/>
                <a:gd name="T8" fmla="*/ 16 w 77"/>
                <a:gd name="T9" fmla="*/ 47 h 76"/>
                <a:gd name="T10" fmla="*/ 15 w 77"/>
                <a:gd name="T11" fmla="*/ 47 h 76"/>
                <a:gd name="T12" fmla="*/ 3 w 77"/>
                <a:gd name="T13" fmla="*/ 59 h 76"/>
                <a:gd name="T14" fmla="*/ 3 w 77"/>
                <a:gd name="T15" fmla="*/ 73 h 76"/>
                <a:gd name="T16" fmla="*/ 10 w 77"/>
                <a:gd name="T17" fmla="*/ 76 h 76"/>
                <a:gd name="T18" fmla="*/ 17 w 77"/>
                <a:gd name="T19" fmla="*/ 73 h 76"/>
                <a:gd name="T20" fmla="*/ 29 w 77"/>
                <a:gd name="T21" fmla="*/ 61 h 76"/>
                <a:gd name="T22" fmla="*/ 30 w 77"/>
                <a:gd name="T23" fmla="*/ 61 h 76"/>
                <a:gd name="T24" fmla="*/ 45 w 77"/>
                <a:gd name="T25" fmla="*/ 64 h 76"/>
                <a:gd name="T26" fmla="*/ 67 w 77"/>
                <a:gd name="T27" fmla="*/ 55 h 76"/>
                <a:gd name="T28" fmla="*/ 77 w 77"/>
                <a:gd name="T29" fmla="*/ 32 h 76"/>
                <a:gd name="T30" fmla="*/ 67 w 77"/>
                <a:gd name="T31" fmla="*/ 9 h 76"/>
                <a:gd name="T32" fmla="*/ 59 w 77"/>
                <a:gd name="T33" fmla="*/ 46 h 76"/>
                <a:gd name="T34" fmla="*/ 45 w 77"/>
                <a:gd name="T35" fmla="*/ 52 h 76"/>
                <a:gd name="T36" fmla="*/ 30 w 77"/>
                <a:gd name="T37" fmla="*/ 46 h 76"/>
                <a:gd name="T38" fmla="*/ 24 w 77"/>
                <a:gd name="T39" fmla="*/ 32 h 76"/>
                <a:gd name="T40" fmla="*/ 30 w 77"/>
                <a:gd name="T41" fmla="*/ 18 h 76"/>
                <a:gd name="T42" fmla="*/ 45 w 77"/>
                <a:gd name="T43" fmla="*/ 12 h 76"/>
                <a:gd name="T44" fmla="*/ 59 w 77"/>
                <a:gd name="T45" fmla="*/ 18 h 76"/>
                <a:gd name="T46" fmla="*/ 65 w 77"/>
                <a:gd name="T47" fmla="*/ 32 h 76"/>
                <a:gd name="T48" fmla="*/ 59 w 77"/>
                <a:gd name="T49" fmla="*/ 4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7" h="76">
                  <a:moveTo>
                    <a:pt x="67" y="9"/>
                  </a:move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8" y="3"/>
                    <a:pt x="22" y="9"/>
                  </a:cubicBezTo>
                  <a:cubicBezTo>
                    <a:pt x="16" y="15"/>
                    <a:pt x="12" y="23"/>
                    <a:pt x="12" y="32"/>
                  </a:cubicBezTo>
                  <a:cubicBezTo>
                    <a:pt x="12" y="37"/>
                    <a:pt x="14" y="42"/>
                    <a:pt x="16" y="47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0" y="63"/>
                    <a:pt x="0" y="69"/>
                    <a:pt x="3" y="73"/>
                  </a:cubicBezTo>
                  <a:cubicBezTo>
                    <a:pt x="5" y="75"/>
                    <a:pt x="8" y="76"/>
                    <a:pt x="10" y="76"/>
                  </a:cubicBezTo>
                  <a:cubicBezTo>
                    <a:pt x="13" y="76"/>
                    <a:pt x="15" y="75"/>
                    <a:pt x="17" y="7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4" y="63"/>
                    <a:pt x="39" y="64"/>
                    <a:pt x="45" y="64"/>
                  </a:cubicBezTo>
                  <a:cubicBezTo>
                    <a:pt x="53" y="64"/>
                    <a:pt x="61" y="61"/>
                    <a:pt x="67" y="55"/>
                  </a:cubicBezTo>
                  <a:cubicBezTo>
                    <a:pt x="73" y="49"/>
                    <a:pt x="77" y="41"/>
                    <a:pt x="77" y="32"/>
                  </a:cubicBezTo>
                  <a:cubicBezTo>
                    <a:pt x="77" y="23"/>
                    <a:pt x="73" y="15"/>
                    <a:pt x="67" y="9"/>
                  </a:cubicBezTo>
                  <a:close/>
                  <a:moveTo>
                    <a:pt x="59" y="46"/>
                  </a:moveTo>
                  <a:cubicBezTo>
                    <a:pt x="55" y="50"/>
                    <a:pt x="50" y="52"/>
                    <a:pt x="45" y="52"/>
                  </a:cubicBezTo>
                  <a:cubicBezTo>
                    <a:pt x="39" y="52"/>
                    <a:pt x="34" y="50"/>
                    <a:pt x="30" y="46"/>
                  </a:cubicBezTo>
                  <a:cubicBezTo>
                    <a:pt x="26" y="43"/>
                    <a:pt x="24" y="37"/>
                    <a:pt x="24" y="32"/>
                  </a:cubicBezTo>
                  <a:cubicBezTo>
                    <a:pt x="24" y="27"/>
                    <a:pt x="26" y="21"/>
                    <a:pt x="30" y="18"/>
                  </a:cubicBezTo>
                  <a:cubicBezTo>
                    <a:pt x="34" y="14"/>
                    <a:pt x="39" y="12"/>
                    <a:pt x="45" y="12"/>
                  </a:cubicBezTo>
                  <a:cubicBezTo>
                    <a:pt x="50" y="12"/>
                    <a:pt x="55" y="14"/>
                    <a:pt x="59" y="18"/>
                  </a:cubicBezTo>
                  <a:cubicBezTo>
                    <a:pt x="63" y="21"/>
                    <a:pt x="65" y="27"/>
                    <a:pt x="65" y="32"/>
                  </a:cubicBezTo>
                  <a:cubicBezTo>
                    <a:pt x="65" y="37"/>
                    <a:pt x="63" y="43"/>
                    <a:pt x="5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5401" y="931333"/>
              <a:ext cx="115888" cy="112713"/>
            </a:xfrm>
            <a:custGeom>
              <a:avLst/>
              <a:gdLst>
                <a:gd name="T0" fmla="*/ 26 w 31"/>
                <a:gd name="T1" fmla="*/ 10 h 30"/>
                <a:gd name="T2" fmla="*/ 20 w 31"/>
                <a:gd name="T3" fmla="*/ 10 h 30"/>
                <a:gd name="T4" fmla="*/ 20 w 31"/>
                <a:gd name="T5" fmla="*/ 5 h 30"/>
                <a:gd name="T6" fmla="*/ 16 w 31"/>
                <a:gd name="T7" fmla="*/ 0 h 30"/>
                <a:gd name="T8" fmla="*/ 11 w 31"/>
                <a:gd name="T9" fmla="*/ 5 h 30"/>
                <a:gd name="T10" fmla="*/ 11 w 31"/>
                <a:gd name="T11" fmla="*/ 10 h 30"/>
                <a:gd name="T12" fmla="*/ 5 w 31"/>
                <a:gd name="T13" fmla="*/ 10 h 30"/>
                <a:gd name="T14" fmla="*/ 0 w 31"/>
                <a:gd name="T15" fmla="*/ 15 h 30"/>
                <a:gd name="T16" fmla="*/ 5 w 31"/>
                <a:gd name="T17" fmla="*/ 20 h 30"/>
                <a:gd name="T18" fmla="*/ 11 w 31"/>
                <a:gd name="T19" fmla="*/ 20 h 30"/>
                <a:gd name="T20" fmla="*/ 11 w 31"/>
                <a:gd name="T21" fmla="*/ 25 h 30"/>
                <a:gd name="T22" fmla="*/ 16 w 31"/>
                <a:gd name="T23" fmla="*/ 30 h 30"/>
                <a:gd name="T24" fmla="*/ 20 w 31"/>
                <a:gd name="T25" fmla="*/ 25 h 30"/>
                <a:gd name="T26" fmla="*/ 20 w 31"/>
                <a:gd name="T27" fmla="*/ 20 h 30"/>
                <a:gd name="T28" fmla="*/ 26 w 31"/>
                <a:gd name="T29" fmla="*/ 20 h 30"/>
                <a:gd name="T30" fmla="*/ 31 w 31"/>
                <a:gd name="T31" fmla="*/ 15 h 30"/>
                <a:gd name="T32" fmla="*/ 26 w 31"/>
                <a:gd name="T33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30">
                  <a:moveTo>
                    <a:pt x="26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3" y="0"/>
                    <a:pt x="11" y="2"/>
                    <a:pt x="11" y="5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12"/>
                    <a:pt x="0" y="15"/>
                  </a:cubicBezTo>
                  <a:cubicBezTo>
                    <a:pt x="0" y="18"/>
                    <a:pt x="2" y="20"/>
                    <a:pt x="5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8"/>
                    <a:pt x="13" y="30"/>
                    <a:pt x="16" y="30"/>
                  </a:cubicBezTo>
                  <a:cubicBezTo>
                    <a:pt x="18" y="30"/>
                    <a:pt x="20" y="28"/>
                    <a:pt x="20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9" y="20"/>
                    <a:pt x="31" y="18"/>
                    <a:pt x="31" y="15"/>
                  </a:cubicBezTo>
                  <a:cubicBezTo>
                    <a:pt x="31" y="12"/>
                    <a:pt x="29" y="10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8630832" y="3782636"/>
            <a:ext cx="529803" cy="504574"/>
            <a:chOff x="5668963" y="867833"/>
            <a:chExt cx="300038" cy="2857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68963" y="867833"/>
              <a:ext cx="300038" cy="285750"/>
            </a:xfrm>
            <a:custGeom>
              <a:avLst/>
              <a:gdLst>
                <a:gd name="T0" fmla="*/ 68 w 80"/>
                <a:gd name="T1" fmla="*/ 9 h 76"/>
                <a:gd name="T2" fmla="*/ 45 w 80"/>
                <a:gd name="T3" fmla="*/ 0 h 76"/>
                <a:gd name="T4" fmla="*/ 22 w 80"/>
                <a:gd name="T5" fmla="*/ 9 h 76"/>
                <a:gd name="T6" fmla="*/ 13 w 80"/>
                <a:gd name="T7" fmla="*/ 32 h 76"/>
                <a:gd name="T8" fmla="*/ 16 w 80"/>
                <a:gd name="T9" fmla="*/ 47 h 76"/>
                <a:gd name="T10" fmla="*/ 16 w 80"/>
                <a:gd name="T11" fmla="*/ 47 h 76"/>
                <a:gd name="T12" fmla="*/ 4 w 80"/>
                <a:gd name="T13" fmla="*/ 59 h 76"/>
                <a:gd name="T14" fmla="*/ 4 w 80"/>
                <a:gd name="T15" fmla="*/ 73 h 76"/>
                <a:gd name="T16" fmla="*/ 11 w 80"/>
                <a:gd name="T17" fmla="*/ 76 h 76"/>
                <a:gd name="T18" fmla="*/ 18 w 80"/>
                <a:gd name="T19" fmla="*/ 73 h 76"/>
                <a:gd name="T20" fmla="*/ 30 w 80"/>
                <a:gd name="T21" fmla="*/ 61 h 76"/>
                <a:gd name="T22" fmla="*/ 30 w 80"/>
                <a:gd name="T23" fmla="*/ 61 h 76"/>
                <a:gd name="T24" fmla="*/ 45 w 80"/>
                <a:gd name="T25" fmla="*/ 64 h 76"/>
                <a:gd name="T26" fmla="*/ 68 w 80"/>
                <a:gd name="T27" fmla="*/ 55 h 76"/>
                <a:gd name="T28" fmla="*/ 68 w 80"/>
                <a:gd name="T29" fmla="*/ 9 h 76"/>
                <a:gd name="T30" fmla="*/ 59 w 80"/>
                <a:gd name="T31" fmla="*/ 46 h 76"/>
                <a:gd name="T32" fmla="*/ 45 w 80"/>
                <a:gd name="T33" fmla="*/ 52 h 76"/>
                <a:gd name="T34" fmla="*/ 30 w 80"/>
                <a:gd name="T35" fmla="*/ 46 h 76"/>
                <a:gd name="T36" fmla="*/ 24 w 80"/>
                <a:gd name="T37" fmla="*/ 32 h 76"/>
                <a:gd name="T38" fmla="*/ 30 w 80"/>
                <a:gd name="T39" fmla="*/ 18 h 76"/>
                <a:gd name="T40" fmla="*/ 45 w 80"/>
                <a:gd name="T41" fmla="*/ 12 h 76"/>
                <a:gd name="T42" fmla="*/ 59 w 80"/>
                <a:gd name="T43" fmla="*/ 18 h 76"/>
                <a:gd name="T44" fmla="*/ 59 w 80"/>
                <a:gd name="T45" fmla="*/ 4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0" h="76">
                  <a:moveTo>
                    <a:pt x="68" y="9"/>
                  </a:moveTo>
                  <a:cubicBezTo>
                    <a:pt x="61" y="3"/>
                    <a:pt x="53" y="0"/>
                    <a:pt x="45" y="0"/>
                  </a:cubicBezTo>
                  <a:cubicBezTo>
                    <a:pt x="36" y="0"/>
                    <a:pt x="28" y="3"/>
                    <a:pt x="22" y="9"/>
                  </a:cubicBezTo>
                  <a:cubicBezTo>
                    <a:pt x="16" y="15"/>
                    <a:pt x="13" y="23"/>
                    <a:pt x="13" y="32"/>
                  </a:cubicBezTo>
                  <a:cubicBezTo>
                    <a:pt x="13" y="37"/>
                    <a:pt x="14" y="42"/>
                    <a:pt x="16" y="4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0" y="63"/>
                    <a:pt x="0" y="69"/>
                    <a:pt x="4" y="73"/>
                  </a:cubicBezTo>
                  <a:cubicBezTo>
                    <a:pt x="6" y="75"/>
                    <a:pt x="8" y="76"/>
                    <a:pt x="11" y="76"/>
                  </a:cubicBezTo>
                  <a:cubicBezTo>
                    <a:pt x="13" y="76"/>
                    <a:pt x="16" y="75"/>
                    <a:pt x="18" y="73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5" y="63"/>
                    <a:pt x="40" y="64"/>
                    <a:pt x="45" y="64"/>
                  </a:cubicBezTo>
                  <a:cubicBezTo>
                    <a:pt x="53" y="64"/>
                    <a:pt x="61" y="61"/>
                    <a:pt x="68" y="55"/>
                  </a:cubicBezTo>
                  <a:cubicBezTo>
                    <a:pt x="80" y="42"/>
                    <a:pt x="80" y="22"/>
                    <a:pt x="68" y="9"/>
                  </a:cubicBezTo>
                  <a:close/>
                  <a:moveTo>
                    <a:pt x="59" y="46"/>
                  </a:moveTo>
                  <a:cubicBezTo>
                    <a:pt x="55" y="50"/>
                    <a:pt x="50" y="52"/>
                    <a:pt x="45" y="52"/>
                  </a:cubicBezTo>
                  <a:cubicBezTo>
                    <a:pt x="39" y="52"/>
                    <a:pt x="34" y="50"/>
                    <a:pt x="30" y="46"/>
                  </a:cubicBezTo>
                  <a:cubicBezTo>
                    <a:pt x="26" y="43"/>
                    <a:pt x="24" y="37"/>
                    <a:pt x="24" y="32"/>
                  </a:cubicBezTo>
                  <a:cubicBezTo>
                    <a:pt x="24" y="27"/>
                    <a:pt x="26" y="21"/>
                    <a:pt x="30" y="18"/>
                  </a:cubicBezTo>
                  <a:cubicBezTo>
                    <a:pt x="34" y="14"/>
                    <a:pt x="39" y="12"/>
                    <a:pt x="45" y="12"/>
                  </a:cubicBezTo>
                  <a:cubicBezTo>
                    <a:pt x="50" y="12"/>
                    <a:pt x="55" y="14"/>
                    <a:pt x="59" y="18"/>
                  </a:cubicBezTo>
                  <a:cubicBezTo>
                    <a:pt x="67" y="26"/>
                    <a:pt x="67" y="38"/>
                    <a:pt x="5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81676" y="969433"/>
              <a:ext cx="111125" cy="36513"/>
            </a:xfrm>
            <a:custGeom>
              <a:avLst/>
              <a:gdLst>
                <a:gd name="T0" fmla="*/ 25 w 30"/>
                <a:gd name="T1" fmla="*/ 0 h 10"/>
                <a:gd name="T2" fmla="*/ 4 w 30"/>
                <a:gd name="T3" fmla="*/ 0 h 10"/>
                <a:gd name="T4" fmla="*/ 0 w 30"/>
                <a:gd name="T5" fmla="*/ 5 h 10"/>
                <a:gd name="T6" fmla="*/ 4 w 30"/>
                <a:gd name="T7" fmla="*/ 10 h 10"/>
                <a:gd name="T8" fmla="*/ 25 w 30"/>
                <a:gd name="T9" fmla="*/ 10 h 10"/>
                <a:gd name="T10" fmla="*/ 30 w 30"/>
                <a:gd name="T11" fmla="*/ 5 h 10"/>
                <a:gd name="T12" fmla="*/ 25 w 3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4" y="10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0"/>
                    <a:pt x="30" y="8"/>
                    <a:pt x="30" y="5"/>
                  </a:cubicBezTo>
                  <a:cubicBezTo>
                    <a:pt x="30" y="2"/>
                    <a:pt x="2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50550" y="2647950"/>
            <a:ext cx="585788" cy="582613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52 w 88"/>
              <a:gd name="T13" fmla="*/ 52 h 88"/>
              <a:gd name="T14" fmla="*/ 52 w 88"/>
              <a:gd name="T15" fmla="*/ 61 h 88"/>
              <a:gd name="T16" fmla="*/ 44 w 88"/>
              <a:gd name="T17" fmla="*/ 69 h 88"/>
              <a:gd name="T18" fmla="*/ 36 w 88"/>
              <a:gd name="T19" fmla="*/ 61 h 88"/>
              <a:gd name="T20" fmla="*/ 36 w 88"/>
              <a:gd name="T21" fmla="*/ 52 h 88"/>
              <a:gd name="T22" fmla="*/ 28 w 88"/>
              <a:gd name="T23" fmla="*/ 52 h 88"/>
              <a:gd name="T24" fmla="*/ 20 w 88"/>
              <a:gd name="T25" fmla="*/ 44 h 88"/>
              <a:gd name="T26" fmla="*/ 28 w 88"/>
              <a:gd name="T27" fmla="*/ 36 h 88"/>
              <a:gd name="T28" fmla="*/ 36 w 88"/>
              <a:gd name="T29" fmla="*/ 36 h 88"/>
              <a:gd name="T30" fmla="*/ 36 w 88"/>
              <a:gd name="T31" fmla="*/ 28 h 88"/>
              <a:gd name="T32" fmla="*/ 44 w 88"/>
              <a:gd name="T33" fmla="*/ 20 h 88"/>
              <a:gd name="T34" fmla="*/ 52 w 88"/>
              <a:gd name="T35" fmla="*/ 28 h 88"/>
              <a:gd name="T36" fmla="*/ 52 w 88"/>
              <a:gd name="T37" fmla="*/ 36 h 88"/>
              <a:gd name="T38" fmla="*/ 61 w 88"/>
              <a:gd name="T39" fmla="*/ 36 h 88"/>
              <a:gd name="T40" fmla="*/ 69 w 88"/>
              <a:gd name="T41" fmla="*/ 44 h 88"/>
              <a:gd name="T42" fmla="*/ 61 w 88"/>
              <a:gd name="T4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9"/>
                  <a:pt x="20" y="88"/>
                  <a:pt x="44" y="88"/>
                </a:cubicBezTo>
                <a:cubicBezTo>
                  <a:pt x="69" y="88"/>
                  <a:pt x="88" y="69"/>
                  <a:pt x="88" y="44"/>
                </a:cubicBezTo>
                <a:cubicBezTo>
                  <a:pt x="88" y="20"/>
                  <a:pt x="69" y="0"/>
                  <a:pt x="44" y="0"/>
                </a:cubicBezTo>
                <a:close/>
                <a:moveTo>
                  <a:pt x="61" y="52"/>
                </a:moveTo>
                <a:cubicBezTo>
                  <a:pt x="52" y="52"/>
                  <a:pt x="52" y="52"/>
                  <a:pt x="52" y="52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5"/>
                  <a:pt x="49" y="69"/>
                  <a:pt x="44" y="69"/>
                </a:cubicBezTo>
                <a:cubicBezTo>
                  <a:pt x="40" y="69"/>
                  <a:pt x="36" y="65"/>
                  <a:pt x="36" y="61"/>
                </a:cubicBezTo>
                <a:cubicBezTo>
                  <a:pt x="36" y="52"/>
                  <a:pt x="36" y="52"/>
                  <a:pt x="36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3" y="52"/>
                  <a:pt x="20" y="49"/>
                  <a:pt x="20" y="44"/>
                </a:cubicBezTo>
                <a:cubicBezTo>
                  <a:pt x="20" y="40"/>
                  <a:pt x="23" y="36"/>
                  <a:pt x="28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3"/>
                  <a:pt x="40" y="20"/>
                  <a:pt x="44" y="20"/>
                </a:cubicBezTo>
                <a:cubicBezTo>
                  <a:pt x="49" y="20"/>
                  <a:pt x="52" y="23"/>
                  <a:pt x="52" y="28"/>
                </a:cubicBezTo>
                <a:cubicBezTo>
                  <a:pt x="52" y="36"/>
                  <a:pt x="52" y="36"/>
                  <a:pt x="52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9" y="40"/>
                  <a:pt x="69" y="44"/>
                </a:cubicBezTo>
                <a:cubicBezTo>
                  <a:pt x="69" y="49"/>
                  <a:pt x="65" y="52"/>
                  <a:pt x="61" y="5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89950" y="2622550"/>
            <a:ext cx="642938" cy="641350"/>
          </a:xfrm>
          <a:custGeom>
            <a:avLst/>
            <a:gdLst>
              <a:gd name="T0" fmla="*/ 17 w 97"/>
              <a:gd name="T1" fmla="*/ 17 h 97"/>
              <a:gd name="T2" fmla="*/ 17 w 97"/>
              <a:gd name="T3" fmla="*/ 79 h 97"/>
              <a:gd name="T4" fmla="*/ 80 w 97"/>
              <a:gd name="T5" fmla="*/ 79 h 97"/>
              <a:gd name="T6" fmla="*/ 80 w 97"/>
              <a:gd name="T7" fmla="*/ 17 h 97"/>
              <a:gd name="T8" fmla="*/ 17 w 97"/>
              <a:gd name="T9" fmla="*/ 17 h 97"/>
              <a:gd name="T10" fmla="*/ 66 w 97"/>
              <a:gd name="T11" fmla="*/ 42 h 97"/>
              <a:gd name="T12" fmla="*/ 60 w 97"/>
              <a:gd name="T13" fmla="*/ 48 h 97"/>
              <a:gd name="T14" fmla="*/ 66 w 97"/>
              <a:gd name="T15" fmla="*/ 54 h 97"/>
              <a:gd name="T16" fmla="*/ 66 w 97"/>
              <a:gd name="T17" fmla="*/ 66 h 97"/>
              <a:gd name="T18" fmla="*/ 55 w 97"/>
              <a:gd name="T19" fmla="*/ 66 h 97"/>
              <a:gd name="T20" fmla="*/ 49 w 97"/>
              <a:gd name="T21" fmla="*/ 59 h 97"/>
              <a:gd name="T22" fmla="*/ 42 w 97"/>
              <a:gd name="T23" fmla="*/ 66 h 97"/>
              <a:gd name="T24" fmla="*/ 31 w 97"/>
              <a:gd name="T25" fmla="*/ 66 h 97"/>
              <a:gd name="T26" fmla="*/ 31 w 97"/>
              <a:gd name="T27" fmla="*/ 54 h 97"/>
              <a:gd name="T28" fmla="*/ 37 w 97"/>
              <a:gd name="T29" fmla="*/ 48 h 97"/>
              <a:gd name="T30" fmla="*/ 31 w 97"/>
              <a:gd name="T31" fmla="*/ 42 h 97"/>
              <a:gd name="T32" fmla="*/ 31 w 97"/>
              <a:gd name="T33" fmla="*/ 31 h 97"/>
              <a:gd name="T34" fmla="*/ 42 w 97"/>
              <a:gd name="T35" fmla="*/ 31 h 97"/>
              <a:gd name="T36" fmla="*/ 49 w 97"/>
              <a:gd name="T37" fmla="*/ 37 h 97"/>
              <a:gd name="T38" fmla="*/ 55 w 97"/>
              <a:gd name="T39" fmla="*/ 31 h 97"/>
              <a:gd name="T40" fmla="*/ 66 w 97"/>
              <a:gd name="T41" fmla="*/ 31 h 97"/>
              <a:gd name="T42" fmla="*/ 66 w 97"/>
              <a:gd name="T43" fmla="*/ 42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7" h="97">
                <a:moveTo>
                  <a:pt x="17" y="17"/>
                </a:moveTo>
                <a:cubicBezTo>
                  <a:pt x="0" y="34"/>
                  <a:pt x="0" y="62"/>
                  <a:pt x="17" y="79"/>
                </a:cubicBezTo>
                <a:cubicBezTo>
                  <a:pt x="35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ubicBezTo>
                  <a:pt x="62" y="0"/>
                  <a:pt x="35" y="0"/>
                  <a:pt x="17" y="17"/>
                </a:cubicBezTo>
                <a:close/>
                <a:moveTo>
                  <a:pt x="66" y="42"/>
                </a:moveTo>
                <a:cubicBezTo>
                  <a:pt x="60" y="48"/>
                  <a:pt x="60" y="48"/>
                  <a:pt x="60" y="48"/>
                </a:cubicBezTo>
                <a:cubicBezTo>
                  <a:pt x="66" y="54"/>
                  <a:pt x="66" y="54"/>
                  <a:pt x="66" y="54"/>
                </a:cubicBezTo>
                <a:cubicBezTo>
                  <a:pt x="69" y="58"/>
                  <a:pt x="69" y="63"/>
                  <a:pt x="66" y="66"/>
                </a:cubicBezTo>
                <a:cubicBezTo>
                  <a:pt x="63" y="69"/>
                  <a:pt x="58" y="69"/>
                  <a:pt x="55" y="66"/>
                </a:cubicBezTo>
                <a:cubicBezTo>
                  <a:pt x="49" y="59"/>
                  <a:pt x="49" y="59"/>
                  <a:pt x="49" y="59"/>
                </a:cubicBezTo>
                <a:cubicBezTo>
                  <a:pt x="42" y="66"/>
                  <a:pt x="42" y="66"/>
                  <a:pt x="42" y="66"/>
                </a:cubicBezTo>
                <a:cubicBezTo>
                  <a:pt x="39" y="69"/>
                  <a:pt x="34" y="69"/>
                  <a:pt x="31" y="66"/>
                </a:cubicBezTo>
                <a:cubicBezTo>
                  <a:pt x="28" y="63"/>
                  <a:pt x="28" y="58"/>
                  <a:pt x="31" y="54"/>
                </a:cubicBezTo>
                <a:cubicBezTo>
                  <a:pt x="37" y="48"/>
                  <a:pt x="37" y="48"/>
                  <a:pt x="37" y="48"/>
                </a:cubicBezTo>
                <a:cubicBezTo>
                  <a:pt x="31" y="42"/>
                  <a:pt x="31" y="42"/>
                  <a:pt x="31" y="42"/>
                </a:cubicBezTo>
                <a:cubicBezTo>
                  <a:pt x="28" y="39"/>
                  <a:pt x="28" y="34"/>
                  <a:pt x="31" y="31"/>
                </a:cubicBezTo>
                <a:cubicBezTo>
                  <a:pt x="34" y="28"/>
                  <a:pt x="39" y="28"/>
                  <a:pt x="42" y="31"/>
                </a:cubicBezTo>
                <a:cubicBezTo>
                  <a:pt x="49" y="37"/>
                  <a:pt x="49" y="37"/>
                  <a:pt x="49" y="37"/>
                </a:cubicBezTo>
                <a:cubicBezTo>
                  <a:pt x="55" y="31"/>
                  <a:pt x="55" y="31"/>
                  <a:pt x="55" y="31"/>
                </a:cubicBezTo>
                <a:cubicBezTo>
                  <a:pt x="58" y="28"/>
                  <a:pt x="63" y="28"/>
                  <a:pt x="66" y="31"/>
                </a:cubicBezTo>
                <a:cubicBezTo>
                  <a:pt x="69" y="34"/>
                  <a:pt x="69" y="39"/>
                  <a:pt x="66" y="4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72775" y="3743325"/>
            <a:ext cx="582613" cy="582613"/>
          </a:xfrm>
          <a:custGeom>
            <a:avLst/>
            <a:gdLst>
              <a:gd name="T0" fmla="*/ 44 w 88"/>
              <a:gd name="T1" fmla="*/ 0 h 88"/>
              <a:gd name="T2" fmla="*/ 0 w 88"/>
              <a:gd name="T3" fmla="*/ 44 h 88"/>
              <a:gd name="T4" fmla="*/ 44 w 88"/>
              <a:gd name="T5" fmla="*/ 88 h 88"/>
              <a:gd name="T6" fmla="*/ 88 w 88"/>
              <a:gd name="T7" fmla="*/ 44 h 88"/>
              <a:gd name="T8" fmla="*/ 44 w 88"/>
              <a:gd name="T9" fmla="*/ 0 h 88"/>
              <a:gd name="T10" fmla="*/ 61 w 88"/>
              <a:gd name="T11" fmla="*/ 52 h 88"/>
              <a:gd name="T12" fmla="*/ 27 w 88"/>
              <a:gd name="T13" fmla="*/ 52 h 88"/>
              <a:gd name="T14" fmla="*/ 19 w 88"/>
              <a:gd name="T15" fmla="*/ 44 h 88"/>
              <a:gd name="T16" fmla="*/ 27 w 88"/>
              <a:gd name="T17" fmla="*/ 36 h 88"/>
              <a:gd name="T18" fmla="*/ 61 w 88"/>
              <a:gd name="T19" fmla="*/ 36 h 88"/>
              <a:gd name="T20" fmla="*/ 68 w 88"/>
              <a:gd name="T21" fmla="*/ 44 h 88"/>
              <a:gd name="T22" fmla="*/ 61 w 88"/>
              <a:gd name="T23" fmla="*/ 52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8" h="88">
                <a:moveTo>
                  <a:pt x="44" y="0"/>
                </a:moveTo>
                <a:cubicBezTo>
                  <a:pt x="20" y="0"/>
                  <a:pt x="0" y="20"/>
                  <a:pt x="0" y="44"/>
                </a:cubicBezTo>
                <a:cubicBezTo>
                  <a:pt x="0" y="68"/>
                  <a:pt x="20" y="88"/>
                  <a:pt x="44" y="88"/>
                </a:cubicBezTo>
                <a:cubicBezTo>
                  <a:pt x="68" y="88"/>
                  <a:pt x="88" y="68"/>
                  <a:pt x="88" y="44"/>
                </a:cubicBezTo>
                <a:cubicBezTo>
                  <a:pt x="88" y="20"/>
                  <a:pt x="68" y="0"/>
                  <a:pt x="44" y="0"/>
                </a:cubicBezTo>
                <a:close/>
                <a:moveTo>
                  <a:pt x="61" y="52"/>
                </a:moveTo>
                <a:cubicBezTo>
                  <a:pt x="27" y="52"/>
                  <a:pt x="27" y="52"/>
                  <a:pt x="27" y="52"/>
                </a:cubicBezTo>
                <a:cubicBezTo>
                  <a:pt x="23" y="52"/>
                  <a:pt x="19" y="48"/>
                  <a:pt x="19" y="44"/>
                </a:cubicBezTo>
                <a:cubicBezTo>
                  <a:pt x="19" y="39"/>
                  <a:pt x="23" y="36"/>
                  <a:pt x="27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5" y="36"/>
                  <a:pt x="68" y="39"/>
                  <a:pt x="68" y="44"/>
                </a:cubicBezTo>
                <a:cubicBezTo>
                  <a:pt x="68" y="48"/>
                  <a:pt x="65" y="52"/>
                  <a:pt x="61" y="5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83738" y="2622550"/>
            <a:ext cx="644525" cy="641350"/>
          </a:xfrm>
          <a:custGeom>
            <a:avLst/>
            <a:gdLst>
              <a:gd name="T0" fmla="*/ 80 w 97"/>
              <a:gd name="T1" fmla="*/ 17 h 97"/>
              <a:gd name="T2" fmla="*/ 17 w 97"/>
              <a:gd name="T3" fmla="*/ 17 h 97"/>
              <a:gd name="T4" fmla="*/ 17 w 97"/>
              <a:gd name="T5" fmla="*/ 79 h 97"/>
              <a:gd name="T6" fmla="*/ 80 w 97"/>
              <a:gd name="T7" fmla="*/ 79 h 97"/>
              <a:gd name="T8" fmla="*/ 80 w 97"/>
              <a:gd name="T9" fmla="*/ 17 h 97"/>
              <a:gd name="T10" fmla="*/ 79 w 97"/>
              <a:gd name="T11" fmla="*/ 43 h 97"/>
              <a:gd name="T12" fmla="*/ 50 w 97"/>
              <a:gd name="T13" fmla="*/ 72 h 97"/>
              <a:gd name="T14" fmla="*/ 50 w 97"/>
              <a:gd name="T15" fmla="*/ 72 h 97"/>
              <a:gd name="T16" fmla="*/ 44 w 97"/>
              <a:gd name="T17" fmla="*/ 75 h 97"/>
              <a:gd name="T18" fmla="*/ 38 w 97"/>
              <a:gd name="T19" fmla="*/ 72 h 97"/>
              <a:gd name="T20" fmla="*/ 38 w 97"/>
              <a:gd name="T21" fmla="*/ 72 h 97"/>
              <a:gd name="T22" fmla="*/ 21 w 97"/>
              <a:gd name="T23" fmla="*/ 55 h 97"/>
              <a:gd name="T24" fmla="*/ 21 w 97"/>
              <a:gd name="T25" fmla="*/ 44 h 97"/>
              <a:gd name="T26" fmla="*/ 32 w 97"/>
              <a:gd name="T27" fmla="*/ 44 h 97"/>
              <a:gd name="T28" fmla="*/ 44 w 97"/>
              <a:gd name="T29" fmla="*/ 55 h 97"/>
              <a:gd name="T30" fmla="*/ 68 w 97"/>
              <a:gd name="T31" fmla="*/ 32 h 97"/>
              <a:gd name="T32" fmla="*/ 79 w 97"/>
              <a:gd name="T33" fmla="*/ 32 h 97"/>
              <a:gd name="T34" fmla="*/ 79 w 97"/>
              <a:gd name="T35" fmla="*/ 4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7" h="97">
                <a:moveTo>
                  <a:pt x="80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79"/>
                </a:cubicBezTo>
                <a:cubicBezTo>
                  <a:pt x="34" y="97"/>
                  <a:pt x="62" y="97"/>
                  <a:pt x="80" y="79"/>
                </a:cubicBezTo>
                <a:cubicBezTo>
                  <a:pt x="97" y="62"/>
                  <a:pt x="97" y="34"/>
                  <a:pt x="80" y="17"/>
                </a:cubicBezTo>
                <a:close/>
                <a:moveTo>
                  <a:pt x="79" y="43"/>
                </a:moveTo>
                <a:cubicBezTo>
                  <a:pt x="50" y="72"/>
                  <a:pt x="50" y="72"/>
                  <a:pt x="50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48" y="74"/>
                  <a:pt x="46" y="75"/>
                  <a:pt x="44" y="75"/>
                </a:cubicBezTo>
                <a:cubicBezTo>
                  <a:pt x="42" y="75"/>
                  <a:pt x="40" y="74"/>
                  <a:pt x="38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21" y="55"/>
                  <a:pt x="21" y="55"/>
                  <a:pt x="21" y="55"/>
                </a:cubicBezTo>
                <a:cubicBezTo>
                  <a:pt x="18" y="52"/>
                  <a:pt x="18" y="47"/>
                  <a:pt x="21" y="44"/>
                </a:cubicBezTo>
                <a:cubicBezTo>
                  <a:pt x="24" y="41"/>
                  <a:pt x="29" y="41"/>
                  <a:pt x="32" y="44"/>
                </a:cubicBezTo>
                <a:cubicBezTo>
                  <a:pt x="44" y="55"/>
                  <a:pt x="44" y="55"/>
                  <a:pt x="44" y="55"/>
                </a:cubicBezTo>
                <a:cubicBezTo>
                  <a:pt x="68" y="32"/>
                  <a:pt x="68" y="32"/>
                  <a:pt x="68" y="32"/>
                </a:cubicBezTo>
                <a:cubicBezTo>
                  <a:pt x="71" y="29"/>
                  <a:pt x="76" y="29"/>
                  <a:pt x="79" y="32"/>
                </a:cubicBezTo>
                <a:cubicBezTo>
                  <a:pt x="82" y="35"/>
                  <a:pt x="82" y="40"/>
                  <a:pt x="79" y="4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21425" y="3783013"/>
            <a:ext cx="531813" cy="504825"/>
          </a:xfrm>
          <a:custGeom>
            <a:avLst/>
            <a:gdLst>
              <a:gd name="T0" fmla="*/ 68 w 80"/>
              <a:gd name="T1" fmla="*/ 9 h 76"/>
              <a:gd name="T2" fmla="*/ 45 w 80"/>
              <a:gd name="T3" fmla="*/ 0 h 76"/>
              <a:gd name="T4" fmla="*/ 22 w 80"/>
              <a:gd name="T5" fmla="*/ 9 h 76"/>
              <a:gd name="T6" fmla="*/ 13 w 80"/>
              <a:gd name="T7" fmla="*/ 32 h 76"/>
              <a:gd name="T8" fmla="*/ 16 w 80"/>
              <a:gd name="T9" fmla="*/ 47 h 76"/>
              <a:gd name="T10" fmla="*/ 16 w 80"/>
              <a:gd name="T11" fmla="*/ 47 h 76"/>
              <a:gd name="T12" fmla="*/ 4 w 80"/>
              <a:gd name="T13" fmla="*/ 59 h 76"/>
              <a:gd name="T14" fmla="*/ 4 w 80"/>
              <a:gd name="T15" fmla="*/ 73 h 76"/>
              <a:gd name="T16" fmla="*/ 11 w 80"/>
              <a:gd name="T17" fmla="*/ 76 h 76"/>
              <a:gd name="T18" fmla="*/ 18 w 80"/>
              <a:gd name="T19" fmla="*/ 73 h 76"/>
              <a:gd name="T20" fmla="*/ 30 w 80"/>
              <a:gd name="T21" fmla="*/ 61 h 76"/>
              <a:gd name="T22" fmla="*/ 30 w 80"/>
              <a:gd name="T23" fmla="*/ 61 h 76"/>
              <a:gd name="T24" fmla="*/ 45 w 80"/>
              <a:gd name="T25" fmla="*/ 64 h 76"/>
              <a:gd name="T26" fmla="*/ 68 w 80"/>
              <a:gd name="T27" fmla="*/ 55 h 76"/>
              <a:gd name="T28" fmla="*/ 68 w 80"/>
              <a:gd name="T29" fmla="*/ 9 h 76"/>
              <a:gd name="T30" fmla="*/ 59 w 80"/>
              <a:gd name="T31" fmla="*/ 46 h 76"/>
              <a:gd name="T32" fmla="*/ 45 w 80"/>
              <a:gd name="T33" fmla="*/ 52 h 76"/>
              <a:gd name="T34" fmla="*/ 30 w 80"/>
              <a:gd name="T35" fmla="*/ 46 h 76"/>
              <a:gd name="T36" fmla="*/ 24 w 80"/>
              <a:gd name="T37" fmla="*/ 32 h 76"/>
              <a:gd name="T38" fmla="*/ 30 w 80"/>
              <a:gd name="T39" fmla="*/ 18 h 76"/>
              <a:gd name="T40" fmla="*/ 45 w 80"/>
              <a:gd name="T41" fmla="*/ 12 h 76"/>
              <a:gd name="T42" fmla="*/ 59 w 80"/>
              <a:gd name="T43" fmla="*/ 18 h 76"/>
              <a:gd name="T44" fmla="*/ 59 w 80"/>
              <a:gd name="T45" fmla="*/ 4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76">
                <a:moveTo>
                  <a:pt x="68" y="9"/>
                </a:moveTo>
                <a:cubicBezTo>
                  <a:pt x="62" y="3"/>
                  <a:pt x="53" y="0"/>
                  <a:pt x="45" y="0"/>
                </a:cubicBezTo>
                <a:cubicBezTo>
                  <a:pt x="36" y="0"/>
                  <a:pt x="28" y="3"/>
                  <a:pt x="22" y="9"/>
                </a:cubicBezTo>
                <a:cubicBezTo>
                  <a:pt x="16" y="15"/>
                  <a:pt x="13" y="23"/>
                  <a:pt x="13" y="32"/>
                </a:cubicBezTo>
                <a:cubicBezTo>
                  <a:pt x="13" y="37"/>
                  <a:pt x="14" y="42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4" y="59"/>
                  <a:pt x="4" y="59"/>
                  <a:pt x="4" y="59"/>
                </a:cubicBezTo>
                <a:cubicBezTo>
                  <a:pt x="0" y="63"/>
                  <a:pt x="0" y="69"/>
                  <a:pt x="4" y="73"/>
                </a:cubicBezTo>
                <a:cubicBezTo>
                  <a:pt x="6" y="75"/>
                  <a:pt x="8" y="76"/>
                  <a:pt x="11" y="76"/>
                </a:cubicBezTo>
                <a:cubicBezTo>
                  <a:pt x="13" y="76"/>
                  <a:pt x="16" y="75"/>
                  <a:pt x="18" y="7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5" y="63"/>
                  <a:pt x="40" y="64"/>
                  <a:pt x="45" y="64"/>
                </a:cubicBezTo>
                <a:cubicBezTo>
                  <a:pt x="53" y="64"/>
                  <a:pt x="62" y="61"/>
                  <a:pt x="68" y="55"/>
                </a:cubicBezTo>
                <a:cubicBezTo>
                  <a:pt x="80" y="42"/>
                  <a:pt x="80" y="22"/>
                  <a:pt x="68" y="9"/>
                </a:cubicBezTo>
                <a:close/>
                <a:moveTo>
                  <a:pt x="59" y="46"/>
                </a:moveTo>
                <a:cubicBezTo>
                  <a:pt x="55" y="50"/>
                  <a:pt x="50" y="52"/>
                  <a:pt x="45" y="52"/>
                </a:cubicBezTo>
                <a:cubicBezTo>
                  <a:pt x="39" y="52"/>
                  <a:pt x="34" y="50"/>
                  <a:pt x="30" y="46"/>
                </a:cubicBezTo>
                <a:cubicBezTo>
                  <a:pt x="27" y="43"/>
                  <a:pt x="24" y="37"/>
                  <a:pt x="24" y="32"/>
                </a:cubicBezTo>
                <a:cubicBezTo>
                  <a:pt x="24" y="27"/>
                  <a:pt x="27" y="21"/>
                  <a:pt x="30" y="18"/>
                </a:cubicBezTo>
                <a:cubicBezTo>
                  <a:pt x="34" y="14"/>
                  <a:pt x="39" y="12"/>
                  <a:pt x="45" y="12"/>
                </a:cubicBezTo>
                <a:cubicBezTo>
                  <a:pt x="50" y="12"/>
                  <a:pt x="55" y="14"/>
                  <a:pt x="59" y="18"/>
                </a:cubicBezTo>
                <a:cubicBezTo>
                  <a:pt x="67" y="26"/>
                  <a:pt x="67" y="38"/>
                  <a:pt x="59" y="46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8462641" y="5938287"/>
            <a:ext cx="723224" cy="703600"/>
            <a:chOff x="5573713" y="2088621"/>
            <a:chExt cx="409576" cy="3984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6126" y="2088621"/>
              <a:ext cx="157163" cy="258763"/>
            </a:xfrm>
            <a:custGeom>
              <a:avLst/>
              <a:gdLst>
                <a:gd name="T0" fmla="*/ 30 w 42"/>
                <a:gd name="T1" fmla="*/ 35 h 69"/>
                <a:gd name="T2" fmla="*/ 25 w 42"/>
                <a:gd name="T3" fmla="*/ 32 h 69"/>
                <a:gd name="T4" fmla="*/ 24 w 42"/>
                <a:gd name="T5" fmla="*/ 26 h 69"/>
                <a:gd name="T6" fmla="*/ 26 w 42"/>
                <a:gd name="T7" fmla="*/ 23 h 69"/>
                <a:gd name="T8" fmla="*/ 27 w 42"/>
                <a:gd name="T9" fmla="*/ 16 h 69"/>
                <a:gd name="T10" fmla="*/ 11 w 42"/>
                <a:gd name="T11" fmla="*/ 0 h 69"/>
                <a:gd name="T12" fmla="*/ 0 w 42"/>
                <a:gd name="T13" fmla="*/ 4 h 69"/>
                <a:gd name="T14" fmla="*/ 8 w 42"/>
                <a:gd name="T15" fmla="*/ 24 h 69"/>
                <a:gd name="T16" fmla="*/ 6 w 42"/>
                <a:gd name="T17" fmla="*/ 35 h 69"/>
                <a:gd name="T18" fmla="*/ 2 w 42"/>
                <a:gd name="T19" fmla="*/ 42 h 69"/>
                <a:gd name="T20" fmla="*/ 10 w 42"/>
                <a:gd name="T21" fmla="*/ 47 h 69"/>
                <a:gd name="T22" fmla="*/ 27 w 42"/>
                <a:gd name="T23" fmla="*/ 69 h 69"/>
                <a:gd name="T24" fmla="*/ 42 w 42"/>
                <a:gd name="T25" fmla="*/ 60 h 69"/>
                <a:gd name="T26" fmla="*/ 30 w 42"/>
                <a:gd name="T27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69">
                  <a:moveTo>
                    <a:pt x="30" y="35"/>
                  </a:moveTo>
                  <a:cubicBezTo>
                    <a:pt x="27" y="33"/>
                    <a:pt x="25" y="32"/>
                    <a:pt x="25" y="32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6"/>
                    <a:pt x="25" y="26"/>
                    <a:pt x="26" y="23"/>
                  </a:cubicBezTo>
                  <a:cubicBezTo>
                    <a:pt x="27" y="21"/>
                    <a:pt x="27" y="19"/>
                    <a:pt x="27" y="16"/>
                  </a:cubicBezTo>
                  <a:cubicBezTo>
                    <a:pt x="27" y="7"/>
                    <a:pt x="20" y="0"/>
                    <a:pt x="11" y="0"/>
                  </a:cubicBezTo>
                  <a:cubicBezTo>
                    <a:pt x="7" y="0"/>
                    <a:pt x="3" y="2"/>
                    <a:pt x="0" y="4"/>
                  </a:cubicBezTo>
                  <a:cubicBezTo>
                    <a:pt x="5" y="9"/>
                    <a:pt x="8" y="16"/>
                    <a:pt x="8" y="24"/>
                  </a:cubicBezTo>
                  <a:cubicBezTo>
                    <a:pt x="8" y="28"/>
                    <a:pt x="7" y="31"/>
                    <a:pt x="6" y="35"/>
                  </a:cubicBezTo>
                  <a:cubicBezTo>
                    <a:pt x="4" y="39"/>
                    <a:pt x="3" y="41"/>
                    <a:pt x="2" y="42"/>
                  </a:cubicBezTo>
                  <a:cubicBezTo>
                    <a:pt x="3" y="42"/>
                    <a:pt x="6" y="44"/>
                    <a:pt x="10" y="47"/>
                  </a:cubicBezTo>
                  <a:cubicBezTo>
                    <a:pt x="18" y="52"/>
                    <a:pt x="23" y="60"/>
                    <a:pt x="27" y="69"/>
                  </a:cubicBezTo>
                  <a:cubicBezTo>
                    <a:pt x="36" y="67"/>
                    <a:pt x="42" y="64"/>
                    <a:pt x="42" y="60"/>
                  </a:cubicBezTo>
                  <a:cubicBezTo>
                    <a:pt x="42" y="50"/>
                    <a:pt x="37" y="41"/>
                    <a:pt x="3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3713" y="2088621"/>
              <a:ext cx="346075" cy="398463"/>
            </a:xfrm>
            <a:custGeom>
              <a:avLst/>
              <a:gdLst>
                <a:gd name="T0" fmla="*/ 74 w 92"/>
                <a:gd name="T1" fmla="*/ 51 h 106"/>
                <a:gd name="T2" fmla="*/ 66 w 92"/>
                <a:gd name="T3" fmla="*/ 46 h 106"/>
                <a:gd name="T4" fmla="*/ 65 w 92"/>
                <a:gd name="T5" fmla="*/ 39 h 106"/>
                <a:gd name="T6" fmla="*/ 68 w 92"/>
                <a:gd name="T7" fmla="*/ 33 h 106"/>
                <a:gd name="T8" fmla="*/ 70 w 92"/>
                <a:gd name="T9" fmla="*/ 24 h 106"/>
                <a:gd name="T10" fmla="*/ 46 w 92"/>
                <a:gd name="T11" fmla="*/ 0 h 106"/>
                <a:gd name="T12" fmla="*/ 22 w 92"/>
                <a:gd name="T13" fmla="*/ 24 h 106"/>
                <a:gd name="T14" fmla="*/ 24 w 92"/>
                <a:gd name="T15" fmla="*/ 34 h 106"/>
                <a:gd name="T16" fmla="*/ 27 w 92"/>
                <a:gd name="T17" fmla="*/ 39 h 106"/>
                <a:gd name="T18" fmla="*/ 26 w 92"/>
                <a:gd name="T19" fmla="*/ 46 h 106"/>
                <a:gd name="T20" fmla="*/ 18 w 92"/>
                <a:gd name="T21" fmla="*/ 51 h 106"/>
                <a:gd name="T22" fmla="*/ 0 w 92"/>
                <a:gd name="T23" fmla="*/ 88 h 106"/>
                <a:gd name="T24" fmla="*/ 92 w 92"/>
                <a:gd name="T25" fmla="*/ 88 h 106"/>
                <a:gd name="T26" fmla="*/ 74 w 92"/>
                <a:gd name="T27" fmla="*/ 5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06">
                  <a:moveTo>
                    <a:pt x="74" y="51"/>
                  </a:moveTo>
                  <a:cubicBezTo>
                    <a:pt x="69" y="48"/>
                    <a:pt x="66" y="46"/>
                    <a:pt x="66" y="46"/>
                  </a:cubicBezTo>
                  <a:cubicBezTo>
                    <a:pt x="62" y="45"/>
                    <a:pt x="62" y="41"/>
                    <a:pt x="65" y="39"/>
                  </a:cubicBezTo>
                  <a:cubicBezTo>
                    <a:pt x="65" y="39"/>
                    <a:pt x="66" y="37"/>
                    <a:pt x="68" y="33"/>
                  </a:cubicBezTo>
                  <a:cubicBezTo>
                    <a:pt x="69" y="30"/>
                    <a:pt x="70" y="27"/>
                    <a:pt x="70" y="24"/>
                  </a:cubicBezTo>
                  <a:cubicBezTo>
                    <a:pt x="70" y="11"/>
                    <a:pt x="59" y="0"/>
                    <a:pt x="46" y="0"/>
                  </a:cubicBezTo>
                  <a:cubicBezTo>
                    <a:pt x="33" y="0"/>
                    <a:pt x="22" y="11"/>
                    <a:pt x="22" y="24"/>
                  </a:cubicBezTo>
                  <a:cubicBezTo>
                    <a:pt x="22" y="27"/>
                    <a:pt x="23" y="31"/>
                    <a:pt x="24" y="34"/>
                  </a:cubicBezTo>
                  <a:cubicBezTo>
                    <a:pt x="26" y="38"/>
                    <a:pt x="27" y="39"/>
                    <a:pt x="27" y="39"/>
                  </a:cubicBezTo>
                  <a:cubicBezTo>
                    <a:pt x="30" y="41"/>
                    <a:pt x="29" y="45"/>
                    <a:pt x="26" y="46"/>
                  </a:cubicBezTo>
                  <a:cubicBezTo>
                    <a:pt x="26" y="46"/>
                    <a:pt x="22" y="48"/>
                    <a:pt x="18" y="51"/>
                  </a:cubicBezTo>
                  <a:cubicBezTo>
                    <a:pt x="7" y="60"/>
                    <a:pt x="0" y="73"/>
                    <a:pt x="0" y="88"/>
                  </a:cubicBezTo>
                  <a:cubicBezTo>
                    <a:pt x="0" y="106"/>
                    <a:pt x="92" y="106"/>
                    <a:pt x="92" y="88"/>
                  </a:cubicBezTo>
                  <a:cubicBezTo>
                    <a:pt x="92" y="73"/>
                    <a:pt x="85" y="59"/>
                    <a:pt x="7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17075" y="3754438"/>
            <a:ext cx="549275" cy="557212"/>
          </a:xfrm>
          <a:custGeom>
            <a:avLst/>
            <a:gdLst>
              <a:gd name="T0" fmla="*/ 42 w 83"/>
              <a:gd name="T1" fmla="*/ 0 h 84"/>
              <a:gd name="T2" fmla="*/ 0 w 83"/>
              <a:gd name="T3" fmla="*/ 42 h 84"/>
              <a:gd name="T4" fmla="*/ 42 w 83"/>
              <a:gd name="T5" fmla="*/ 84 h 84"/>
              <a:gd name="T6" fmla="*/ 83 w 83"/>
              <a:gd name="T7" fmla="*/ 42 h 84"/>
              <a:gd name="T8" fmla="*/ 42 w 83"/>
              <a:gd name="T9" fmla="*/ 0 h 84"/>
              <a:gd name="T10" fmla="*/ 40 w 83"/>
              <a:gd name="T11" fmla="*/ 71 h 84"/>
              <a:gd name="T12" fmla="*/ 35 w 83"/>
              <a:gd name="T13" fmla="*/ 73 h 84"/>
              <a:gd name="T14" fmla="*/ 32 w 83"/>
              <a:gd name="T15" fmla="*/ 71 h 84"/>
              <a:gd name="T16" fmla="*/ 31 w 83"/>
              <a:gd name="T17" fmla="*/ 68 h 84"/>
              <a:gd name="T18" fmla="*/ 39 w 83"/>
              <a:gd name="T19" fmla="*/ 35 h 84"/>
              <a:gd name="T20" fmla="*/ 39 w 83"/>
              <a:gd name="T21" fmla="*/ 33 h 84"/>
              <a:gd name="T22" fmla="*/ 38 w 83"/>
              <a:gd name="T23" fmla="*/ 32 h 84"/>
              <a:gd name="T24" fmla="*/ 36 w 83"/>
              <a:gd name="T25" fmla="*/ 33 h 84"/>
              <a:gd name="T26" fmla="*/ 29 w 83"/>
              <a:gd name="T27" fmla="*/ 38 h 84"/>
              <a:gd name="T28" fmla="*/ 27 w 83"/>
              <a:gd name="T29" fmla="*/ 36 h 84"/>
              <a:gd name="T30" fmla="*/ 37 w 83"/>
              <a:gd name="T31" fmla="*/ 28 h 84"/>
              <a:gd name="T32" fmla="*/ 45 w 83"/>
              <a:gd name="T33" fmla="*/ 25 h 84"/>
              <a:gd name="T34" fmla="*/ 47 w 83"/>
              <a:gd name="T35" fmla="*/ 26 h 84"/>
              <a:gd name="T36" fmla="*/ 48 w 83"/>
              <a:gd name="T37" fmla="*/ 28 h 84"/>
              <a:gd name="T38" fmla="*/ 45 w 83"/>
              <a:gd name="T39" fmla="*/ 41 h 84"/>
              <a:gd name="T40" fmla="*/ 39 w 83"/>
              <a:gd name="T41" fmla="*/ 65 h 84"/>
              <a:gd name="T42" fmla="*/ 39 w 83"/>
              <a:gd name="T43" fmla="*/ 66 h 84"/>
              <a:gd name="T44" fmla="*/ 40 w 83"/>
              <a:gd name="T45" fmla="*/ 66 h 84"/>
              <a:gd name="T46" fmla="*/ 49 w 83"/>
              <a:gd name="T47" fmla="*/ 60 h 84"/>
              <a:gd name="T48" fmla="*/ 51 w 83"/>
              <a:gd name="T49" fmla="*/ 62 h 84"/>
              <a:gd name="T50" fmla="*/ 40 w 83"/>
              <a:gd name="T51" fmla="*/ 71 h 84"/>
              <a:gd name="T52" fmla="*/ 51 w 83"/>
              <a:gd name="T53" fmla="*/ 17 h 84"/>
              <a:gd name="T54" fmla="*/ 47 w 83"/>
              <a:gd name="T55" fmla="*/ 19 h 84"/>
              <a:gd name="T56" fmla="*/ 45 w 83"/>
              <a:gd name="T57" fmla="*/ 18 h 84"/>
              <a:gd name="T58" fmla="*/ 44 w 83"/>
              <a:gd name="T59" fmla="*/ 15 h 84"/>
              <a:gd name="T60" fmla="*/ 45 w 83"/>
              <a:gd name="T61" fmla="*/ 11 h 84"/>
              <a:gd name="T62" fmla="*/ 49 w 83"/>
              <a:gd name="T63" fmla="*/ 9 h 84"/>
              <a:gd name="T64" fmla="*/ 52 w 83"/>
              <a:gd name="T65" fmla="*/ 10 h 84"/>
              <a:gd name="T66" fmla="*/ 53 w 83"/>
              <a:gd name="T67" fmla="*/ 13 h 84"/>
              <a:gd name="T68" fmla="*/ 51 w 83"/>
              <a:gd name="T69" fmla="*/ 17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3" h="84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5"/>
                  <a:pt x="19" y="84"/>
                  <a:pt x="42" y="84"/>
                </a:cubicBezTo>
                <a:cubicBezTo>
                  <a:pt x="65" y="84"/>
                  <a:pt x="83" y="65"/>
                  <a:pt x="83" y="42"/>
                </a:cubicBezTo>
                <a:cubicBezTo>
                  <a:pt x="83" y="19"/>
                  <a:pt x="65" y="0"/>
                  <a:pt x="42" y="0"/>
                </a:cubicBezTo>
                <a:close/>
                <a:moveTo>
                  <a:pt x="40" y="71"/>
                </a:moveTo>
                <a:cubicBezTo>
                  <a:pt x="38" y="72"/>
                  <a:pt x="36" y="73"/>
                  <a:pt x="35" y="73"/>
                </a:cubicBezTo>
                <a:cubicBezTo>
                  <a:pt x="33" y="73"/>
                  <a:pt x="32" y="72"/>
                  <a:pt x="32" y="71"/>
                </a:cubicBezTo>
                <a:cubicBezTo>
                  <a:pt x="31" y="71"/>
                  <a:pt x="31" y="69"/>
                  <a:pt x="31" y="68"/>
                </a:cubicBezTo>
                <a:cubicBezTo>
                  <a:pt x="31" y="64"/>
                  <a:pt x="33" y="52"/>
                  <a:pt x="39" y="35"/>
                </a:cubicBezTo>
                <a:cubicBezTo>
                  <a:pt x="39" y="34"/>
                  <a:pt x="39" y="33"/>
                  <a:pt x="39" y="33"/>
                </a:cubicBezTo>
                <a:cubicBezTo>
                  <a:pt x="39" y="32"/>
                  <a:pt x="39" y="32"/>
                  <a:pt x="38" y="32"/>
                </a:cubicBezTo>
                <a:cubicBezTo>
                  <a:pt x="37" y="32"/>
                  <a:pt x="37" y="32"/>
                  <a:pt x="36" y="33"/>
                </a:cubicBezTo>
                <a:cubicBezTo>
                  <a:pt x="35" y="33"/>
                  <a:pt x="33" y="35"/>
                  <a:pt x="29" y="38"/>
                </a:cubicBezTo>
                <a:cubicBezTo>
                  <a:pt x="27" y="36"/>
                  <a:pt x="27" y="36"/>
                  <a:pt x="27" y="36"/>
                </a:cubicBezTo>
                <a:cubicBezTo>
                  <a:pt x="31" y="32"/>
                  <a:pt x="34" y="29"/>
                  <a:pt x="37" y="28"/>
                </a:cubicBezTo>
                <a:cubicBezTo>
                  <a:pt x="40" y="26"/>
                  <a:pt x="42" y="25"/>
                  <a:pt x="45" y="25"/>
                </a:cubicBezTo>
                <a:cubicBezTo>
                  <a:pt x="46" y="25"/>
                  <a:pt x="47" y="25"/>
                  <a:pt x="47" y="26"/>
                </a:cubicBezTo>
                <a:cubicBezTo>
                  <a:pt x="48" y="26"/>
                  <a:pt x="48" y="27"/>
                  <a:pt x="48" y="28"/>
                </a:cubicBezTo>
                <a:cubicBezTo>
                  <a:pt x="48" y="29"/>
                  <a:pt x="47" y="33"/>
                  <a:pt x="45" y="41"/>
                </a:cubicBezTo>
                <a:cubicBezTo>
                  <a:pt x="41" y="54"/>
                  <a:pt x="39" y="62"/>
                  <a:pt x="39" y="65"/>
                </a:cubicBezTo>
                <a:cubicBezTo>
                  <a:pt x="39" y="65"/>
                  <a:pt x="39" y="65"/>
                  <a:pt x="39" y="66"/>
                </a:cubicBezTo>
                <a:cubicBezTo>
                  <a:pt x="39" y="66"/>
                  <a:pt x="40" y="66"/>
                  <a:pt x="40" y="66"/>
                </a:cubicBezTo>
                <a:cubicBezTo>
                  <a:pt x="41" y="66"/>
                  <a:pt x="44" y="64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6" y="66"/>
                  <a:pt x="42" y="69"/>
                  <a:pt x="40" y="71"/>
                </a:cubicBezTo>
                <a:close/>
                <a:moveTo>
                  <a:pt x="51" y="17"/>
                </a:moveTo>
                <a:cubicBezTo>
                  <a:pt x="50" y="18"/>
                  <a:pt x="49" y="19"/>
                  <a:pt x="47" y="19"/>
                </a:cubicBezTo>
                <a:cubicBezTo>
                  <a:pt x="46" y="19"/>
                  <a:pt x="45" y="18"/>
                  <a:pt x="45" y="18"/>
                </a:cubicBezTo>
                <a:cubicBezTo>
                  <a:pt x="44" y="17"/>
                  <a:pt x="44" y="16"/>
                  <a:pt x="44" y="15"/>
                </a:cubicBezTo>
                <a:cubicBezTo>
                  <a:pt x="44" y="13"/>
                  <a:pt x="44" y="12"/>
                  <a:pt x="45" y="11"/>
                </a:cubicBezTo>
                <a:cubicBezTo>
                  <a:pt x="46" y="9"/>
                  <a:pt x="47" y="9"/>
                  <a:pt x="49" y="9"/>
                </a:cubicBezTo>
                <a:cubicBezTo>
                  <a:pt x="50" y="9"/>
                  <a:pt x="51" y="9"/>
                  <a:pt x="52" y="10"/>
                </a:cubicBezTo>
                <a:cubicBezTo>
                  <a:pt x="52" y="11"/>
                  <a:pt x="53" y="12"/>
                  <a:pt x="53" y="13"/>
                </a:cubicBezTo>
                <a:cubicBezTo>
                  <a:pt x="53" y="14"/>
                  <a:pt x="52" y="16"/>
                  <a:pt x="51" y="1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539065" y="4744129"/>
            <a:ext cx="714814" cy="770878"/>
            <a:chOff x="6183313" y="1412346"/>
            <a:chExt cx="404813" cy="4365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24588" y="1412346"/>
              <a:ext cx="363538" cy="436563"/>
            </a:xfrm>
            <a:custGeom>
              <a:avLst/>
              <a:gdLst>
                <a:gd name="T0" fmla="*/ 87 w 97"/>
                <a:gd name="T1" fmla="*/ 0 h 116"/>
                <a:gd name="T2" fmla="*/ 9 w 97"/>
                <a:gd name="T3" fmla="*/ 0 h 116"/>
                <a:gd name="T4" fmla="*/ 0 w 97"/>
                <a:gd name="T5" fmla="*/ 9 h 116"/>
                <a:gd name="T6" fmla="*/ 0 w 97"/>
                <a:gd name="T7" fmla="*/ 11 h 116"/>
                <a:gd name="T8" fmla="*/ 11 w 97"/>
                <a:gd name="T9" fmla="*/ 11 h 116"/>
                <a:gd name="T10" fmla="*/ 22 w 97"/>
                <a:gd name="T11" fmla="*/ 21 h 116"/>
                <a:gd name="T12" fmla="*/ 11 w 97"/>
                <a:gd name="T13" fmla="*/ 31 h 116"/>
                <a:gd name="T14" fmla="*/ 0 w 97"/>
                <a:gd name="T15" fmla="*/ 31 h 116"/>
                <a:gd name="T16" fmla="*/ 0 w 97"/>
                <a:gd name="T17" fmla="*/ 48 h 116"/>
                <a:gd name="T18" fmla="*/ 11 w 97"/>
                <a:gd name="T19" fmla="*/ 48 h 116"/>
                <a:gd name="T20" fmla="*/ 22 w 97"/>
                <a:gd name="T21" fmla="*/ 58 h 116"/>
                <a:gd name="T22" fmla="*/ 11 w 97"/>
                <a:gd name="T23" fmla="*/ 68 h 116"/>
                <a:gd name="T24" fmla="*/ 0 w 97"/>
                <a:gd name="T25" fmla="*/ 68 h 116"/>
                <a:gd name="T26" fmla="*/ 0 w 97"/>
                <a:gd name="T27" fmla="*/ 85 h 116"/>
                <a:gd name="T28" fmla="*/ 11 w 97"/>
                <a:gd name="T29" fmla="*/ 85 h 116"/>
                <a:gd name="T30" fmla="*/ 22 w 97"/>
                <a:gd name="T31" fmla="*/ 95 h 116"/>
                <a:gd name="T32" fmla="*/ 11 w 97"/>
                <a:gd name="T33" fmla="*/ 105 h 116"/>
                <a:gd name="T34" fmla="*/ 0 w 97"/>
                <a:gd name="T35" fmla="*/ 105 h 116"/>
                <a:gd name="T36" fmla="*/ 0 w 97"/>
                <a:gd name="T37" fmla="*/ 107 h 116"/>
                <a:gd name="T38" fmla="*/ 9 w 97"/>
                <a:gd name="T39" fmla="*/ 116 h 116"/>
                <a:gd name="T40" fmla="*/ 87 w 97"/>
                <a:gd name="T41" fmla="*/ 116 h 116"/>
                <a:gd name="T42" fmla="*/ 97 w 97"/>
                <a:gd name="T43" fmla="*/ 107 h 116"/>
                <a:gd name="T44" fmla="*/ 97 w 97"/>
                <a:gd name="T45" fmla="*/ 9 h 116"/>
                <a:gd name="T46" fmla="*/ 87 w 97"/>
                <a:gd name="T47" fmla="*/ 0 h 116"/>
                <a:gd name="T48" fmla="*/ 23 w 97"/>
                <a:gd name="T49" fmla="*/ 83 h 116"/>
                <a:gd name="T50" fmla="*/ 35 w 97"/>
                <a:gd name="T51" fmla="*/ 58 h 116"/>
                <a:gd name="T52" fmla="*/ 41 w 97"/>
                <a:gd name="T53" fmla="*/ 55 h 116"/>
                <a:gd name="T54" fmla="*/ 41 w 97"/>
                <a:gd name="T55" fmla="*/ 50 h 116"/>
                <a:gd name="T56" fmla="*/ 40 w 97"/>
                <a:gd name="T57" fmla="*/ 46 h 116"/>
                <a:gd name="T58" fmla="*/ 38 w 97"/>
                <a:gd name="T59" fmla="*/ 40 h 116"/>
                <a:gd name="T60" fmla="*/ 54 w 97"/>
                <a:gd name="T61" fmla="*/ 23 h 116"/>
                <a:gd name="T62" fmla="*/ 71 w 97"/>
                <a:gd name="T63" fmla="*/ 40 h 116"/>
                <a:gd name="T64" fmla="*/ 69 w 97"/>
                <a:gd name="T65" fmla="*/ 46 h 116"/>
                <a:gd name="T66" fmla="*/ 67 w 97"/>
                <a:gd name="T67" fmla="*/ 50 h 116"/>
                <a:gd name="T68" fmla="*/ 68 w 97"/>
                <a:gd name="T69" fmla="*/ 55 h 116"/>
                <a:gd name="T70" fmla="*/ 73 w 97"/>
                <a:gd name="T71" fmla="*/ 58 h 116"/>
                <a:gd name="T72" fmla="*/ 86 w 97"/>
                <a:gd name="T73" fmla="*/ 83 h 116"/>
                <a:gd name="T74" fmla="*/ 23 w 97"/>
                <a:gd name="T75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116">
                  <a:moveTo>
                    <a:pt x="87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22" y="15"/>
                    <a:pt x="22" y="21"/>
                  </a:cubicBezTo>
                  <a:cubicBezTo>
                    <a:pt x="22" y="27"/>
                    <a:pt x="17" y="31"/>
                    <a:pt x="1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7" y="48"/>
                    <a:pt x="22" y="52"/>
                    <a:pt x="22" y="58"/>
                  </a:cubicBezTo>
                  <a:cubicBezTo>
                    <a:pt x="22" y="64"/>
                    <a:pt x="17" y="68"/>
                    <a:pt x="1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7" y="85"/>
                    <a:pt x="22" y="89"/>
                    <a:pt x="22" y="95"/>
                  </a:cubicBezTo>
                  <a:cubicBezTo>
                    <a:pt x="22" y="100"/>
                    <a:pt x="17" y="105"/>
                    <a:pt x="11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2"/>
                    <a:pt x="4" y="116"/>
                    <a:pt x="9" y="116"/>
                  </a:cubicBezTo>
                  <a:cubicBezTo>
                    <a:pt x="87" y="116"/>
                    <a:pt x="87" y="116"/>
                    <a:pt x="87" y="116"/>
                  </a:cubicBezTo>
                  <a:cubicBezTo>
                    <a:pt x="92" y="116"/>
                    <a:pt x="97" y="112"/>
                    <a:pt x="97" y="107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7" y="4"/>
                    <a:pt x="92" y="0"/>
                    <a:pt x="87" y="0"/>
                  </a:cubicBezTo>
                  <a:close/>
                  <a:moveTo>
                    <a:pt x="23" y="83"/>
                  </a:moveTo>
                  <a:cubicBezTo>
                    <a:pt x="23" y="73"/>
                    <a:pt x="28" y="64"/>
                    <a:pt x="35" y="58"/>
                  </a:cubicBezTo>
                  <a:cubicBezTo>
                    <a:pt x="38" y="56"/>
                    <a:pt x="41" y="55"/>
                    <a:pt x="41" y="55"/>
                  </a:cubicBezTo>
                  <a:cubicBezTo>
                    <a:pt x="43" y="54"/>
                    <a:pt x="44" y="51"/>
                    <a:pt x="41" y="50"/>
                  </a:cubicBezTo>
                  <a:cubicBezTo>
                    <a:pt x="41" y="50"/>
                    <a:pt x="41" y="49"/>
                    <a:pt x="40" y="46"/>
                  </a:cubicBezTo>
                  <a:cubicBezTo>
                    <a:pt x="39" y="44"/>
                    <a:pt x="38" y="42"/>
                    <a:pt x="38" y="40"/>
                  </a:cubicBezTo>
                  <a:cubicBezTo>
                    <a:pt x="38" y="31"/>
                    <a:pt x="45" y="23"/>
                    <a:pt x="54" y="23"/>
                  </a:cubicBezTo>
                  <a:cubicBezTo>
                    <a:pt x="63" y="23"/>
                    <a:pt x="71" y="31"/>
                    <a:pt x="71" y="40"/>
                  </a:cubicBezTo>
                  <a:cubicBezTo>
                    <a:pt x="71" y="42"/>
                    <a:pt x="70" y="44"/>
                    <a:pt x="69" y="46"/>
                  </a:cubicBezTo>
                  <a:cubicBezTo>
                    <a:pt x="68" y="49"/>
                    <a:pt x="67" y="50"/>
                    <a:pt x="67" y="50"/>
                  </a:cubicBezTo>
                  <a:cubicBezTo>
                    <a:pt x="65" y="51"/>
                    <a:pt x="66" y="54"/>
                    <a:pt x="68" y="55"/>
                  </a:cubicBezTo>
                  <a:cubicBezTo>
                    <a:pt x="68" y="55"/>
                    <a:pt x="70" y="56"/>
                    <a:pt x="73" y="58"/>
                  </a:cubicBezTo>
                  <a:cubicBezTo>
                    <a:pt x="81" y="64"/>
                    <a:pt x="86" y="73"/>
                    <a:pt x="86" y="83"/>
                  </a:cubicBezTo>
                  <a:cubicBezTo>
                    <a:pt x="86" y="96"/>
                    <a:pt x="23" y="95"/>
                    <a:pt x="2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313" y="1469496"/>
              <a:ext cx="107950" cy="47625"/>
            </a:xfrm>
            <a:custGeom>
              <a:avLst/>
              <a:gdLst>
                <a:gd name="T0" fmla="*/ 6 w 29"/>
                <a:gd name="T1" fmla="*/ 13 h 13"/>
                <a:gd name="T2" fmla="*/ 22 w 29"/>
                <a:gd name="T3" fmla="*/ 13 h 13"/>
                <a:gd name="T4" fmla="*/ 29 w 29"/>
                <a:gd name="T5" fmla="*/ 6 h 13"/>
                <a:gd name="T6" fmla="*/ 22 w 29"/>
                <a:gd name="T7" fmla="*/ 0 h 13"/>
                <a:gd name="T8" fmla="*/ 6 w 29"/>
                <a:gd name="T9" fmla="*/ 0 h 13"/>
                <a:gd name="T10" fmla="*/ 0 w 29"/>
                <a:gd name="T11" fmla="*/ 6 h 13"/>
                <a:gd name="T12" fmla="*/ 6 w 29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3">
                  <a:moveTo>
                    <a:pt x="6" y="13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6" y="13"/>
                    <a:pt x="29" y="10"/>
                    <a:pt x="29" y="6"/>
                  </a:cubicBezTo>
                  <a:cubicBezTo>
                    <a:pt x="29" y="2"/>
                    <a:pt x="26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0"/>
                    <a:pt x="3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313" y="1604433"/>
              <a:ext cx="107950" cy="49213"/>
            </a:xfrm>
            <a:custGeom>
              <a:avLst/>
              <a:gdLst>
                <a:gd name="T0" fmla="*/ 6 w 29"/>
                <a:gd name="T1" fmla="*/ 13 h 13"/>
                <a:gd name="T2" fmla="*/ 22 w 29"/>
                <a:gd name="T3" fmla="*/ 13 h 13"/>
                <a:gd name="T4" fmla="*/ 29 w 29"/>
                <a:gd name="T5" fmla="*/ 7 h 13"/>
                <a:gd name="T6" fmla="*/ 22 w 29"/>
                <a:gd name="T7" fmla="*/ 0 h 13"/>
                <a:gd name="T8" fmla="*/ 6 w 29"/>
                <a:gd name="T9" fmla="*/ 0 h 13"/>
                <a:gd name="T10" fmla="*/ 0 w 29"/>
                <a:gd name="T11" fmla="*/ 7 h 13"/>
                <a:gd name="T12" fmla="*/ 6 w 29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3">
                  <a:moveTo>
                    <a:pt x="6" y="13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6" y="13"/>
                    <a:pt x="29" y="11"/>
                    <a:pt x="29" y="7"/>
                  </a:cubicBezTo>
                  <a:cubicBezTo>
                    <a:pt x="29" y="3"/>
                    <a:pt x="26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3"/>
                    <a:pt x="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3313" y="1742546"/>
              <a:ext cx="107950" cy="49213"/>
            </a:xfrm>
            <a:custGeom>
              <a:avLst/>
              <a:gdLst>
                <a:gd name="T0" fmla="*/ 29 w 29"/>
                <a:gd name="T1" fmla="*/ 7 h 13"/>
                <a:gd name="T2" fmla="*/ 22 w 29"/>
                <a:gd name="T3" fmla="*/ 0 h 13"/>
                <a:gd name="T4" fmla="*/ 6 w 29"/>
                <a:gd name="T5" fmla="*/ 0 h 13"/>
                <a:gd name="T6" fmla="*/ 0 w 29"/>
                <a:gd name="T7" fmla="*/ 7 h 13"/>
                <a:gd name="T8" fmla="*/ 6 w 29"/>
                <a:gd name="T9" fmla="*/ 13 h 13"/>
                <a:gd name="T10" fmla="*/ 22 w 29"/>
                <a:gd name="T11" fmla="*/ 13 h 13"/>
                <a:gd name="T12" fmla="*/ 29 w 29"/>
                <a:gd name="T1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3">
                  <a:moveTo>
                    <a:pt x="29" y="7"/>
                  </a:moveTo>
                  <a:cubicBezTo>
                    <a:pt x="29" y="3"/>
                    <a:pt x="26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6" y="13"/>
                    <a:pt x="29" y="10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3463" y="5938838"/>
            <a:ext cx="615950" cy="708025"/>
          </a:xfrm>
          <a:custGeom>
            <a:avLst/>
            <a:gdLst>
              <a:gd name="T0" fmla="*/ 74 w 93"/>
              <a:gd name="T1" fmla="*/ 51 h 107"/>
              <a:gd name="T2" fmla="*/ 67 w 93"/>
              <a:gd name="T3" fmla="*/ 46 h 107"/>
              <a:gd name="T4" fmla="*/ 65 w 93"/>
              <a:gd name="T5" fmla="*/ 38 h 107"/>
              <a:gd name="T6" fmla="*/ 68 w 93"/>
              <a:gd name="T7" fmla="*/ 33 h 107"/>
              <a:gd name="T8" fmla="*/ 70 w 93"/>
              <a:gd name="T9" fmla="*/ 24 h 107"/>
              <a:gd name="T10" fmla="*/ 46 w 93"/>
              <a:gd name="T11" fmla="*/ 0 h 107"/>
              <a:gd name="T12" fmla="*/ 23 w 93"/>
              <a:gd name="T13" fmla="*/ 24 h 107"/>
              <a:gd name="T14" fmla="*/ 25 w 93"/>
              <a:gd name="T15" fmla="*/ 34 h 107"/>
              <a:gd name="T16" fmla="*/ 27 w 93"/>
              <a:gd name="T17" fmla="*/ 39 h 107"/>
              <a:gd name="T18" fmla="*/ 26 w 93"/>
              <a:gd name="T19" fmla="*/ 46 h 107"/>
              <a:gd name="T20" fmla="*/ 18 w 93"/>
              <a:gd name="T21" fmla="*/ 51 h 107"/>
              <a:gd name="T22" fmla="*/ 0 w 93"/>
              <a:gd name="T23" fmla="*/ 88 h 107"/>
              <a:gd name="T24" fmla="*/ 93 w 93"/>
              <a:gd name="T25" fmla="*/ 88 h 107"/>
              <a:gd name="T26" fmla="*/ 74 w 93"/>
              <a:gd name="T27" fmla="*/ 51 h 107"/>
              <a:gd name="T28" fmla="*/ 57 w 93"/>
              <a:gd name="T29" fmla="*/ 91 h 107"/>
              <a:gd name="T30" fmla="*/ 51 w 93"/>
              <a:gd name="T31" fmla="*/ 96 h 107"/>
              <a:gd name="T32" fmla="*/ 48 w 93"/>
              <a:gd name="T33" fmla="*/ 98 h 107"/>
              <a:gd name="T34" fmla="*/ 45 w 93"/>
              <a:gd name="T35" fmla="*/ 98 h 107"/>
              <a:gd name="T36" fmla="*/ 42 w 93"/>
              <a:gd name="T37" fmla="*/ 96 h 107"/>
              <a:gd name="T38" fmla="*/ 36 w 93"/>
              <a:gd name="T39" fmla="*/ 91 h 107"/>
              <a:gd name="T40" fmla="*/ 33 w 93"/>
              <a:gd name="T41" fmla="*/ 84 h 107"/>
              <a:gd name="T42" fmla="*/ 36 w 93"/>
              <a:gd name="T43" fmla="*/ 76 h 107"/>
              <a:gd name="T44" fmla="*/ 39 w 93"/>
              <a:gd name="T45" fmla="*/ 68 h 107"/>
              <a:gd name="T46" fmla="*/ 42 w 93"/>
              <a:gd name="T47" fmla="*/ 61 h 107"/>
              <a:gd name="T48" fmla="*/ 44 w 93"/>
              <a:gd name="T49" fmla="*/ 57 h 107"/>
              <a:gd name="T50" fmla="*/ 42 w 93"/>
              <a:gd name="T51" fmla="*/ 55 h 107"/>
              <a:gd name="T52" fmla="*/ 36 w 93"/>
              <a:gd name="T53" fmla="*/ 51 h 107"/>
              <a:gd name="T54" fmla="*/ 46 w 93"/>
              <a:gd name="T55" fmla="*/ 46 h 107"/>
              <a:gd name="T56" fmla="*/ 57 w 93"/>
              <a:gd name="T57" fmla="*/ 51 h 107"/>
              <a:gd name="T58" fmla="*/ 51 w 93"/>
              <a:gd name="T59" fmla="*/ 55 h 107"/>
              <a:gd name="T60" fmla="*/ 49 w 93"/>
              <a:gd name="T61" fmla="*/ 57 h 107"/>
              <a:gd name="T62" fmla="*/ 51 w 93"/>
              <a:gd name="T63" fmla="*/ 61 h 107"/>
              <a:gd name="T64" fmla="*/ 54 w 93"/>
              <a:gd name="T65" fmla="*/ 68 h 107"/>
              <a:gd name="T66" fmla="*/ 57 w 93"/>
              <a:gd name="T67" fmla="*/ 76 h 107"/>
              <a:gd name="T68" fmla="*/ 60 w 93"/>
              <a:gd name="T69" fmla="*/ 84 h 107"/>
              <a:gd name="T70" fmla="*/ 57 w 93"/>
              <a:gd name="T71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" h="107">
                <a:moveTo>
                  <a:pt x="74" y="51"/>
                </a:moveTo>
                <a:cubicBezTo>
                  <a:pt x="70" y="48"/>
                  <a:pt x="67" y="46"/>
                  <a:pt x="67" y="46"/>
                </a:cubicBezTo>
                <a:cubicBezTo>
                  <a:pt x="63" y="45"/>
                  <a:pt x="62" y="41"/>
                  <a:pt x="65" y="38"/>
                </a:cubicBezTo>
                <a:cubicBezTo>
                  <a:pt x="65" y="38"/>
                  <a:pt x="67" y="37"/>
                  <a:pt x="68" y="33"/>
                </a:cubicBezTo>
                <a:cubicBezTo>
                  <a:pt x="70" y="30"/>
                  <a:pt x="70" y="27"/>
                  <a:pt x="70" y="24"/>
                </a:cubicBezTo>
                <a:cubicBezTo>
                  <a:pt x="70" y="11"/>
                  <a:pt x="60" y="0"/>
                  <a:pt x="46" y="0"/>
                </a:cubicBezTo>
                <a:cubicBezTo>
                  <a:pt x="33" y="0"/>
                  <a:pt x="23" y="11"/>
                  <a:pt x="23" y="24"/>
                </a:cubicBezTo>
                <a:cubicBezTo>
                  <a:pt x="23" y="27"/>
                  <a:pt x="23" y="31"/>
                  <a:pt x="25" y="34"/>
                </a:cubicBezTo>
                <a:cubicBezTo>
                  <a:pt x="27" y="38"/>
                  <a:pt x="27" y="39"/>
                  <a:pt x="27" y="39"/>
                </a:cubicBezTo>
                <a:cubicBezTo>
                  <a:pt x="31" y="41"/>
                  <a:pt x="30" y="45"/>
                  <a:pt x="26" y="46"/>
                </a:cubicBezTo>
                <a:cubicBezTo>
                  <a:pt x="26" y="46"/>
                  <a:pt x="23" y="48"/>
                  <a:pt x="18" y="51"/>
                </a:cubicBezTo>
                <a:cubicBezTo>
                  <a:pt x="7" y="60"/>
                  <a:pt x="0" y="73"/>
                  <a:pt x="0" y="88"/>
                </a:cubicBezTo>
                <a:cubicBezTo>
                  <a:pt x="0" y="106"/>
                  <a:pt x="93" y="107"/>
                  <a:pt x="93" y="88"/>
                </a:cubicBezTo>
                <a:cubicBezTo>
                  <a:pt x="93" y="73"/>
                  <a:pt x="86" y="59"/>
                  <a:pt x="74" y="51"/>
                </a:cubicBezTo>
                <a:close/>
                <a:moveTo>
                  <a:pt x="57" y="91"/>
                </a:moveTo>
                <a:cubicBezTo>
                  <a:pt x="55" y="93"/>
                  <a:pt x="53" y="95"/>
                  <a:pt x="51" y="96"/>
                </a:cubicBezTo>
                <a:cubicBezTo>
                  <a:pt x="49" y="97"/>
                  <a:pt x="48" y="98"/>
                  <a:pt x="48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4" y="97"/>
                  <a:pt x="42" y="96"/>
                </a:cubicBezTo>
                <a:cubicBezTo>
                  <a:pt x="40" y="95"/>
                  <a:pt x="38" y="93"/>
                  <a:pt x="36" y="91"/>
                </a:cubicBezTo>
                <a:cubicBezTo>
                  <a:pt x="35" y="89"/>
                  <a:pt x="33" y="87"/>
                  <a:pt x="33" y="84"/>
                </a:cubicBezTo>
                <a:cubicBezTo>
                  <a:pt x="33" y="82"/>
                  <a:pt x="35" y="79"/>
                  <a:pt x="36" y="76"/>
                </a:cubicBezTo>
                <a:cubicBezTo>
                  <a:pt x="37" y="74"/>
                  <a:pt x="38" y="71"/>
                  <a:pt x="39" y="68"/>
                </a:cubicBezTo>
                <a:cubicBezTo>
                  <a:pt x="40" y="66"/>
                  <a:pt x="41" y="63"/>
                  <a:pt x="42" y="61"/>
                </a:cubicBezTo>
                <a:cubicBezTo>
                  <a:pt x="43" y="60"/>
                  <a:pt x="43" y="58"/>
                  <a:pt x="44" y="57"/>
                </a:cubicBezTo>
                <a:cubicBezTo>
                  <a:pt x="43" y="56"/>
                  <a:pt x="43" y="56"/>
                  <a:pt x="42" y="55"/>
                </a:cubicBezTo>
                <a:cubicBezTo>
                  <a:pt x="40" y="54"/>
                  <a:pt x="38" y="53"/>
                  <a:pt x="36" y="51"/>
                </a:cubicBezTo>
                <a:cubicBezTo>
                  <a:pt x="35" y="49"/>
                  <a:pt x="42" y="46"/>
                  <a:pt x="46" y="46"/>
                </a:cubicBezTo>
                <a:cubicBezTo>
                  <a:pt x="51" y="46"/>
                  <a:pt x="58" y="49"/>
                  <a:pt x="57" y="51"/>
                </a:cubicBezTo>
                <a:cubicBezTo>
                  <a:pt x="55" y="53"/>
                  <a:pt x="53" y="54"/>
                  <a:pt x="51" y="55"/>
                </a:cubicBezTo>
                <a:cubicBezTo>
                  <a:pt x="50" y="56"/>
                  <a:pt x="49" y="56"/>
                  <a:pt x="49" y="57"/>
                </a:cubicBezTo>
                <a:cubicBezTo>
                  <a:pt x="49" y="58"/>
                  <a:pt x="50" y="60"/>
                  <a:pt x="51" y="61"/>
                </a:cubicBezTo>
                <a:cubicBezTo>
                  <a:pt x="52" y="63"/>
                  <a:pt x="53" y="66"/>
                  <a:pt x="54" y="68"/>
                </a:cubicBezTo>
                <a:cubicBezTo>
                  <a:pt x="55" y="71"/>
                  <a:pt x="56" y="74"/>
                  <a:pt x="57" y="76"/>
                </a:cubicBezTo>
                <a:cubicBezTo>
                  <a:pt x="57" y="79"/>
                  <a:pt x="60" y="82"/>
                  <a:pt x="60" y="84"/>
                </a:cubicBezTo>
                <a:cubicBezTo>
                  <a:pt x="60" y="87"/>
                  <a:pt x="58" y="89"/>
                  <a:pt x="57" y="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9690436" y="5957908"/>
            <a:ext cx="484953" cy="630718"/>
            <a:chOff x="6269038" y="2099733"/>
            <a:chExt cx="274638" cy="3571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3488" y="2099733"/>
              <a:ext cx="192088" cy="134938"/>
            </a:xfrm>
            <a:custGeom>
              <a:avLst/>
              <a:gdLst>
                <a:gd name="T0" fmla="*/ 13 w 51"/>
                <a:gd name="T1" fmla="*/ 26 h 36"/>
                <a:gd name="T2" fmla="*/ 25 w 51"/>
                <a:gd name="T3" fmla="*/ 14 h 36"/>
                <a:gd name="T4" fmla="*/ 37 w 51"/>
                <a:gd name="T5" fmla="*/ 26 h 36"/>
                <a:gd name="T6" fmla="*/ 37 w 51"/>
                <a:gd name="T7" fmla="*/ 36 h 36"/>
                <a:gd name="T8" fmla="*/ 51 w 51"/>
                <a:gd name="T9" fmla="*/ 36 h 36"/>
                <a:gd name="T10" fmla="*/ 51 w 51"/>
                <a:gd name="T11" fmla="*/ 26 h 36"/>
                <a:gd name="T12" fmla="*/ 25 w 51"/>
                <a:gd name="T13" fmla="*/ 0 h 36"/>
                <a:gd name="T14" fmla="*/ 0 w 51"/>
                <a:gd name="T15" fmla="*/ 26 h 36"/>
                <a:gd name="T16" fmla="*/ 0 w 51"/>
                <a:gd name="T17" fmla="*/ 36 h 36"/>
                <a:gd name="T18" fmla="*/ 13 w 51"/>
                <a:gd name="T19" fmla="*/ 36 h 36"/>
                <a:gd name="T20" fmla="*/ 13 w 51"/>
                <a:gd name="T21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36">
                  <a:moveTo>
                    <a:pt x="13" y="26"/>
                  </a:moveTo>
                  <a:cubicBezTo>
                    <a:pt x="13" y="19"/>
                    <a:pt x="19" y="14"/>
                    <a:pt x="25" y="14"/>
                  </a:cubicBezTo>
                  <a:cubicBezTo>
                    <a:pt x="32" y="14"/>
                    <a:pt x="37" y="19"/>
                    <a:pt x="37" y="2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40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lnTo>
                    <a:pt x="13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9038" y="2245783"/>
              <a:ext cx="274638" cy="68263"/>
            </a:xfrm>
            <a:custGeom>
              <a:avLst/>
              <a:gdLst>
                <a:gd name="T0" fmla="*/ 8 w 73"/>
                <a:gd name="T1" fmla="*/ 18 h 18"/>
                <a:gd name="T2" fmla="*/ 15 w 73"/>
                <a:gd name="T3" fmla="*/ 18 h 18"/>
                <a:gd name="T4" fmla="*/ 36 w 73"/>
                <a:gd name="T5" fmla="*/ 5 h 18"/>
                <a:gd name="T6" fmla="*/ 57 w 73"/>
                <a:gd name="T7" fmla="*/ 18 h 18"/>
                <a:gd name="T8" fmla="*/ 64 w 73"/>
                <a:gd name="T9" fmla="*/ 18 h 18"/>
                <a:gd name="T10" fmla="*/ 73 w 73"/>
                <a:gd name="T11" fmla="*/ 9 h 18"/>
                <a:gd name="T12" fmla="*/ 64 w 73"/>
                <a:gd name="T13" fmla="*/ 0 h 18"/>
                <a:gd name="T14" fmla="*/ 8 w 73"/>
                <a:gd name="T15" fmla="*/ 0 h 18"/>
                <a:gd name="T16" fmla="*/ 0 w 73"/>
                <a:gd name="T17" fmla="*/ 9 h 18"/>
                <a:gd name="T18" fmla="*/ 8 w 73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8">
                  <a:moveTo>
                    <a:pt x="8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9" y="10"/>
                    <a:pt x="27" y="5"/>
                    <a:pt x="36" y="5"/>
                  </a:cubicBezTo>
                  <a:cubicBezTo>
                    <a:pt x="46" y="5"/>
                    <a:pt x="54" y="10"/>
                    <a:pt x="57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9" y="18"/>
                    <a:pt x="73" y="14"/>
                    <a:pt x="73" y="9"/>
                  </a:cubicBezTo>
                  <a:cubicBezTo>
                    <a:pt x="73" y="4"/>
                    <a:pt x="69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9038" y="2317221"/>
              <a:ext cx="55563" cy="68263"/>
            </a:xfrm>
            <a:custGeom>
              <a:avLst/>
              <a:gdLst>
                <a:gd name="T0" fmla="*/ 8 w 15"/>
                <a:gd name="T1" fmla="*/ 18 h 18"/>
                <a:gd name="T2" fmla="*/ 15 w 15"/>
                <a:gd name="T3" fmla="*/ 18 h 18"/>
                <a:gd name="T4" fmla="*/ 13 w 15"/>
                <a:gd name="T5" fmla="*/ 9 h 18"/>
                <a:gd name="T6" fmla="*/ 15 w 15"/>
                <a:gd name="T7" fmla="*/ 0 h 18"/>
                <a:gd name="T8" fmla="*/ 8 w 15"/>
                <a:gd name="T9" fmla="*/ 0 h 18"/>
                <a:gd name="T10" fmla="*/ 0 w 15"/>
                <a:gd name="T11" fmla="*/ 9 h 18"/>
                <a:gd name="T12" fmla="*/ 8 w 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8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3" y="15"/>
                    <a:pt x="13" y="12"/>
                    <a:pt x="13" y="9"/>
                  </a:cubicBezTo>
                  <a:cubicBezTo>
                    <a:pt x="13" y="6"/>
                    <a:pt x="13" y="3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86526" y="2317221"/>
              <a:ext cx="57150" cy="68263"/>
            </a:xfrm>
            <a:custGeom>
              <a:avLst/>
              <a:gdLst>
                <a:gd name="T0" fmla="*/ 6 w 15"/>
                <a:gd name="T1" fmla="*/ 0 h 18"/>
                <a:gd name="T2" fmla="*/ 0 w 15"/>
                <a:gd name="T3" fmla="*/ 0 h 18"/>
                <a:gd name="T4" fmla="*/ 2 w 15"/>
                <a:gd name="T5" fmla="*/ 9 h 18"/>
                <a:gd name="T6" fmla="*/ 0 w 15"/>
                <a:gd name="T7" fmla="*/ 18 h 18"/>
                <a:gd name="T8" fmla="*/ 6 w 15"/>
                <a:gd name="T9" fmla="*/ 18 h 18"/>
                <a:gd name="T10" fmla="*/ 15 w 15"/>
                <a:gd name="T11" fmla="*/ 9 h 18"/>
                <a:gd name="T12" fmla="*/ 6 w 15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2" y="9"/>
                  </a:cubicBezTo>
                  <a:cubicBezTo>
                    <a:pt x="2" y="12"/>
                    <a:pt x="1" y="15"/>
                    <a:pt x="0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1" y="18"/>
                    <a:pt x="15" y="14"/>
                    <a:pt x="15" y="9"/>
                  </a:cubicBezTo>
                  <a:cubicBezTo>
                    <a:pt x="15" y="4"/>
                    <a:pt x="11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69038" y="2393421"/>
              <a:ext cx="274638" cy="63500"/>
            </a:xfrm>
            <a:custGeom>
              <a:avLst/>
              <a:gdLst>
                <a:gd name="T0" fmla="*/ 64 w 73"/>
                <a:gd name="T1" fmla="*/ 0 h 17"/>
                <a:gd name="T2" fmla="*/ 57 w 73"/>
                <a:gd name="T3" fmla="*/ 0 h 17"/>
                <a:gd name="T4" fmla="*/ 36 w 73"/>
                <a:gd name="T5" fmla="*/ 13 h 17"/>
                <a:gd name="T6" fmla="*/ 15 w 73"/>
                <a:gd name="T7" fmla="*/ 0 h 17"/>
                <a:gd name="T8" fmla="*/ 8 w 73"/>
                <a:gd name="T9" fmla="*/ 0 h 17"/>
                <a:gd name="T10" fmla="*/ 0 w 73"/>
                <a:gd name="T11" fmla="*/ 9 h 17"/>
                <a:gd name="T12" fmla="*/ 8 w 73"/>
                <a:gd name="T13" fmla="*/ 17 h 17"/>
                <a:gd name="T14" fmla="*/ 64 w 73"/>
                <a:gd name="T15" fmla="*/ 17 h 17"/>
                <a:gd name="T16" fmla="*/ 73 w 73"/>
                <a:gd name="T17" fmla="*/ 9 h 17"/>
                <a:gd name="T18" fmla="*/ 64 w 73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7">
                  <a:moveTo>
                    <a:pt x="64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4" y="7"/>
                    <a:pt x="46" y="13"/>
                    <a:pt x="36" y="13"/>
                  </a:cubicBezTo>
                  <a:cubicBezTo>
                    <a:pt x="27" y="13"/>
                    <a:pt x="19" y="7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9" y="17"/>
                    <a:pt x="73" y="13"/>
                    <a:pt x="73" y="9"/>
                  </a:cubicBezTo>
                  <a:cubicBezTo>
                    <a:pt x="73" y="4"/>
                    <a:pt x="69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32538" y="2280708"/>
              <a:ext cx="146050" cy="146050"/>
            </a:xfrm>
            <a:custGeom>
              <a:avLst/>
              <a:gdLst>
                <a:gd name="T0" fmla="*/ 19 w 39"/>
                <a:gd name="T1" fmla="*/ 0 h 39"/>
                <a:gd name="T2" fmla="*/ 0 w 39"/>
                <a:gd name="T3" fmla="*/ 19 h 39"/>
                <a:gd name="T4" fmla="*/ 19 w 39"/>
                <a:gd name="T5" fmla="*/ 39 h 39"/>
                <a:gd name="T6" fmla="*/ 39 w 39"/>
                <a:gd name="T7" fmla="*/ 19 h 39"/>
                <a:gd name="T8" fmla="*/ 19 w 39"/>
                <a:gd name="T9" fmla="*/ 0 h 39"/>
                <a:gd name="T10" fmla="*/ 17 w 39"/>
                <a:gd name="T11" fmla="*/ 4 h 39"/>
                <a:gd name="T12" fmla="*/ 19 w 39"/>
                <a:gd name="T13" fmla="*/ 2 h 39"/>
                <a:gd name="T14" fmla="*/ 21 w 39"/>
                <a:gd name="T15" fmla="*/ 4 h 39"/>
                <a:gd name="T16" fmla="*/ 21 w 39"/>
                <a:gd name="T17" fmla="*/ 9 h 39"/>
                <a:gd name="T18" fmla="*/ 19 w 39"/>
                <a:gd name="T19" fmla="*/ 11 h 39"/>
                <a:gd name="T20" fmla="*/ 17 w 39"/>
                <a:gd name="T21" fmla="*/ 9 h 39"/>
                <a:gd name="T22" fmla="*/ 17 w 39"/>
                <a:gd name="T23" fmla="*/ 4 h 39"/>
                <a:gd name="T24" fmla="*/ 21 w 39"/>
                <a:gd name="T25" fmla="*/ 35 h 39"/>
                <a:gd name="T26" fmla="*/ 19 w 39"/>
                <a:gd name="T27" fmla="*/ 37 h 39"/>
                <a:gd name="T28" fmla="*/ 17 w 39"/>
                <a:gd name="T29" fmla="*/ 35 h 39"/>
                <a:gd name="T30" fmla="*/ 17 w 39"/>
                <a:gd name="T31" fmla="*/ 31 h 39"/>
                <a:gd name="T32" fmla="*/ 19 w 39"/>
                <a:gd name="T33" fmla="*/ 29 h 39"/>
                <a:gd name="T34" fmla="*/ 21 w 39"/>
                <a:gd name="T35" fmla="*/ 31 h 39"/>
                <a:gd name="T36" fmla="*/ 21 w 39"/>
                <a:gd name="T37" fmla="*/ 35 h 39"/>
                <a:gd name="T38" fmla="*/ 37 w 39"/>
                <a:gd name="T39" fmla="*/ 20 h 39"/>
                <a:gd name="T40" fmla="*/ 35 w 39"/>
                <a:gd name="T41" fmla="*/ 22 h 39"/>
                <a:gd name="T42" fmla="*/ 26 w 39"/>
                <a:gd name="T43" fmla="*/ 22 h 39"/>
                <a:gd name="T44" fmla="*/ 19 w 39"/>
                <a:gd name="T45" fmla="*/ 26 h 39"/>
                <a:gd name="T46" fmla="*/ 13 w 39"/>
                <a:gd name="T47" fmla="*/ 22 h 39"/>
                <a:gd name="T48" fmla="*/ 4 w 39"/>
                <a:gd name="T49" fmla="*/ 22 h 39"/>
                <a:gd name="T50" fmla="*/ 2 w 39"/>
                <a:gd name="T51" fmla="*/ 20 h 39"/>
                <a:gd name="T52" fmla="*/ 4 w 39"/>
                <a:gd name="T53" fmla="*/ 17 h 39"/>
                <a:gd name="T54" fmla="*/ 13 w 39"/>
                <a:gd name="T55" fmla="*/ 17 h 39"/>
                <a:gd name="T56" fmla="*/ 19 w 39"/>
                <a:gd name="T57" fmla="*/ 12 h 39"/>
                <a:gd name="T58" fmla="*/ 26 w 39"/>
                <a:gd name="T59" fmla="*/ 17 h 39"/>
                <a:gd name="T60" fmla="*/ 35 w 39"/>
                <a:gd name="T61" fmla="*/ 17 h 39"/>
                <a:gd name="T62" fmla="*/ 37 w 39"/>
                <a:gd name="T6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39">
                  <a:moveTo>
                    <a:pt x="19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19" y="39"/>
                  </a:cubicBezTo>
                  <a:cubicBezTo>
                    <a:pt x="30" y="39"/>
                    <a:pt x="39" y="30"/>
                    <a:pt x="39" y="19"/>
                  </a:cubicBezTo>
                  <a:cubicBezTo>
                    <a:pt x="39" y="8"/>
                    <a:pt x="30" y="0"/>
                    <a:pt x="19" y="0"/>
                  </a:cubicBezTo>
                  <a:close/>
                  <a:moveTo>
                    <a:pt x="17" y="4"/>
                  </a:moveTo>
                  <a:cubicBezTo>
                    <a:pt x="17" y="3"/>
                    <a:pt x="18" y="2"/>
                    <a:pt x="19" y="2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10"/>
                    <a:pt x="21" y="11"/>
                    <a:pt x="19" y="11"/>
                  </a:cubicBezTo>
                  <a:cubicBezTo>
                    <a:pt x="18" y="11"/>
                    <a:pt x="17" y="10"/>
                    <a:pt x="17" y="9"/>
                  </a:cubicBezTo>
                  <a:lnTo>
                    <a:pt x="17" y="4"/>
                  </a:lnTo>
                  <a:close/>
                  <a:moveTo>
                    <a:pt x="21" y="35"/>
                  </a:moveTo>
                  <a:cubicBezTo>
                    <a:pt x="21" y="36"/>
                    <a:pt x="21" y="37"/>
                    <a:pt x="19" y="37"/>
                  </a:cubicBezTo>
                  <a:cubicBezTo>
                    <a:pt x="18" y="37"/>
                    <a:pt x="17" y="36"/>
                    <a:pt x="17" y="35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8" y="29"/>
                    <a:pt x="19" y="29"/>
                  </a:cubicBezTo>
                  <a:cubicBezTo>
                    <a:pt x="21" y="29"/>
                    <a:pt x="21" y="30"/>
                    <a:pt x="21" y="31"/>
                  </a:cubicBezTo>
                  <a:lnTo>
                    <a:pt x="21" y="35"/>
                  </a:lnTo>
                  <a:close/>
                  <a:moveTo>
                    <a:pt x="37" y="20"/>
                  </a:moveTo>
                  <a:cubicBezTo>
                    <a:pt x="37" y="21"/>
                    <a:pt x="36" y="22"/>
                    <a:pt x="35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4"/>
                    <a:pt x="22" y="26"/>
                    <a:pt x="19" y="26"/>
                  </a:cubicBezTo>
                  <a:cubicBezTo>
                    <a:pt x="16" y="26"/>
                    <a:pt x="14" y="24"/>
                    <a:pt x="1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20"/>
                  </a:cubicBezTo>
                  <a:cubicBezTo>
                    <a:pt x="2" y="18"/>
                    <a:pt x="3" y="17"/>
                    <a:pt x="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4"/>
                    <a:pt x="16" y="12"/>
                    <a:pt x="19" y="12"/>
                  </a:cubicBezTo>
                  <a:cubicBezTo>
                    <a:pt x="23" y="12"/>
                    <a:pt x="25" y="14"/>
                    <a:pt x="26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8"/>
                    <a:pt x="3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10764058" y="5871011"/>
            <a:ext cx="484953" cy="804515"/>
            <a:chOff x="6877051" y="2050521"/>
            <a:chExt cx="274638" cy="4556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23088" y="2050521"/>
              <a:ext cx="190500" cy="241300"/>
            </a:xfrm>
            <a:custGeom>
              <a:avLst/>
              <a:gdLst>
                <a:gd name="T0" fmla="*/ 14 w 51"/>
                <a:gd name="T1" fmla="*/ 26 h 64"/>
                <a:gd name="T2" fmla="*/ 26 w 51"/>
                <a:gd name="T3" fmla="*/ 14 h 64"/>
                <a:gd name="T4" fmla="*/ 38 w 51"/>
                <a:gd name="T5" fmla="*/ 26 h 64"/>
                <a:gd name="T6" fmla="*/ 38 w 51"/>
                <a:gd name="T7" fmla="*/ 38 h 64"/>
                <a:gd name="T8" fmla="*/ 51 w 51"/>
                <a:gd name="T9" fmla="*/ 38 h 64"/>
                <a:gd name="T10" fmla="*/ 51 w 51"/>
                <a:gd name="T11" fmla="*/ 26 h 64"/>
                <a:gd name="T12" fmla="*/ 26 w 51"/>
                <a:gd name="T13" fmla="*/ 0 h 64"/>
                <a:gd name="T14" fmla="*/ 0 w 51"/>
                <a:gd name="T15" fmla="*/ 26 h 64"/>
                <a:gd name="T16" fmla="*/ 0 w 51"/>
                <a:gd name="T17" fmla="*/ 64 h 64"/>
                <a:gd name="T18" fmla="*/ 14 w 51"/>
                <a:gd name="T19" fmla="*/ 64 h 64"/>
                <a:gd name="T20" fmla="*/ 14 w 51"/>
                <a:gd name="T21" fmla="*/ 2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4">
                  <a:moveTo>
                    <a:pt x="14" y="26"/>
                  </a:moveTo>
                  <a:cubicBezTo>
                    <a:pt x="14" y="19"/>
                    <a:pt x="19" y="14"/>
                    <a:pt x="26" y="14"/>
                  </a:cubicBezTo>
                  <a:cubicBezTo>
                    <a:pt x="32" y="14"/>
                    <a:pt x="38" y="19"/>
                    <a:pt x="38" y="26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4" y="64"/>
                    <a:pt x="14" y="64"/>
                    <a:pt x="14" y="64"/>
                  </a:cubicBez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7051" y="2294996"/>
              <a:ext cx="274638" cy="63500"/>
            </a:xfrm>
            <a:custGeom>
              <a:avLst/>
              <a:gdLst>
                <a:gd name="T0" fmla="*/ 9 w 73"/>
                <a:gd name="T1" fmla="*/ 17 h 17"/>
                <a:gd name="T2" fmla="*/ 16 w 73"/>
                <a:gd name="T3" fmla="*/ 17 h 17"/>
                <a:gd name="T4" fmla="*/ 37 w 73"/>
                <a:gd name="T5" fmla="*/ 4 h 17"/>
                <a:gd name="T6" fmla="*/ 58 w 73"/>
                <a:gd name="T7" fmla="*/ 17 h 17"/>
                <a:gd name="T8" fmla="*/ 65 w 73"/>
                <a:gd name="T9" fmla="*/ 17 h 17"/>
                <a:gd name="T10" fmla="*/ 73 w 73"/>
                <a:gd name="T11" fmla="*/ 9 h 17"/>
                <a:gd name="T12" fmla="*/ 65 w 73"/>
                <a:gd name="T13" fmla="*/ 0 h 17"/>
                <a:gd name="T14" fmla="*/ 9 w 73"/>
                <a:gd name="T15" fmla="*/ 0 h 17"/>
                <a:gd name="T16" fmla="*/ 0 w 73"/>
                <a:gd name="T17" fmla="*/ 9 h 17"/>
                <a:gd name="T18" fmla="*/ 9 w 73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7">
                  <a:moveTo>
                    <a:pt x="9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20" y="10"/>
                    <a:pt x="27" y="4"/>
                    <a:pt x="37" y="4"/>
                  </a:cubicBezTo>
                  <a:cubicBezTo>
                    <a:pt x="46" y="4"/>
                    <a:pt x="54" y="10"/>
                    <a:pt x="58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9" y="17"/>
                    <a:pt x="73" y="14"/>
                    <a:pt x="73" y="9"/>
                  </a:cubicBezTo>
                  <a:cubicBezTo>
                    <a:pt x="73" y="4"/>
                    <a:pt x="69" y="0"/>
                    <a:pt x="6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7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7051" y="2366433"/>
              <a:ext cx="57150" cy="68263"/>
            </a:xfrm>
            <a:custGeom>
              <a:avLst/>
              <a:gdLst>
                <a:gd name="T0" fmla="*/ 9 w 15"/>
                <a:gd name="T1" fmla="*/ 18 h 18"/>
                <a:gd name="T2" fmla="*/ 15 w 15"/>
                <a:gd name="T3" fmla="*/ 18 h 18"/>
                <a:gd name="T4" fmla="*/ 13 w 15"/>
                <a:gd name="T5" fmla="*/ 9 h 18"/>
                <a:gd name="T6" fmla="*/ 15 w 15"/>
                <a:gd name="T7" fmla="*/ 0 h 18"/>
                <a:gd name="T8" fmla="*/ 9 w 15"/>
                <a:gd name="T9" fmla="*/ 0 h 18"/>
                <a:gd name="T10" fmla="*/ 0 w 15"/>
                <a:gd name="T11" fmla="*/ 9 h 18"/>
                <a:gd name="T12" fmla="*/ 9 w 15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9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4" y="15"/>
                    <a:pt x="13" y="12"/>
                    <a:pt x="13" y="9"/>
                  </a:cubicBezTo>
                  <a:cubicBezTo>
                    <a:pt x="13" y="6"/>
                    <a:pt x="14" y="3"/>
                    <a:pt x="15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4"/>
                    <a:pt x="4" y="18"/>
                    <a:pt x="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94538" y="2366433"/>
              <a:ext cx="57150" cy="68263"/>
            </a:xfrm>
            <a:custGeom>
              <a:avLst/>
              <a:gdLst>
                <a:gd name="T0" fmla="*/ 7 w 15"/>
                <a:gd name="T1" fmla="*/ 0 h 18"/>
                <a:gd name="T2" fmla="*/ 0 w 15"/>
                <a:gd name="T3" fmla="*/ 0 h 18"/>
                <a:gd name="T4" fmla="*/ 2 w 15"/>
                <a:gd name="T5" fmla="*/ 9 h 18"/>
                <a:gd name="T6" fmla="*/ 0 w 15"/>
                <a:gd name="T7" fmla="*/ 18 h 18"/>
                <a:gd name="T8" fmla="*/ 7 w 15"/>
                <a:gd name="T9" fmla="*/ 18 h 18"/>
                <a:gd name="T10" fmla="*/ 15 w 15"/>
                <a:gd name="T11" fmla="*/ 9 h 18"/>
                <a:gd name="T12" fmla="*/ 7 w 15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8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"/>
                    <a:pt x="2" y="6"/>
                    <a:pt x="2" y="9"/>
                  </a:cubicBezTo>
                  <a:cubicBezTo>
                    <a:pt x="2" y="12"/>
                    <a:pt x="2" y="15"/>
                    <a:pt x="0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11" y="18"/>
                    <a:pt x="15" y="14"/>
                    <a:pt x="15" y="9"/>
                  </a:cubicBezTo>
                  <a:cubicBezTo>
                    <a:pt x="15" y="4"/>
                    <a:pt x="11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7051" y="2441046"/>
              <a:ext cx="274638" cy="65088"/>
            </a:xfrm>
            <a:custGeom>
              <a:avLst/>
              <a:gdLst>
                <a:gd name="T0" fmla="*/ 65 w 73"/>
                <a:gd name="T1" fmla="*/ 0 h 17"/>
                <a:gd name="T2" fmla="*/ 58 w 73"/>
                <a:gd name="T3" fmla="*/ 0 h 17"/>
                <a:gd name="T4" fmla="*/ 37 w 73"/>
                <a:gd name="T5" fmla="*/ 13 h 17"/>
                <a:gd name="T6" fmla="*/ 16 w 73"/>
                <a:gd name="T7" fmla="*/ 0 h 17"/>
                <a:gd name="T8" fmla="*/ 9 w 73"/>
                <a:gd name="T9" fmla="*/ 0 h 17"/>
                <a:gd name="T10" fmla="*/ 0 w 73"/>
                <a:gd name="T11" fmla="*/ 8 h 17"/>
                <a:gd name="T12" fmla="*/ 9 w 73"/>
                <a:gd name="T13" fmla="*/ 17 h 17"/>
                <a:gd name="T14" fmla="*/ 65 w 73"/>
                <a:gd name="T15" fmla="*/ 17 h 17"/>
                <a:gd name="T16" fmla="*/ 73 w 73"/>
                <a:gd name="T17" fmla="*/ 8 h 17"/>
                <a:gd name="T18" fmla="*/ 65 w 73"/>
                <a:gd name="T1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17">
                  <a:moveTo>
                    <a:pt x="65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4" y="7"/>
                    <a:pt x="46" y="13"/>
                    <a:pt x="37" y="13"/>
                  </a:cubicBezTo>
                  <a:cubicBezTo>
                    <a:pt x="27" y="13"/>
                    <a:pt x="20" y="7"/>
                    <a:pt x="1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9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9" y="17"/>
                    <a:pt x="73" y="13"/>
                    <a:pt x="73" y="8"/>
                  </a:cubicBezTo>
                  <a:cubicBezTo>
                    <a:pt x="73" y="4"/>
                    <a:pt x="69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40551" y="2328333"/>
              <a:ext cx="147638" cy="142875"/>
            </a:xfrm>
            <a:custGeom>
              <a:avLst/>
              <a:gdLst>
                <a:gd name="T0" fmla="*/ 20 w 39"/>
                <a:gd name="T1" fmla="*/ 0 h 38"/>
                <a:gd name="T2" fmla="*/ 0 w 39"/>
                <a:gd name="T3" fmla="*/ 19 h 38"/>
                <a:gd name="T4" fmla="*/ 20 w 39"/>
                <a:gd name="T5" fmla="*/ 38 h 38"/>
                <a:gd name="T6" fmla="*/ 39 w 39"/>
                <a:gd name="T7" fmla="*/ 19 h 38"/>
                <a:gd name="T8" fmla="*/ 20 w 39"/>
                <a:gd name="T9" fmla="*/ 0 h 38"/>
                <a:gd name="T10" fmla="*/ 18 w 39"/>
                <a:gd name="T11" fmla="*/ 4 h 38"/>
                <a:gd name="T12" fmla="*/ 20 w 39"/>
                <a:gd name="T13" fmla="*/ 2 h 38"/>
                <a:gd name="T14" fmla="*/ 22 w 39"/>
                <a:gd name="T15" fmla="*/ 4 h 38"/>
                <a:gd name="T16" fmla="*/ 22 w 39"/>
                <a:gd name="T17" fmla="*/ 8 h 38"/>
                <a:gd name="T18" fmla="*/ 20 w 39"/>
                <a:gd name="T19" fmla="*/ 11 h 38"/>
                <a:gd name="T20" fmla="*/ 18 w 39"/>
                <a:gd name="T21" fmla="*/ 8 h 38"/>
                <a:gd name="T22" fmla="*/ 18 w 39"/>
                <a:gd name="T23" fmla="*/ 4 h 38"/>
                <a:gd name="T24" fmla="*/ 22 w 39"/>
                <a:gd name="T25" fmla="*/ 35 h 38"/>
                <a:gd name="T26" fmla="*/ 20 w 39"/>
                <a:gd name="T27" fmla="*/ 37 h 38"/>
                <a:gd name="T28" fmla="*/ 18 w 39"/>
                <a:gd name="T29" fmla="*/ 35 h 38"/>
                <a:gd name="T30" fmla="*/ 18 w 39"/>
                <a:gd name="T31" fmla="*/ 31 h 38"/>
                <a:gd name="T32" fmla="*/ 20 w 39"/>
                <a:gd name="T33" fmla="*/ 28 h 38"/>
                <a:gd name="T34" fmla="*/ 22 w 39"/>
                <a:gd name="T35" fmla="*/ 31 h 38"/>
                <a:gd name="T36" fmla="*/ 22 w 39"/>
                <a:gd name="T37" fmla="*/ 35 h 38"/>
                <a:gd name="T38" fmla="*/ 37 w 39"/>
                <a:gd name="T39" fmla="*/ 19 h 38"/>
                <a:gd name="T40" fmla="*/ 35 w 39"/>
                <a:gd name="T41" fmla="*/ 22 h 38"/>
                <a:gd name="T42" fmla="*/ 26 w 39"/>
                <a:gd name="T43" fmla="*/ 22 h 38"/>
                <a:gd name="T44" fmla="*/ 20 w 39"/>
                <a:gd name="T45" fmla="*/ 26 h 38"/>
                <a:gd name="T46" fmla="*/ 13 w 39"/>
                <a:gd name="T47" fmla="*/ 22 h 38"/>
                <a:gd name="T48" fmla="*/ 4 w 39"/>
                <a:gd name="T49" fmla="*/ 22 h 38"/>
                <a:gd name="T50" fmla="*/ 2 w 39"/>
                <a:gd name="T51" fmla="*/ 19 h 38"/>
                <a:gd name="T52" fmla="*/ 4 w 39"/>
                <a:gd name="T53" fmla="*/ 17 h 38"/>
                <a:gd name="T54" fmla="*/ 13 w 39"/>
                <a:gd name="T55" fmla="*/ 17 h 38"/>
                <a:gd name="T56" fmla="*/ 20 w 39"/>
                <a:gd name="T57" fmla="*/ 12 h 38"/>
                <a:gd name="T58" fmla="*/ 26 w 39"/>
                <a:gd name="T59" fmla="*/ 17 h 38"/>
                <a:gd name="T60" fmla="*/ 35 w 39"/>
                <a:gd name="T61" fmla="*/ 17 h 38"/>
                <a:gd name="T62" fmla="*/ 37 w 39"/>
                <a:gd name="T63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" h="38">
                  <a:moveTo>
                    <a:pt x="20" y="0"/>
                  </a:move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8"/>
                    <a:pt x="20" y="38"/>
                  </a:cubicBezTo>
                  <a:cubicBezTo>
                    <a:pt x="30" y="38"/>
                    <a:pt x="39" y="30"/>
                    <a:pt x="39" y="19"/>
                  </a:cubicBezTo>
                  <a:cubicBezTo>
                    <a:pt x="39" y="8"/>
                    <a:pt x="30" y="0"/>
                    <a:pt x="20" y="0"/>
                  </a:cubicBezTo>
                  <a:close/>
                  <a:moveTo>
                    <a:pt x="18" y="4"/>
                  </a:moveTo>
                  <a:cubicBezTo>
                    <a:pt x="18" y="3"/>
                    <a:pt x="19" y="2"/>
                    <a:pt x="20" y="2"/>
                  </a:cubicBezTo>
                  <a:cubicBezTo>
                    <a:pt x="21" y="2"/>
                    <a:pt x="22" y="3"/>
                    <a:pt x="22" y="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10"/>
                    <a:pt x="21" y="11"/>
                    <a:pt x="20" y="11"/>
                  </a:cubicBezTo>
                  <a:cubicBezTo>
                    <a:pt x="19" y="11"/>
                    <a:pt x="18" y="10"/>
                    <a:pt x="18" y="8"/>
                  </a:cubicBezTo>
                  <a:lnTo>
                    <a:pt x="18" y="4"/>
                  </a:lnTo>
                  <a:close/>
                  <a:moveTo>
                    <a:pt x="22" y="35"/>
                  </a:moveTo>
                  <a:cubicBezTo>
                    <a:pt x="22" y="36"/>
                    <a:pt x="21" y="37"/>
                    <a:pt x="20" y="37"/>
                  </a:cubicBezTo>
                  <a:cubicBezTo>
                    <a:pt x="19" y="37"/>
                    <a:pt x="18" y="36"/>
                    <a:pt x="18" y="3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9"/>
                    <a:pt x="19" y="28"/>
                    <a:pt x="20" y="28"/>
                  </a:cubicBezTo>
                  <a:cubicBezTo>
                    <a:pt x="21" y="28"/>
                    <a:pt x="22" y="29"/>
                    <a:pt x="22" y="31"/>
                  </a:cubicBezTo>
                  <a:lnTo>
                    <a:pt x="22" y="35"/>
                  </a:lnTo>
                  <a:close/>
                  <a:moveTo>
                    <a:pt x="37" y="19"/>
                  </a:moveTo>
                  <a:cubicBezTo>
                    <a:pt x="37" y="21"/>
                    <a:pt x="36" y="22"/>
                    <a:pt x="35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4"/>
                    <a:pt x="23" y="26"/>
                    <a:pt x="20" y="26"/>
                  </a:cubicBezTo>
                  <a:cubicBezTo>
                    <a:pt x="17" y="26"/>
                    <a:pt x="14" y="24"/>
                    <a:pt x="13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2"/>
                    <a:pt x="2" y="21"/>
                    <a:pt x="2" y="19"/>
                  </a:cubicBezTo>
                  <a:cubicBezTo>
                    <a:pt x="2" y="18"/>
                    <a:pt x="3" y="17"/>
                    <a:pt x="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4"/>
                    <a:pt x="16" y="12"/>
                    <a:pt x="20" y="12"/>
                  </a:cubicBezTo>
                  <a:cubicBezTo>
                    <a:pt x="23" y="12"/>
                    <a:pt x="26" y="14"/>
                    <a:pt x="26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8"/>
                    <a:pt x="3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8451850" y="4822825"/>
            <a:ext cx="781050" cy="585788"/>
          </a:xfrm>
          <a:custGeom>
            <a:avLst/>
            <a:gdLst>
              <a:gd name="T0" fmla="*/ 112 w 118"/>
              <a:gd name="T1" fmla="*/ 20 h 88"/>
              <a:gd name="T2" fmla="*/ 73 w 118"/>
              <a:gd name="T3" fmla="*/ 10 h 88"/>
              <a:gd name="T4" fmla="*/ 67 w 118"/>
              <a:gd name="T5" fmla="*/ 14 h 88"/>
              <a:gd name="T6" fmla="*/ 59 w 118"/>
              <a:gd name="T7" fmla="*/ 17 h 88"/>
              <a:gd name="T8" fmla="*/ 51 w 118"/>
              <a:gd name="T9" fmla="*/ 14 h 88"/>
              <a:gd name="T10" fmla="*/ 45 w 118"/>
              <a:gd name="T11" fmla="*/ 10 h 88"/>
              <a:gd name="T12" fmla="*/ 7 w 118"/>
              <a:gd name="T13" fmla="*/ 20 h 88"/>
              <a:gd name="T14" fmla="*/ 45 w 118"/>
              <a:gd name="T15" fmla="*/ 80 h 88"/>
              <a:gd name="T16" fmla="*/ 51 w 118"/>
              <a:gd name="T17" fmla="*/ 85 h 88"/>
              <a:gd name="T18" fmla="*/ 59 w 118"/>
              <a:gd name="T19" fmla="*/ 88 h 88"/>
              <a:gd name="T20" fmla="*/ 68 w 118"/>
              <a:gd name="T21" fmla="*/ 85 h 88"/>
              <a:gd name="T22" fmla="*/ 73 w 118"/>
              <a:gd name="T23" fmla="*/ 80 h 88"/>
              <a:gd name="T24" fmla="*/ 112 w 118"/>
              <a:gd name="T25" fmla="*/ 2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8" h="88">
                <a:moveTo>
                  <a:pt x="112" y="20"/>
                </a:moveTo>
                <a:cubicBezTo>
                  <a:pt x="106" y="0"/>
                  <a:pt x="87" y="1"/>
                  <a:pt x="73" y="10"/>
                </a:cubicBezTo>
                <a:cubicBezTo>
                  <a:pt x="67" y="14"/>
                  <a:pt x="67" y="14"/>
                  <a:pt x="67" y="14"/>
                </a:cubicBezTo>
                <a:cubicBezTo>
                  <a:pt x="65" y="16"/>
                  <a:pt x="62" y="17"/>
                  <a:pt x="59" y="17"/>
                </a:cubicBezTo>
                <a:cubicBezTo>
                  <a:pt x="56" y="17"/>
                  <a:pt x="54" y="16"/>
                  <a:pt x="51" y="14"/>
                </a:cubicBezTo>
                <a:cubicBezTo>
                  <a:pt x="51" y="14"/>
                  <a:pt x="51" y="14"/>
                  <a:pt x="45" y="10"/>
                </a:cubicBezTo>
                <a:cubicBezTo>
                  <a:pt x="32" y="1"/>
                  <a:pt x="13" y="0"/>
                  <a:pt x="7" y="20"/>
                </a:cubicBezTo>
                <a:cubicBezTo>
                  <a:pt x="0" y="42"/>
                  <a:pt x="24" y="61"/>
                  <a:pt x="45" y="80"/>
                </a:cubicBezTo>
                <a:cubicBezTo>
                  <a:pt x="50" y="84"/>
                  <a:pt x="51" y="85"/>
                  <a:pt x="51" y="85"/>
                </a:cubicBezTo>
                <a:cubicBezTo>
                  <a:pt x="53" y="87"/>
                  <a:pt x="56" y="88"/>
                  <a:pt x="59" y="88"/>
                </a:cubicBezTo>
                <a:cubicBezTo>
                  <a:pt x="62" y="88"/>
                  <a:pt x="65" y="87"/>
                  <a:pt x="68" y="85"/>
                </a:cubicBezTo>
                <a:cubicBezTo>
                  <a:pt x="68" y="85"/>
                  <a:pt x="68" y="84"/>
                  <a:pt x="73" y="80"/>
                </a:cubicBezTo>
                <a:cubicBezTo>
                  <a:pt x="95" y="61"/>
                  <a:pt x="118" y="42"/>
                  <a:pt x="112" y="2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6217290" y="4817012"/>
            <a:ext cx="768073" cy="597078"/>
            <a:chOff x="4302126" y="1453621"/>
            <a:chExt cx="434975" cy="3381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02126" y="1453621"/>
              <a:ext cx="427038" cy="330200"/>
            </a:xfrm>
            <a:custGeom>
              <a:avLst/>
              <a:gdLst>
                <a:gd name="T0" fmla="*/ 91 w 114"/>
                <a:gd name="T1" fmla="*/ 35 h 88"/>
                <a:gd name="T2" fmla="*/ 109 w 114"/>
                <a:gd name="T3" fmla="*/ 42 h 88"/>
                <a:gd name="T4" fmla="*/ 112 w 114"/>
                <a:gd name="T5" fmla="*/ 20 h 88"/>
                <a:gd name="T6" fmla="*/ 73 w 114"/>
                <a:gd name="T7" fmla="*/ 10 h 88"/>
                <a:gd name="T8" fmla="*/ 67 w 114"/>
                <a:gd name="T9" fmla="*/ 14 h 88"/>
                <a:gd name="T10" fmla="*/ 59 w 114"/>
                <a:gd name="T11" fmla="*/ 17 h 88"/>
                <a:gd name="T12" fmla="*/ 52 w 114"/>
                <a:gd name="T13" fmla="*/ 14 h 88"/>
                <a:gd name="T14" fmla="*/ 46 w 114"/>
                <a:gd name="T15" fmla="*/ 10 h 88"/>
                <a:gd name="T16" fmla="*/ 7 w 114"/>
                <a:gd name="T17" fmla="*/ 20 h 88"/>
                <a:gd name="T18" fmla="*/ 46 w 114"/>
                <a:gd name="T19" fmla="*/ 80 h 88"/>
                <a:gd name="T20" fmla="*/ 51 w 114"/>
                <a:gd name="T21" fmla="*/ 85 h 88"/>
                <a:gd name="T22" fmla="*/ 59 w 114"/>
                <a:gd name="T23" fmla="*/ 88 h 88"/>
                <a:gd name="T24" fmla="*/ 68 w 114"/>
                <a:gd name="T25" fmla="*/ 85 h 88"/>
                <a:gd name="T26" fmla="*/ 68 w 114"/>
                <a:gd name="T27" fmla="*/ 85 h 88"/>
                <a:gd name="T28" fmla="*/ 61 w 114"/>
                <a:gd name="T29" fmla="*/ 65 h 88"/>
                <a:gd name="T30" fmla="*/ 91 w 114"/>
                <a:gd name="T31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88">
                  <a:moveTo>
                    <a:pt x="91" y="35"/>
                  </a:moveTo>
                  <a:cubicBezTo>
                    <a:pt x="98" y="35"/>
                    <a:pt x="104" y="38"/>
                    <a:pt x="109" y="42"/>
                  </a:cubicBezTo>
                  <a:cubicBezTo>
                    <a:pt x="113" y="35"/>
                    <a:pt x="114" y="28"/>
                    <a:pt x="112" y="20"/>
                  </a:cubicBezTo>
                  <a:cubicBezTo>
                    <a:pt x="106" y="0"/>
                    <a:pt x="87" y="1"/>
                    <a:pt x="73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6"/>
                    <a:pt x="62" y="17"/>
                    <a:pt x="59" y="17"/>
                  </a:cubicBezTo>
                  <a:cubicBezTo>
                    <a:pt x="57" y="17"/>
                    <a:pt x="54" y="16"/>
                    <a:pt x="52" y="14"/>
                  </a:cubicBezTo>
                  <a:cubicBezTo>
                    <a:pt x="52" y="14"/>
                    <a:pt x="52" y="14"/>
                    <a:pt x="46" y="10"/>
                  </a:cubicBezTo>
                  <a:cubicBezTo>
                    <a:pt x="32" y="1"/>
                    <a:pt x="13" y="0"/>
                    <a:pt x="7" y="20"/>
                  </a:cubicBezTo>
                  <a:cubicBezTo>
                    <a:pt x="0" y="42"/>
                    <a:pt x="24" y="61"/>
                    <a:pt x="46" y="80"/>
                  </a:cubicBezTo>
                  <a:cubicBezTo>
                    <a:pt x="50" y="84"/>
                    <a:pt x="51" y="85"/>
                    <a:pt x="51" y="85"/>
                  </a:cubicBezTo>
                  <a:cubicBezTo>
                    <a:pt x="53" y="87"/>
                    <a:pt x="56" y="88"/>
                    <a:pt x="59" y="88"/>
                  </a:cubicBezTo>
                  <a:cubicBezTo>
                    <a:pt x="63" y="88"/>
                    <a:pt x="66" y="87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4" y="79"/>
                    <a:pt x="61" y="73"/>
                    <a:pt x="61" y="65"/>
                  </a:cubicBezTo>
                  <a:cubicBezTo>
                    <a:pt x="61" y="49"/>
                    <a:pt x="74" y="35"/>
                    <a:pt x="9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49776" y="1604433"/>
              <a:ext cx="187325" cy="187325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4 w 50"/>
                <a:gd name="T11" fmla="*/ 30 h 50"/>
                <a:gd name="T12" fmla="*/ 29 w 50"/>
                <a:gd name="T13" fmla="*/ 30 h 50"/>
                <a:gd name="T14" fmla="*/ 29 w 50"/>
                <a:gd name="T15" fmla="*/ 35 h 50"/>
                <a:gd name="T16" fmla="*/ 25 w 50"/>
                <a:gd name="T17" fmla="*/ 39 h 50"/>
                <a:gd name="T18" fmla="*/ 20 w 50"/>
                <a:gd name="T19" fmla="*/ 35 h 50"/>
                <a:gd name="T20" fmla="*/ 20 w 50"/>
                <a:gd name="T21" fmla="*/ 30 h 50"/>
                <a:gd name="T22" fmla="*/ 15 w 50"/>
                <a:gd name="T23" fmla="*/ 30 h 50"/>
                <a:gd name="T24" fmla="*/ 11 w 50"/>
                <a:gd name="T25" fmla="*/ 25 h 50"/>
                <a:gd name="T26" fmla="*/ 15 w 50"/>
                <a:gd name="T27" fmla="*/ 21 h 50"/>
                <a:gd name="T28" fmla="*/ 20 w 50"/>
                <a:gd name="T29" fmla="*/ 21 h 50"/>
                <a:gd name="T30" fmla="*/ 20 w 50"/>
                <a:gd name="T31" fmla="*/ 16 h 50"/>
                <a:gd name="T32" fmla="*/ 25 w 50"/>
                <a:gd name="T33" fmla="*/ 11 h 50"/>
                <a:gd name="T34" fmla="*/ 29 w 50"/>
                <a:gd name="T35" fmla="*/ 16 h 50"/>
                <a:gd name="T36" fmla="*/ 29 w 50"/>
                <a:gd name="T37" fmla="*/ 21 h 50"/>
                <a:gd name="T38" fmla="*/ 34 w 50"/>
                <a:gd name="T39" fmla="*/ 21 h 50"/>
                <a:gd name="T40" fmla="*/ 39 w 50"/>
                <a:gd name="T41" fmla="*/ 25 h 50"/>
                <a:gd name="T42" fmla="*/ 34 w 50"/>
                <a:gd name="T43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4" y="30"/>
                  </a:moveTo>
                  <a:cubicBezTo>
                    <a:pt x="29" y="30"/>
                    <a:pt x="29" y="30"/>
                    <a:pt x="29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7"/>
                    <a:pt x="27" y="39"/>
                    <a:pt x="25" y="39"/>
                  </a:cubicBezTo>
                  <a:cubicBezTo>
                    <a:pt x="22" y="39"/>
                    <a:pt x="20" y="37"/>
                    <a:pt x="20" y="35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0"/>
                    <a:pt x="11" y="28"/>
                    <a:pt x="11" y="25"/>
                  </a:cubicBezTo>
                  <a:cubicBezTo>
                    <a:pt x="11" y="23"/>
                    <a:pt x="13" y="21"/>
                    <a:pt x="15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3"/>
                    <a:pt x="22" y="11"/>
                    <a:pt x="25" y="11"/>
                  </a:cubicBezTo>
                  <a:cubicBezTo>
                    <a:pt x="27" y="11"/>
                    <a:pt x="29" y="13"/>
                    <a:pt x="29" y="1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1"/>
                    <a:pt x="39" y="23"/>
                    <a:pt x="39" y="25"/>
                  </a:cubicBezTo>
                  <a:cubicBezTo>
                    <a:pt x="39" y="28"/>
                    <a:pt x="37" y="30"/>
                    <a:pt x="3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7296515" y="4817012"/>
            <a:ext cx="770878" cy="597078"/>
            <a:chOff x="4913313" y="1453621"/>
            <a:chExt cx="436563" cy="3381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3313" y="1453621"/>
              <a:ext cx="428625" cy="330200"/>
            </a:xfrm>
            <a:custGeom>
              <a:avLst/>
              <a:gdLst>
                <a:gd name="T0" fmla="*/ 91 w 114"/>
                <a:gd name="T1" fmla="*/ 35 h 88"/>
                <a:gd name="T2" fmla="*/ 109 w 114"/>
                <a:gd name="T3" fmla="*/ 42 h 88"/>
                <a:gd name="T4" fmla="*/ 112 w 114"/>
                <a:gd name="T5" fmla="*/ 20 h 88"/>
                <a:gd name="T6" fmla="*/ 73 w 114"/>
                <a:gd name="T7" fmla="*/ 10 h 88"/>
                <a:gd name="T8" fmla="*/ 67 w 114"/>
                <a:gd name="T9" fmla="*/ 14 h 88"/>
                <a:gd name="T10" fmla="*/ 59 w 114"/>
                <a:gd name="T11" fmla="*/ 17 h 88"/>
                <a:gd name="T12" fmla="*/ 52 w 114"/>
                <a:gd name="T13" fmla="*/ 14 h 88"/>
                <a:gd name="T14" fmla="*/ 46 w 114"/>
                <a:gd name="T15" fmla="*/ 10 h 88"/>
                <a:gd name="T16" fmla="*/ 7 w 114"/>
                <a:gd name="T17" fmla="*/ 20 h 88"/>
                <a:gd name="T18" fmla="*/ 46 w 114"/>
                <a:gd name="T19" fmla="*/ 80 h 88"/>
                <a:gd name="T20" fmla="*/ 51 w 114"/>
                <a:gd name="T21" fmla="*/ 85 h 88"/>
                <a:gd name="T22" fmla="*/ 59 w 114"/>
                <a:gd name="T23" fmla="*/ 88 h 88"/>
                <a:gd name="T24" fmla="*/ 68 w 114"/>
                <a:gd name="T25" fmla="*/ 85 h 88"/>
                <a:gd name="T26" fmla="*/ 68 w 114"/>
                <a:gd name="T27" fmla="*/ 85 h 88"/>
                <a:gd name="T28" fmla="*/ 61 w 114"/>
                <a:gd name="T29" fmla="*/ 65 h 88"/>
                <a:gd name="T30" fmla="*/ 91 w 114"/>
                <a:gd name="T31" fmla="*/ 3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4" h="88">
                  <a:moveTo>
                    <a:pt x="91" y="35"/>
                  </a:moveTo>
                  <a:cubicBezTo>
                    <a:pt x="98" y="35"/>
                    <a:pt x="104" y="38"/>
                    <a:pt x="109" y="42"/>
                  </a:cubicBezTo>
                  <a:cubicBezTo>
                    <a:pt x="113" y="35"/>
                    <a:pt x="114" y="28"/>
                    <a:pt x="112" y="20"/>
                  </a:cubicBezTo>
                  <a:cubicBezTo>
                    <a:pt x="106" y="0"/>
                    <a:pt x="87" y="1"/>
                    <a:pt x="73" y="10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5" y="16"/>
                    <a:pt x="62" y="17"/>
                    <a:pt x="59" y="17"/>
                  </a:cubicBezTo>
                  <a:cubicBezTo>
                    <a:pt x="57" y="17"/>
                    <a:pt x="54" y="16"/>
                    <a:pt x="52" y="14"/>
                  </a:cubicBezTo>
                  <a:cubicBezTo>
                    <a:pt x="52" y="14"/>
                    <a:pt x="52" y="14"/>
                    <a:pt x="46" y="10"/>
                  </a:cubicBezTo>
                  <a:cubicBezTo>
                    <a:pt x="32" y="1"/>
                    <a:pt x="13" y="0"/>
                    <a:pt x="7" y="20"/>
                  </a:cubicBezTo>
                  <a:cubicBezTo>
                    <a:pt x="0" y="42"/>
                    <a:pt x="24" y="61"/>
                    <a:pt x="46" y="80"/>
                  </a:cubicBezTo>
                  <a:cubicBezTo>
                    <a:pt x="50" y="84"/>
                    <a:pt x="51" y="85"/>
                    <a:pt x="51" y="85"/>
                  </a:cubicBezTo>
                  <a:cubicBezTo>
                    <a:pt x="53" y="87"/>
                    <a:pt x="56" y="88"/>
                    <a:pt x="59" y="88"/>
                  </a:cubicBezTo>
                  <a:cubicBezTo>
                    <a:pt x="63" y="88"/>
                    <a:pt x="66" y="87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4" y="79"/>
                    <a:pt x="61" y="73"/>
                    <a:pt x="61" y="65"/>
                  </a:cubicBezTo>
                  <a:cubicBezTo>
                    <a:pt x="61" y="49"/>
                    <a:pt x="74" y="35"/>
                    <a:pt x="9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60963" y="1604433"/>
              <a:ext cx="188913" cy="187325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34 w 50"/>
                <a:gd name="T11" fmla="*/ 30 h 50"/>
                <a:gd name="T12" fmla="*/ 15 w 50"/>
                <a:gd name="T13" fmla="*/ 30 h 50"/>
                <a:gd name="T14" fmla="*/ 11 w 50"/>
                <a:gd name="T15" fmla="*/ 25 h 50"/>
                <a:gd name="T16" fmla="*/ 15 w 50"/>
                <a:gd name="T17" fmla="*/ 21 h 50"/>
                <a:gd name="T18" fmla="*/ 34 w 50"/>
                <a:gd name="T19" fmla="*/ 21 h 50"/>
                <a:gd name="T20" fmla="*/ 39 w 50"/>
                <a:gd name="T21" fmla="*/ 25 h 50"/>
                <a:gd name="T22" fmla="*/ 34 w 50"/>
                <a:gd name="T23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34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13" y="30"/>
                    <a:pt x="11" y="28"/>
                    <a:pt x="11" y="25"/>
                  </a:cubicBezTo>
                  <a:cubicBezTo>
                    <a:pt x="11" y="23"/>
                    <a:pt x="13" y="21"/>
                    <a:pt x="1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7" y="21"/>
                    <a:pt x="39" y="23"/>
                    <a:pt x="39" y="25"/>
                  </a:cubicBezTo>
                  <a:cubicBezTo>
                    <a:pt x="39" y="28"/>
                    <a:pt x="37" y="30"/>
                    <a:pt x="3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10710796" y="4791783"/>
            <a:ext cx="669963" cy="669963"/>
            <a:chOff x="6846888" y="1439333"/>
            <a:chExt cx="379413" cy="3794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15151" y="1604433"/>
              <a:ext cx="25400" cy="11113"/>
            </a:xfrm>
            <a:custGeom>
              <a:avLst/>
              <a:gdLst>
                <a:gd name="T0" fmla="*/ 5 w 7"/>
                <a:gd name="T1" fmla="*/ 1 h 3"/>
                <a:gd name="T2" fmla="*/ 5 w 7"/>
                <a:gd name="T3" fmla="*/ 1 h 3"/>
                <a:gd name="T4" fmla="*/ 3 w 7"/>
                <a:gd name="T5" fmla="*/ 0 h 3"/>
                <a:gd name="T6" fmla="*/ 3 w 7"/>
                <a:gd name="T7" fmla="*/ 0 h 3"/>
                <a:gd name="T8" fmla="*/ 2 w 7"/>
                <a:gd name="T9" fmla="*/ 0 h 3"/>
                <a:gd name="T10" fmla="*/ 2 w 7"/>
                <a:gd name="T11" fmla="*/ 0 h 3"/>
                <a:gd name="T12" fmla="*/ 0 w 7"/>
                <a:gd name="T13" fmla="*/ 0 h 3"/>
                <a:gd name="T14" fmla="*/ 0 w 7"/>
                <a:gd name="T15" fmla="*/ 0 h 3"/>
                <a:gd name="T16" fmla="*/ 0 w 7"/>
                <a:gd name="T17" fmla="*/ 0 h 3"/>
                <a:gd name="T18" fmla="*/ 1 w 7"/>
                <a:gd name="T19" fmla="*/ 1 h 3"/>
                <a:gd name="T20" fmla="*/ 1 w 7"/>
                <a:gd name="T21" fmla="*/ 1 h 3"/>
                <a:gd name="T22" fmla="*/ 1 w 7"/>
                <a:gd name="T23" fmla="*/ 0 h 3"/>
                <a:gd name="T24" fmla="*/ 1 w 7"/>
                <a:gd name="T25" fmla="*/ 1 h 3"/>
                <a:gd name="T26" fmla="*/ 1 w 7"/>
                <a:gd name="T27" fmla="*/ 1 h 3"/>
                <a:gd name="T28" fmla="*/ 1 w 7"/>
                <a:gd name="T29" fmla="*/ 1 h 3"/>
                <a:gd name="T30" fmla="*/ 1 w 7"/>
                <a:gd name="T31" fmla="*/ 1 h 3"/>
                <a:gd name="T32" fmla="*/ 2 w 7"/>
                <a:gd name="T33" fmla="*/ 1 h 3"/>
                <a:gd name="T34" fmla="*/ 2 w 7"/>
                <a:gd name="T35" fmla="*/ 1 h 3"/>
                <a:gd name="T36" fmla="*/ 1 w 7"/>
                <a:gd name="T37" fmla="*/ 0 h 3"/>
                <a:gd name="T38" fmla="*/ 1 w 7"/>
                <a:gd name="T39" fmla="*/ 0 h 3"/>
                <a:gd name="T40" fmla="*/ 1 w 7"/>
                <a:gd name="T41" fmla="*/ 0 h 3"/>
                <a:gd name="T42" fmla="*/ 3 w 7"/>
                <a:gd name="T43" fmla="*/ 1 h 3"/>
                <a:gd name="T44" fmla="*/ 3 w 7"/>
                <a:gd name="T45" fmla="*/ 2 h 3"/>
                <a:gd name="T46" fmla="*/ 3 w 7"/>
                <a:gd name="T47" fmla="*/ 2 h 3"/>
                <a:gd name="T48" fmla="*/ 5 w 7"/>
                <a:gd name="T49" fmla="*/ 2 h 3"/>
                <a:gd name="T50" fmla="*/ 5 w 7"/>
                <a:gd name="T51" fmla="*/ 2 h 3"/>
                <a:gd name="T52" fmla="*/ 4 w 7"/>
                <a:gd name="T53" fmla="*/ 2 h 3"/>
                <a:gd name="T54" fmla="*/ 4 w 7"/>
                <a:gd name="T55" fmla="*/ 2 h 3"/>
                <a:gd name="T56" fmla="*/ 5 w 7"/>
                <a:gd name="T57" fmla="*/ 3 h 3"/>
                <a:gd name="T58" fmla="*/ 5 w 7"/>
                <a:gd name="T59" fmla="*/ 3 h 3"/>
                <a:gd name="T60" fmla="*/ 5 w 7"/>
                <a:gd name="T61" fmla="*/ 3 h 3"/>
                <a:gd name="T62" fmla="*/ 5 w 7"/>
                <a:gd name="T63" fmla="*/ 3 h 3"/>
                <a:gd name="T64" fmla="*/ 7 w 7"/>
                <a:gd name="T65" fmla="*/ 2 h 3"/>
                <a:gd name="T66" fmla="*/ 7 w 7"/>
                <a:gd name="T67" fmla="*/ 2 h 3"/>
                <a:gd name="T68" fmla="*/ 5 w 7"/>
                <a:gd name="T6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" h="3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7" y="3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23088" y="1610783"/>
              <a:ext cx="6350" cy="4763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2 w 2"/>
                <a:gd name="T15" fmla="*/ 1 h 1"/>
                <a:gd name="T16" fmla="*/ 2 w 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0551" y="1610783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1 h 1"/>
                <a:gd name="T12" fmla="*/ 1 w 1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11988" y="1532996"/>
              <a:ext cx="15875" cy="3175"/>
            </a:xfrm>
            <a:custGeom>
              <a:avLst/>
              <a:gdLst>
                <a:gd name="T0" fmla="*/ 1 w 4"/>
                <a:gd name="T1" fmla="*/ 1 h 1"/>
                <a:gd name="T2" fmla="*/ 1 w 4"/>
                <a:gd name="T3" fmla="*/ 1 h 1"/>
                <a:gd name="T4" fmla="*/ 4 w 4"/>
                <a:gd name="T5" fmla="*/ 0 h 1"/>
                <a:gd name="T6" fmla="*/ 3 w 4"/>
                <a:gd name="T7" fmla="*/ 0 h 1"/>
                <a:gd name="T8" fmla="*/ 3 w 4"/>
                <a:gd name="T9" fmla="*/ 0 h 1"/>
                <a:gd name="T10" fmla="*/ 3 w 4"/>
                <a:gd name="T11" fmla="*/ 0 h 1"/>
                <a:gd name="T12" fmla="*/ 3 w 4"/>
                <a:gd name="T13" fmla="*/ 0 h 1"/>
                <a:gd name="T14" fmla="*/ 3 w 4"/>
                <a:gd name="T15" fmla="*/ 0 h 1"/>
                <a:gd name="T16" fmla="*/ 2 w 4"/>
                <a:gd name="T17" fmla="*/ 0 h 1"/>
                <a:gd name="T18" fmla="*/ 1 w 4"/>
                <a:gd name="T19" fmla="*/ 0 h 1"/>
                <a:gd name="T20" fmla="*/ 0 w 4"/>
                <a:gd name="T21" fmla="*/ 0 h 1"/>
                <a:gd name="T22" fmla="*/ 0 w 4"/>
                <a:gd name="T23" fmla="*/ 0 h 1"/>
                <a:gd name="T24" fmla="*/ 0 w 4"/>
                <a:gd name="T25" fmla="*/ 0 h 1"/>
                <a:gd name="T26" fmla="*/ 0 w 4"/>
                <a:gd name="T27" fmla="*/ 0 h 1"/>
                <a:gd name="T28" fmla="*/ 0 w 4"/>
                <a:gd name="T29" fmla="*/ 0 h 1"/>
                <a:gd name="T30" fmla="*/ 0 w 4"/>
                <a:gd name="T31" fmla="*/ 0 h 1"/>
                <a:gd name="T32" fmla="*/ 0 w 4"/>
                <a:gd name="T33" fmla="*/ 0 h 1"/>
                <a:gd name="T34" fmla="*/ 1 w 4"/>
                <a:gd name="T35" fmla="*/ 1 h 1"/>
                <a:gd name="T36" fmla="*/ 1 w 4"/>
                <a:gd name="T37" fmla="*/ 1 h 1"/>
                <a:gd name="T38" fmla="*/ 1 w 4"/>
                <a:gd name="T39" fmla="*/ 1 h 1"/>
                <a:gd name="T40" fmla="*/ 1 w 4"/>
                <a:gd name="T41" fmla="*/ 1 h 1"/>
                <a:gd name="T42" fmla="*/ 1 w 4"/>
                <a:gd name="T4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94538" y="1521883"/>
              <a:ext cx="15875" cy="6350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2 w 4"/>
                <a:gd name="T5" fmla="*/ 2 h 2"/>
                <a:gd name="T6" fmla="*/ 2 w 4"/>
                <a:gd name="T7" fmla="*/ 1 h 2"/>
                <a:gd name="T8" fmla="*/ 2 w 4"/>
                <a:gd name="T9" fmla="*/ 1 h 2"/>
                <a:gd name="T10" fmla="*/ 2 w 4"/>
                <a:gd name="T11" fmla="*/ 1 h 2"/>
                <a:gd name="T12" fmla="*/ 1 w 4"/>
                <a:gd name="T13" fmla="*/ 1 h 2"/>
                <a:gd name="T14" fmla="*/ 2 w 4"/>
                <a:gd name="T15" fmla="*/ 1 h 2"/>
                <a:gd name="T16" fmla="*/ 4 w 4"/>
                <a:gd name="T17" fmla="*/ 0 h 2"/>
                <a:gd name="T18" fmla="*/ 4 w 4"/>
                <a:gd name="T19" fmla="*/ 0 h 2"/>
                <a:gd name="T20" fmla="*/ 3 w 4"/>
                <a:gd name="T21" fmla="*/ 0 h 2"/>
                <a:gd name="T22" fmla="*/ 1 w 4"/>
                <a:gd name="T23" fmla="*/ 0 h 2"/>
                <a:gd name="T24" fmla="*/ 0 w 4"/>
                <a:gd name="T25" fmla="*/ 1 h 2"/>
                <a:gd name="T26" fmla="*/ 0 w 4"/>
                <a:gd name="T2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2476" y="1675871"/>
              <a:ext cx="15875" cy="25400"/>
            </a:xfrm>
            <a:custGeom>
              <a:avLst/>
              <a:gdLst>
                <a:gd name="T0" fmla="*/ 4 w 4"/>
                <a:gd name="T1" fmla="*/ 0 h 7"/>
                <a:gd name="T2" fmla="*/ 4 w 4"/>
                <a:gd name="T3" fmla="*/ 0 h 7"/>
                <a:gd name="T4" fmla="*/ 3 w 4"/>
                <a:gd name="T5" fmla="*/ 0 h 7"/>
                <a:gd name="T6" fmla="*/ 2 w 4"/>
                <a:gd name="T7" fmla="*/ 1 h 7"/>
                <a:gd name="T8" fmla="*/ 2 w 4"/>
                <a:gd name="T9" fmla="*/ 1 h 7"/>
                <a:gd name="T10" fmla="*/ 2 w 4"/>
                <a:gd name="T11" fmla="*/ 2 h 7"/>
                <a:gd name="T12" fmla="*/ 1 w 4"/>
                <a:gd name="T13" fmla="*/ 3 h 7"/>
                <a:gd name="T14" fmla="*/ 1 w 4"/>
                <a:gd name="T15" fmla="*/ 5 h 7"/>
                <a:gd name="T16" fmla="*/ 1 w 4"/>
                <a:gd name="T17" fmla="*/ 7 h 7"/>
                <a:gd name="T18" fmla="*/ 1 w 4"/>
                <a:gd name="T19" fmla="*/ 7 h 7"/>
                <a:gd name="T20" fmla="*/ 2 w 4"/>
                <a:gd name="T21" fmla="*/ 7 h 7"/>
                <a:gd name="T22" fmla="*/ 4 w 4"/>
                <a:gd name="T23" fmla="*/ 2 h 7"/>
                <a:gd name="T24" fmla="*/ 4 w 4"/>
                <a:gd name="T25" fmla="*/ 2 h 7"/>
                <a:gd name="T26" fmla="*/ 4 w 4"/>
                <a:gd name="T27" fmla="*/ 2 h 7"/>
                <a:gd name="T28" fmla="*/ 4 w 4"/>
                <a:gd name="T29" fmla="*/ 0 h 7"/>
                <a:gd name="T30" fmla="*/ 4 w 4"/>
                <a:gd name="T3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2" y="7"/>
                    <a:pt x="2" y="7"/>
                  </a:cubicBezTo>
                  <a:cubicBezTo>
                    <a:pt x="3" y="6"/>
                    <a:pt x="3" y="4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27863" y="1540933"/>
              <a:ext cx="14288" cy="14288"/>
            </a:xfrm>
            <a:custGeom>
              <a:avLst/>
              <a:gdLst>
                <a:gd name="T0" fmla="*/ 0 w 4"/>
                <a:gd name="T1" fmla="*/ 3 h 4"/>
                <a:gd name="T2" fmla="*/ 0 w 4"/>
                <a:gd name="T3" fmla="*/ 3 h 4"/>
                <a:gd name="T4" fmla="*/ 0 w 4"/>
                <a:gd name="T5" fmla="*/ 3 h 4"/>
                <a:gd name="T6" fmla="*/ 0 w 4"/>
                <a:gd name="T7" fmla="*/ 3 h 4"/>
                <a:gd name="T8" fmla="*/ 0 w 4"/>
                <a:gd name="T9" fmla="*/ 3 h 4"/>
                <a:gd name="T10" fmla="*/ 0 w 4"/>
                <a:gd name="T11" fmla="*/ 3 h 4"/>
                <a:gd name="T12" fmla="*/ 0 w 4"/>
                <a:gd name="T13" fmla="*/ 3 h 4"/>
                <a:gd name="T14" fmla="*/ 0 w 4"/>
                <a:gd name="T15" fmla="*/ 3 h 4"/>
                <a:gd name="T16" fmla="*/ 1 w 4"/>
                <a:gd name="T17" fmla="*/ 3 h 4"/>
                <a:gd name="T18" fmla="*/ 2 w 4"/>
                <a:gd name="T19" fmla="*/ 3 h 4"/>
                <a:gd name="T20" fmla="*/ 2 w 4"/>
                <a:gd name="T21" fmla="*/ 3 h 4"/>
                <a:gd name="T22" fmla="*/ 2 w 4"/>
                <a:gd name="T23" fmla="*/ 2 h 4"/>
                <a:gd name="T24" fmla="*/ 2 w 4"/>
                <a:gd name="T25" fmla="*/ 3 h 4"/>
                <a:gd name="T26" fmla="*/ 2 w 4"/>
                <a:gd name="T27" fmla="*/ 3 h 4"/>
                <a:gd name="T28" fmla="*/ 2 w 4"/>
                <a:gd name="T29" fmla="*/ 3 h 4"/>
                <a:gd name="T30" fmla="*/ 2 w 4"/>
                <a:gd name="T31" fmla="*/ 3 h 4"/>
                <a:gd name="T32" fmla="*/ 2 w 4"/>
                <a:gd name="T33" fmla="*/ 3 h 4"/>
                <a:gd name="T34" fmla="*/ 2 w 4"/>
                <a:gd name="T35" fmla="*/ 3 h 4"/>
                <a:gd name="T36" fmla="*/ 2 w 4"/>
                <a:gd name="T37" fmla="*/ 4 h 4"/>
                <a:gd name="T38" fmla="*/ 2 w 4"/>
                <a:gd name="T39" fmla="*/ 4 h 4"/>
                <a:gd name="T40" fmla="*/ 4 w 4"/>
                <a:gd name="T41" fmla="*/ 3 h 4"/>
                <a:gd name="T42" fmla="*/ 4 w 4"/>
                <a:gd name="T43" fmla="*/ 3 h 4"/>
                <a:gd name="T44" fmla="*/ 4 w 4"/>
                <a:gd name="T45" fmla="*/ 2 h 4"/>
                <a:gd name="T46" fmla="*/ 3 w 4"/>
                <a:gd name="T47" fmla="*/ 1 h 4"/>
                <a:gd name="T48" fmla="*/ 3 w 4"/>
                <a:gd name="T49" fmla="*/ 1 h 4"/>
                <a:gd name="T50" fmla="*/ 3 w 4"/>
                <a:gd name="T51" fmla="*/ 1 h 4"/>
                <a:gd name="T52" fmla="*/ 3 w 4"/>
                <a:gd name="T53" fmla="*/ 1 h 4"/>
                <a:gd name="T54" fmla="*/ 3 w 4"/>
                <a:gd name="T55" fmla="*/ 0 h 4"/>
                <a:gd name="T56" fmla="*/ 3 w 4"/>
                <a:gd name="T57" fmla="*/ 0 h 4"/>
                <a:gd name="T58" fmla="*/ 2 w 4"/>
                <a:gd name="T59" fmla="*/ 0 h 4"/>
                <a:gd name="T60" fmla="*/ 2 w 4"/>
                <a:gd name="T61" fmla="*/ 0 h 4"/>
                <a:gd name="T62" fmla="*/ 2 w 4"/>
                <a:gd name="T63" fmla="*/ 1 h 4"/>
                <a:gd name="T64" fmla="*/ 2 w 4"/>
                <a:gd name="T65" fmla="*/ 1 h 4"/>
                <a:gd name="T66" fmla="*/ 2 w 4"/>
                <a:gd name="T67" fmla="*/ 1 h 4"/>
                <a:gd name="T68" fmla="*/ 2 w 4"/>
                <a:gd name="T69" fmla="*/ 1 h 4"/>
                <a:gd name="T70" fmla="*/ 2 w 4"/>
                <a:gd name="T71" fmla="*/ 2 h 4"/>
                <a:gd name="T72" fmla="*/ 1 w 4"/>
                <a:gd name="T73" fmla="*/ 1 h 4"/>
                <a:gd name="T74" fmla="*/ 1 w 4"/>
                <a:gd name="T75" fmla="*/ 2 h 4"/>
                <a:gd name="T76" fmla="*/ 1 w 4"/>
                <a:gd name="T77" fmla="*/ 2 h 4"/>
                <a:gd name="T78" fmla="*/ 1 w 4"/>
                <a:gd name="T79" fmla="*/ 2 h 4"/>
                <a:gd name="T80" fmla="*/ 0 w 4"/>
                <a:gd name="T81" fmla="*/ 2 h 4"/>
                <a:gd name="T82" fmla="*/ 0 w 4"/>
                <a:gd name="T83" fmla="*/ 2 h 4"/>
                <a:gd name="T84" fmla="*/ 0 w 4"/>
                <a:gd name="T85" fmla="*/ 2 h 4"/>
                <a:gd name="T86" fmla="*/ 1 w 4"/>
                <a:gd name="T87" fmla="*/ 3 h 4"/>
                <a:gd name="T88" fmla="*/ 0 w 4"/>
                <a:gd name="T89" fmla="*/ 3 h 4"/>
                <a:gd name="T90" fmla="*/ 0 w 4"/>
                <a:gd name="T91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4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46888" y="1439333"/>
              <a:ext cx="379413" cy="379413"/>
            </a:xfrm>
            <a:custGeom>
              <a:avLst/>
              <a:gdLst>
                <a:gd name="T0" fmla="*/ 13 w 101"/>
                <a:gd name="T1" fmla="*/ 48 h 101"/>
                <a:gd name="T2" fmla="*/ 19 w 101"/>
                <a:gd name="T3" fmla="*/ 53 h 101"/>
                <a:gd name="T4" fmla="*/ 19 w 101"/>
                <a:gd name="T5" fmla="*/ 59 h 101"/>
                <a:gd name="T6" fmla="*/ 24 w 101"/>
                <a:gd name="T7" fmla="*/ 72 h 101"/>
                <a:gd name="T8" fmla="*/ 26 w 101"/>
                <a:gd name="T9" fmla="*/ 80 h 101"/>
                <a:gd name="T10" fmla="*/ 30 w 101"/>
                <a:gd name="T11" fmla="*/ 84 h 101"/>
                <a:gd name="T12" fmla="*/ 29 w 101"/>
                <a:gd name="T13" fmla="*/ 80 h 101"/>
                <a:gd name="T14" fmla="*/ 33 w 101"/>
                <a:gd name="T15" fmla="*/ 73 h 101"/>
                <a:gd name="T16" fmla="*/ 36 w 101"/>
                <a:gd name="T17" fmla="*/ 64 h 101"/>
                <a:gd name="T18" fmla="*/ 32 w 101"/>
                <a:gd name="T19" fmla="*/ 56 h 101"/>
                <a:gd name="T20" fmla="*/ 27 w 101"/>
                <a:gd name="T21" fmla="*/ 51 h 101"/>
                <a:gd name="T22" fmla="*/ 23 w 101"/>
                <a:gd name="T23" fmla="*/ 50 h 101"/>
                <a:gd name="T24" fmla="*/ 21 w 101"/>
                <a:gd name="T25" fmla="*/ 52 h 101"/>
                <a:gd name="T26" fmla="*/ 19 w 101"/>
                <a:gd name="T27" fmla="*/ 51 h 101"/>
                <a:gd name="T28" fmla="*/ 17 w 101"/>
                <a:gd name="T29" fmla="*/ 46 h 101"/>
                <a:gd name="T30" fmla="*/ 14 w 101"/>
                <a:gd name="T31" fmla="*/ 46 h 101"/>
                <a:gd name="T32" fmla="*/ 17 w 101"/>
                <a:gd name="T33" fmla="*/ 41 h 101"/>
                <a:gd name="T34" fmla="*/ 20 w 101"/>
                <a:gd name="T35" fmla="*/ 41 h 101"/>
                <a:gd name="T36" fmla="*/ 21 w 101"/>
                <a:gd name="T37" fmla="*/ 40 h 101"/>
                <a:gd name="T38" fmla="*/ 24 w 101"/>
                <a:gd name="T39" fmla="*/ 37 h 101"/>
                <a:gd name="T40" fmla="*/ 26 w 101"/>
                <a:gd name="T41" fmla="*/ 35 h 101"/>
                <a:gd name="T42" fmla="*/ 28 w 101"/>
                <a:gd name="T43" fmla="*/ 34 h 101"/>
                <a:gd name="T44" fmla="*/ 30 w 101"/>
                <a:gd name="T45" fmla="*/ 32 h 101"/>
                <a:gd name="T46" fmla="*/ 31 w 101"/>
                <a:gd name="T47" fmla="*/ 32 h 101"/>
                <a:gd name="T48" fmla="*/ 33 w 101"/>
                <a:gd name="T49" fmla="*/ 31 h 101"/>
                <a:gd name="T50" fmla="*/ 31 w 101"/>
                <a:gd name="T51" fmla="*/ 27 h 101"/>
                <a:gd name="T52" fmla="*/ 31 w 101"/>
                <a:gd name="T53" fmla="*/ 26 h 101"/>
                <a:gd name="T54" fmla="*/ 33 w 101"/>
                <a:gd name="T55" fmla="*/ 25 h 101"/>
                <a:gd name="T56" fmla="*/ 31 w 101"/>
                <a:gd name="T57" fmla="*/ 23 h 101"/>
                <a:gd name="T58" fmla="*/ 34 w 101"/>
                <a:gd name="T59" fmla="*/ 22 h 101"/>
                <a:gd name="T60" fmla="*/ 36 w 101"/>
                <a:gd name="T61" fmla="*/ 23 h 101"/>
                <a:gd name="T62" fmla="*/ 36 w 101"/>
                <a:gd name="T63" fmla="*/ 25 h 101"/>
                <a:gd name="T64" fmla="*/ 39 w 101"/>
                <a:gd name="T65" fmla="*/ 26 h 101"/>
                <a:gd name="T66" fmla="*/ 46 w 101"/>
                <a:gd name="T67" fmla="*/ 24 h 101"/>
                <a:gd name="T68" fmla="*/ 37 w 101"/>
                <a:gd name="T69" fmla="*/ 21 h 101"/>
                <a:gd name="T70" fmla="*/ 28 w 101"/>
                <a:gd name="T71" fmla="*/ 22 h 101"/>
                <a:gd name="T72" fmla="*/ 27 w 101"/>
                <a:gd name="T73" fmla="*/ 21 h 101"/>
                <a:gd name="T74" fmla="*/ 24 w 101"/>
                <a:gd name="T75" fmla="*/ 23 h 101"/>
                <a:gd name="T76" fmla="*/ 23 w 101"/>
                <a:gd name="T77" fmla="*/ 24 h 101"/>
                <a:gd name="T78" fmla="*/ 23 w 101"/>
                <a:gd name="T79" fmla="*/ 23 h 101"/>
                <a:gd name="T80" fmla="*/ 74 w 101"/>
                <a:gd name="T81" fmla="*/ 23 h 101"/>
                <a:gd name="T82" fmla="*/ 72 w 101"/>
                <a:gd name="T83" fmla="*/ 23 h 101"/>
                <a:gd name="T84" fmla="*/ 68 w 101"/>
                <a:gd name="T85" fmla="*/ 24 h 101"/>
                <a:gd name="T86" fmla="*/ 64 w 101"/>
                <a:gd name="T87" fmla="*/ 24 h 101"/>
                <a:gd name="T88" fmla="*/ 54 w 101"/>
                <a:gd name="T89" fmla="*/ 26 h 101"/>
                <a:gd name="T90" fmla="*/ 55 w 101"/>
                <a:gd name="T91" fmla="*/ 28 h 101"/>
                <a:gd name="T92" fmla="*/ 52 w 101"/>
                <a:gd name="T93" fmla="*/ 31 h 101"/>
                <a:gd name="T94" fmla="*/ 51 w 101"/>
                <a:gd name="T95" fmla="*/ 33 h 101"/>
                <a:gd name="T96" fmla="*/ 48 w 101"/>
                <a:gd name="T97" fmla="*/ 39 h 101"/>
                <a:gd name="T98" fmla="*/ 45 w 101"/>
                <a:gd name="T99" fmla="*/ 48 h 101"/>
                <a:gd name="T100" fmla="*/ 52 w 101"/>
                <a:gd name="T101" fmla="*/ 54 h 101"/>
                <a:gd name="T102" fmla="*/ 55 w 101"/>
                <a:gd name="T103" fmla="*/ 55 h 101"/>
                <a:gd name="T104" fmla="*/ 56 w 101"/>
                <a:gd name="T105" fmla="*/ 60 h 101"/>
                <a:gd name="T106" fmla="*/ 59 w 101"/>
                <a:gd name="T107" fmla="*/ 74 h 101"/>
                <a:gd name="T108" fmla="*/ 65 w 101"/>
                <a:gd name="T109" fmla="*/ 71 h 101"/>
                <a:gd name="T110" fmla="*/ 68 w 101"/>
                <a:gd name="T111" fmla="*/ 62 h 101"/>
                <a:gd name="T112" fmla="*/ 71 w 101"/>
                <a:gd name="T113" fmla="*/ 50 h 101"/>
                <a:gd name="T114" fmla="*/ 75 w 101"/>
                <a:gd name="T115" fmla="*/ 46 h 101"/>
                <a:gd name="T116" fmla="*/ 74 w 101"/>
                <a:gd name="T117" fmla="*/ 43 h 101"/>
                <a:gd name="T118" fmla="*/ 78 w 101"/>
                <a:gd name="T119" fmla="*/ 43 h 101"/>
                <a:gd name="T120" fmla="*/ 84 w 101"/>
                <a:gd name="T121" fmla="*/ 52 h 101"/>
                <a:gd name="T122" fmla="*/ 85 w 101"/>
                <a:gd name="T123" fmla="*/ 47 h 101"/>
                <a:gd name="T124" fmla="*/ 86 w 101"/>
                <a:gd name="T125" fmla="*/ 4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1" h="101"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9"/>
                    <a:pt x="22" y="101"/>
                    <a:pt x="50" y="101"/>
                  </a:cubicBezTo>
                  <a:cubicBezTo>
                    <a:pt x="78" y="101"/>
                    <a:pt x="101" y="79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  <a:close/>
                  <a:moveTo>
                    <a:pt x="11" y="51"/>
                  </a:moveTo>
                  <a:cubicBezTo>
                    <a:pt x="11" y="50"/>
                    <a:pt x="11" y="48"/>
                    <a:pt x="11" y="47"/>
                  </a:cubicBezTo>
                  <a:cubicBezTo>
                    <a:pt x="11" y="47"/>
                    <a:pt x="12" y="47"/>
                    <a:pt x="12" y="47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4" y="48"/>
                    <a:pt x="15" y="48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6" y="50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7" y="51"/>
                    <a:pt x="18" y="52"/>
                    <a:pt x="18" y="52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20" y="53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20" y="53"/>
                    <a:pt x="20" y="53"/>
                  </a:cubicBezTo>
                  <a:cubicBezTo>
                    <a:pt x="20" y="53"/>
                    <a:pt x="20" y="54"/>
                    <a:pt x="21" y="55"/>
                  </a:cubicBezTo>
                  <a:cubicBezTo>
                    <a:pt x="20" y="55"/>
                    <a:pt x="20" y="56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8"/>
                    <a:pt x="19" y="58"/>
                  </a:cubicBezTo>
                  <a:cubicBezTo>
                    <a:pt x="19" y="58"/>
                    <a:pt x="19" y="58"/>
                    <a:pt x="19" y="59"/>
                  </a:cubicBezTo>
                  <a:cubicBezTo>
                    <a:pt x="19" y="59"/>
                    <a:pt x="19" y="60"/>
                    <a:pt x="19" y="60"/>
                  </a:cubicBezTo>
                  <a:cubicBezTo>
                    <a:pt x="19" y="60"/>
                    <a:pt x="19" y="61"/>
                    <a:pt x="20" y="61"/>
                  </a:cubicBezTo>
                  <a:cubicBezTo>
                    <a:pt x="20" y="62"/>
                    <a:pt x="20" y="63"/>
                    <a:pt x="21" y="64"/>
                  </a:cubicBezTo>
                  <a:cubicBezTo>
                    <a:pt x="21" y="65"/>
                    <a:pt x="22" y="65"/>
                    <a:pt x="22" y="66"/>
                  </a:cubicBezTo>
                  <a:cubicBezTo>
                    <a:pt x="23" y="66"/>
                    <a:pt x="24" y="66"/>
                    <a:pt x="24" y="67"/>
                  </a:cubicBezTo>
                  <a:cubicBezTo>
                    <a:pt x="24" y="68"/>
                    <a:pt x="24" y="68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1"/>
                    <a:pt x="24" y="71"/>
                    <a:pt x="24" y="72"/>
                  </a:cubicBezTo>
                  <a:cubicBezTo>
                    <a:pt x="24" y="72"/>
                    <a:pt x="24" y="72"/>
                    <a:pt x="24" y="73"/>
                  </a:cubicBezTo>
                  <a:cubicBezTo>
                    <a:pt x="24" y="73"/>
                    <a:pt x="24" y="74"/>
                    <a:pt x="25" y="74"/>
                  </a:cubicBezTo>
                  <a:cubicBezTo>
                    <a:pt x="25" y="74"/>
                    <a:pt x="25" y="75"/>
                    <a:pt x="25" y="75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6"/>
                    <a:pt x="25" y="76"/>
                  </a:cubicBezTo>
                  <a:cubicBezTo>
                    <a:pt x="25" y="76"/>
                    <a:pt x="24" y="76"/>
                    <a:pt x="25" y="77"/>
                  </a:cubicBezTo>
                  <a:cubicBezTo>
                    <a:pt x="25" y="77"/>
                    <a:pt x="25" y="78"/>
                    <a:pt x="25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79"/>
                    <a:pt x="25" y="79"/>
                    <a:pt x="26" y="79"/>
                  </a:cubicBezTo>
                  <a:cubicBezTo>
                    <a:pt x="25" y="79"/>
                    <a:pt x="26" y="80"/>
                    <a:pt x="26" y="80"/>
                  </a:cubicBezTo>
                  <a:cubicBezTo>
                    <a:pt x="26" y="80"/>
                    <a:pt x="26" y="80"/>
                    <a:pt x="25" y="80"/>
                  </a:cubicBezTo>
                  <a:cubicBezTo>
                    <a:pt x="25" y="80"/>
                    <a:pt x="25" y="80"/>
                    <a:pt x="25" y="81"/>
                  </a:cubicBezTo>
                  <a:cubicBezTo>
                    <a:pt x="25" y="81"/>
                    <a:pt x="25" y="81"/>
                    <a:pt x="26" y="81"/>
                  </a:cubicBezTo>
                  <a:cubicBezTo>
                    <a:pt x="26" y="81"/>
                    <a:pt x="26" y="81"/>
                    <a:pt x="26" y="82"/>
                  </a:cubicBezTo>
                  <a:cubicBezTo>
                    <a:pt x="17" y="74"/>
                    <a:pt x="11" y="63"/>
                    <a:pt x="11" y="51"/>
                  </a:cubicBezTo>
                  <a:close/>
                  <a:moveTo>
                    <a:pt x="50" y="90"/>
                  </a:moveTo>
                  <a:cubicBezTo>
                    <a:pt x="43" y="90"/>
                    <a:pt x="35" y="88"/>
                    <a:pt x="29" y="84"/>
                  </a:cubicBezTo>
                  <a:cubicBezTo>
                    <a:pt x="29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29" y="83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83"/>
                    <a:pt x="29" y="83"/>
                    <a:pt x="28" y="83"/>
                  </a:cubicBezTo>
                  <a:cubicBezTo>
                    <a:pt x="28" y="82"/>
                    <a:pt x="29" y="82"/>
                    <a:pt x="29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2"/>
                    <a:pt x="29" y="81"/>
                    <a:pt x="29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1"/>
                    <a:pt x="28" y="81"/>
                    <a:pt x="28" y="81"/>
                  </a:cubicBezTo>
                  <a:cubicBezTo>
                    <a:pt x="28" y="80"/>
                    <a:pt x="29" y="80"/>
                    <a:pt x="29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80"/>
                    <a:pt x="29" y="79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0" y="78"/>
                    <a:pt x="30" y="77"/>
                    <a:pt x="29" y="77"/>
                  </a:cubicBezTo>
                  <a:cubicBezTo>
                    <a:pt x="30" y="77"/>
                    <a:pt x="31" y="77"/>
                    <a:pt x="31" y="76"/>
                  </a:cubicBezTo>
                  <a:cubicBezTo>
                    <a:pt x="31" y="76"/>
                    <a:pt x="31" y="75"/>
                    <a:pt x="31" y="75"/>
                  </a:cubicBezTo>
                  <a:cubicBezTo>
                    <a:pt x="32" y="75"/>
                    <a:pt x="32" y="74"/>
                    <a:pt x="33" y="73"/>
                  </a:cubicBezTo>
                  <a:cubicBezTo>
                    <a:pt x="33" y="73"/>
                    <a:pt x="33" y="72"/>
                    <a:pt x="33" y="72"/>
                  </a:cubicBezTo>
                  <a:cubicBezTo>
                    <a:pt x="34" y="72"/>
                    <a:pt x="34" y="71"/>
                    <a:pt x="33" y="71"/>
                  </a:cubicBezTo>
                  <a:cubicBezTo>
                    <a:pt x="33" y="71"/>
                    <a:pt x="33" y="71"/>
                    <a:pt x="33" y="70"/>
                  </a:cubicBezTo>
                  <a:cubicBezTo>
                    <a:pt x="33" y="70"/>
                    <a:pt x="34" y="70"/>
                    <a:pt x="34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5" y="69"/>
                    <a:pt x="35" y="69"/>
                  </a:cubicBezTo>
                  <a:cubicBezTo>
                    <a:pt x="35" y="69"/>
                    <a:pt x="36" y="69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7"/>
                    <a:pt x="36" y="66"/>
                    <a:pt x="36" y="66"/>
                  </a:cubicBezTo>
                  <a:cubicBezTo>
                    <a:pt x="36" y="65"/>
                    <a:pt x="36" y="64"/>
                    <a:pt x="36" y="64"/>
                  </a:cubicBezTo>
                  <a:cubicBezTo>
                    <a:pt x="37" y="63"/>
                    <a:pt x="38" y="61"/>
                    <a:pt x="38" y="60"/>
                  </a:cubicBezTo>
                  <a:cubicBezTo>
                    <a:pt x="38" y="59"/>
                    <a:pt x="36" y="58"/>
                    <a:pt x="35" y="58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4" y="58"/>
                    <a:pt x="34" y="58"/>
                  </a:cubicBezTo>
                  <a:cubicBezTo>
                    <a:pt x="34" y="57"/>
                    <a:pt x="33" y="57"/>
                    <a:pt x="33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2" y="57"/>
                    <a:pt x="31" y="57"/>
                  </a:cubicBezTo>
                  <a:cubicBezTo>
                    <a:pt x="31" y="57"/>
                    <a:pt x="32" y="56"/>
                    <a:pt x="32" y="56"/>
                  </a:cubicBezTo>
                  <a:cubicBezTo>
                    <a:pt x="32" y="56"/>
                    <a:pt x="32" y="55"/>
                    <a:pt x="32" y="55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54"/>
                    <a:pt x="30" y="53"/>
                    <a:pt x="30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3"/>
                    <a:pt x="29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0"/>
                    <a:pt x="27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1"/>
                    <a:pt x="25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50"/>
                    <a:pt x="21" y="51"/>
                    <a:pt x="21" y="51"/>
                  </a:cubicBezTo>
                  <a:cubicBezTo>
                    <a:pt x="21" y="51"/>
                    <a:pt x="21" y="52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1" y="52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19" y="51"/>
                    <a:pt x="19" y="52"/>
                    <a:pt x="19" y="52"/>
                  </a:cubicBezTo>
                  <a:cubicBezTo>
                    <a:pt x="19" y="52"/>
                    <a:pt x="19" y="51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19" y="51"/>
                    <a:pt x="19" y="51"/>
                    <a:pt x="18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18" y="50"/>
                    <a:pt x="19" y="50"/>
                    <a:pt x="19" y="49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8" y="48"/>
                    <a:pt x="18" y="48"/>
                  </a:cubicBezTo>
                  <a:cubicBezTo>
                    <a:pt x="18" y="48"/>
                    <a:pt x="18" y="48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47"/>
                    <a:pt x="17" y="47"/>
                    <a:pt x="17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5"/>
                    <a:pt x="18" y="45"/>
                    <a:pt x="17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6" y="45"/>
                    <a:pt x="16" y="45"/>
                    <a:pt x="16" y="46"/>
                  </a:cubicBezTo>
                  <a:cubicBezTo>
                    <a:pt x="16" y="46"/>
                    <a:pt x="15" y="46"/>
                    <a:pt x="15" y="46"/>
                  </a:cubicBezTo>
                  <a:cubicBezTo>
                    <a:pt x="15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5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4" y="42"/>
                    <a:pt x="14" y="42"/>
                  </a:cubicBezTo>
                  <a:cubicBezTo>
                    <a:pt x="14" y="42"/>
                    <a:pt x="15" y="41"/>
                    <a:pt x="1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1" y="43"/>
                    <a:pt x="21" y="43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1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1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4" y="38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6"/>
                    <a:pt x="24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4"/>
                    <a:pt x="28" y="34"/>
                    <a:pt x="28" y="34"/>
                  </a:cubicBezTo>
                  <a:cubicBezTo>
                    <a:pt x="28" y="34"/>
                    <a:pt x="28" y="33"/>
                    <a:pt x="28" y="33"/>
                  </a:cubicBezTo>
                  <a:cubicBezTo>
                    <a:pt x="28" y="33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4"/>
                    <a:pt x="29" y="34"/>
                    <a:pt x="29" y="33"/>
                  </a:cubicBezTo>
                  <a:cubicBezTo>
                    <a:pt x="29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1"/>
                    <a:pt x="29" y="31"/>
                    <a:pt x="29" y="31"/>
                  </a:cubicBezTo>
                  <a:cubicBezTo>
                    <a:pt x="30" y="31"/>
                    <a:pt x="30" y="31"/>
                    <a:pt x="31" y="31"/>
                  </a:cubicBezTo>
                  <a:cubicBezTo>
                    <a:pt x="31" y="31"/>
                    <a:pt x="31" y="31"/>
                    <a:pt x="32" y="31"/>
                  </a:cubicBezTo>
                  <a:cubicBezTo>
                    <a:pt x="32" y="31"/>
                    <a:pt x="32" y="31"/>
                    <a:pt x="31" y="31"/>
                  </a:cubicBezTo>
                  <a:cubicBezTo>
                    <a:pt x="31" y="31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4" y="32"/>
                    <a:pt x="33" y="32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3" y="29"/>
                    <a:pt x="33" y="29"/>
                    <a:pt x="32" y="29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7"/>
                    <a:pt x="31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6"/>
                    <a:pt x="30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1" y="26"/>
                    <a:pt x="31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5"/>
                    <a:pt x="32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24"/>
                    <a:pt x="33" y="24"/>
                    <a:pt x="33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3" y="22"/>
                    <a:pt x="33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3"/>
                    <a:pt x="36" y="23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4"/>
                    <a:pt x="36" y="24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5"/>
                    <a:pt x="36" y="26"/>
                    <a:pt x="36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9" y="27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40" y="25"/>
                  </a:cubicBezTo>
                  <a:cubicBezTo>
                    <a:pt x="40" y="25"/>
                    <a:pt x="42" y="25"/>
                    <a:pt x="42" y="25"/>
                  </a:cubicBezTo>
                  <a:cubicBezTo>
                    <a:pt x="42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4"/>
                    <a:pt x="45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5" y="23"/>
                  </a:cubicBezTo>
                  <a:cubicBezTo>
                    <a:pt x="46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1"/>
                    <a:pt x="46" y="21"/>
                    <a:pt x="46" y="21"/>
                  </a:cubicBezTo>
                  <a:cubicBezTo>
                    <a:pt x="46" y="21"/>
                    <a:pt x="45" y="21"/>
                    <a:pt x="43" y="21"/>
                  </a:cubicBezTo>
                  <a:cubicBezTo>
                    <a:pt x="41" y="21"/>
                    <a:pt x="38" y="21"/>
                    <a:pt x="37" y="21"/>
                  </a:cubicBezTo>
                  <a:cubicBezTo>
                    <a:pt x="37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5" y="21"/>
                  </a:cubicBezTo>
                  <a:cubicBezTo>
                    <a:pt x="34" y="21"/>
                    <a:pt x="33" y="21"/>
                    <a:pt x="33" y="21"/>
                  </a:cubicBezTo>
                  <a:cubicBezTo>
                    <a:pt x="32" y="21"/>
                    <a:pt x="32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8" y="21"/>
                    <a:pt x="28" y="2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4" y="23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31" y="15"/>
                    <a:pt x="40" y="12"/>
                    <a:pt x="50" y="12"/>
                  </a:cubicBezTo>
                  <a:cubicBezTo>
                    <a:pt x="60" y="12"/>
                    <a:pt x="70" y="16"/>
                    <a:pt x="77" y="22"/>
                  </a:cubicBezTo>
                  <a:cubicBezTo>
                    <a:pt x="76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4" y="22"/>
                    <a:pt x="74" y="23"/>
                  </a:cubicBezTo>
                  <a:cubicBezTo>
                    <a:pt x="74" y="23"/>
                    <a:pt x="74" y="23"/>
                    <a:pt x="74" y="23"/>
                  </a:cubicBezTo>
                  <a:cubicBezTo>
                    <a:pt x="74" y="23"/>
                    <a:pt x="73" y="23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2" y="22"/>
                    <a:pt x="72" y="22"/>
                  </a:cubicBezTo>
                  <a:cubicBezTo>
                    <a:pt x="72" y="22"/>
                    <a:pt x="72" y="22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2" y="23"/>
                    <a:pt x="72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3"/>
                    <a:pt x="71" y="23"/>
                    <a:pt x="70" y="23"/>
                  </a:cubicBezTo>
                  <a:cubicBezTo>
                    <a:pt x="70" y="23"/>
                    <a:pt x="70" y="23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9" y="24"/>
                    <a:pt x="69" y="24"/>
                    <a:pt x="68" y="2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24"/>
                    <a:pt x="68" y="24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66" y="24"/>
                    <a:pt x="65" y="24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5" y="24"/>
                  </a:cubicBezTo>
                  <a:cubicBezTo>
                    <a:pt x="65" y="24"/>
                    <a:pt x="65" y="24"/>
                    <a:pt x="65" y="25"/>
                  </a:cubicBezTo>
                  <a:cubicBezTo>
                    <a:pt x="64" y="24"/>
                    <a:pt x="64" y="24"/>
                    <a:pt x="64" y="2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1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3"/>
                    <a:pt x="58" y="23"/>
                    <a:pt x="58" y="24"/>
                  </a:cubicBezTo>
                  <a:cubicBezTo>
                    <a:pt x="57" y="24"/>
                    <a:pt x="55" y="25"/>
                    <a:pt x="55" y="25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4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8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9"/>
                    <a:pt x="54" y="29"/>
                    <a:pt x="54" y="30"/>
                  </a:cubicBezTo>
                  <a:cubicBezTo>
                    <a:pt x="53" y="30"/>
                    <a:pt x="53" y="30"/>
                    <a:pt x="52" y="30"/>
                  </a:cubicBezTo>
                  <a:cubicBezTo>
                    <a:pt x="52" y="30"/>
                    <a:pt x="52" y="30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0" y="31"/>
                    <a:pt x="50" y="31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1" y="33"/>
                    <a:pt x="51" y="34"/>
                    <a:pt x="50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9" y="33"/>
                    <a:pt x="49" y="33"/>
                    <a:pt x="49" y="34"/>
                  </a:cubicBezTo>
                  <a:cubicBezTo>
                    <a:pt x="48" y="34"/>
                    <a:pt x="48" y="36"/>
                    <a:pt x="48" y="37"/>
                  </a:cubicBezTo>
                  <a:cubicBezTo>
                    <a:pt x="48" y="37"/>
                    <a:pt x="48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7"/>
                    <a:pt x="49" y="38"/>
                  </a:cubicBezTo>
                  <a:cubicBezTo>
                    <a:pt x="49" y="38"/>
                    <a:pt x="49" y="39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8" y="39"/>
                    <a:pt x="48" y="40"/>
                    <a:pt x="48" y="40"/>
                  </a:cubicBezTo>
                  <a:cubicBezTo>
                    <a:pt x="48" y="40"/>
                    <a:pt x="48" y="40"/>
                    <a:pt x="48" y="41"/>
                  </a:cubicBezTo>
                  <a:cubicBezTo>
                    <a:pt x="48" y="41"/>
                    <a:pt x="47" y="41"/>
                    <a:pt x="47" y="41"/>
                  </a:cubicBezTo>
                  <a:cubicBezTo>
                    <a:pt x="47" y="41"/>
                    <a:pt x="47" y="41"/>
                    <a:pt x="46" y="42"/>
                  </a:cubicBezTo>
                  <a:cubicBezTo>
                    <a:pt x="46" y="42"/>
                    <a:pt x="46" y="42"/>
                    <a:pt x="46" y="43"/>
                  </a:cubicBezTo>
                  <a:cubicBezTo>
                    <a:pt x="45" y="43"/>
                    <a:pt x="45" y="44"/>
                    <a:pt x="45" y="45"/>
                  </a:cubicBezTo>
                  <a:cubicBezTo>
                    <a:pt x="45" y="45"/>
                    <a:pt x="45" y="46"/>
                    <a:pt x="45" y="46"/>
                  </a:cubicBezTo>
                  <a:cubicBezTo>
                    <a:pt x="45" y="46"/>
                    <a:pt x="45" y="47"/>
                    <a:pt x="45" y="47"/>
                  </a:cubicBezTo>
                  <a:cubicBezTo>
                    <a:pt x="45" y="47"/>
                    <a:pt x="45" y="47"/>
                    <a:pt x="45" y="48"/>
                  </a:cubicBezTo>
                  <a:cubicBezTo>
                    <a:pt x="45" y="48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2"/>
                  </a:cubicBezTo>
                  <a:cubicBezTo>
                    <a:pt x="46" y="52"/>
                    <a:pt x="48" y="54"/>
                    <a:pt x="49" y="5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50" y="54"/>
                    <a:pt x="50" y="54"/>
                    <a:pt x="51" y="54"/>
                  </a:cubicBezTo>
                  <a:cubicBezTo>
                    <a:pt x="51" y="54"/>
                    <a:pt x="51" y="54"/>
                    <a:pt x="52" y="54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3" y="54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4" y="53"/>
                    <a:pt x="54" y="53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4" y="54"/>
                    <a:pt x="54" y="54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6" y="55"/>
                    <a:pt x="55" y="56"/>
                    <a:pt x="55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57"/>
                    <a:pt x="55" y="58"/>
                    <a:pt x="56" y="58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56" y="59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7" y="61"/>
                    <a:pt x="57" y="62"/>
                    <a:pt x="57" y="63"/>
                  </a:cubicBezTo>
                  <a:cubicBezTo>
                    <a:pt x="57" y="63"/>
                    <a:pt x="57" y="63"/>
                    <a:pt x="57" y="64"/>
                  </a:cubicBezTo>
                  <a:cubicBezTo>
                    <a:pt x="57" y="64"/>
                    <a:pt x="56" y="64"/>
                    <a:pt x="56" y="65"/>
                  </a:cubicBezTo>
                  <a:cubicBezTo>
                    <a:pt x="56" y="65"/>
                    <a:pt x="56" y="65"/>
                    <a:pt x="56" y="66"/>
                  </a:cubicBezTo>
                  <a:cubicBezTo>
                    <a:pt x="56" y="66"/>
                    <a:pt x="56" y="66"/>
                    <a:pt x="56" y="67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67"/>
                    <a:pt x="57" y="69"/>
                    <a:pt x="57" y="70"/>
                  </a:cubicBezTo>
                  <a:cubicBezTo>
                    <a:pt x="57" y="70"/>
                    <a:pt x="57" y="70"/>
                    <a:pt x="57" y="71"/>
                  </a:cubicBezTo>
                  <a:cubicBezTo>
                    <a:pt x="57" y="71"/>
                    <a:pt x="58" y="72"/>
                    <a:pt x="58" y="72"/>
                  </a:cubicBezTo>
                  <a:cubicBezTo>
                    <a:pt x="58" y="73"/>
                    <a:pt x="59" y="74"/>
                    <a:pt x="59" y="74"/>
                  </a:cubicBezTo>
                  <a:cubicBezTo>
                    <a:pt x="58" y="74"/>
                    <a:pt x="58" y="75"/>
                    <a:pt x="58" y="75"/>
                  </a:cubicBezTo>
                  <a:cubicBezTo>
                    <a:pt x="58" y="75"/>
                    <a:pt x="59" y="76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6"/>
                    <a:pt x="61" y="75"/>
                  </a:cubicBezTo>
                  <a:cubicBezTo>
                    <a:pt x="61" y="75"/>
                    <a:pt x="62" y="75"/>
                    <a:pt x="62" y="75"/>
                  </a:cubicBezTo>
                  <a:cubicBezTo>
                    <a:pt x="63" y="75"/>
                    <a:pt x="65" y="72"/>
                    <a:pt x="65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65" y="71"/>
                    <a:pt x="65" y="71"/>
                    <a:pt x="65" y="70"/>
                  </a:cubicBezTo>
                  <a:cubicBezTo>
                    <a:pt x="66" y="70"/>
                    <a:pt x="66" y="69"/>
                    <a:pt x="66" y="69"/>
                  </a:cubicBezTo>
                  <a:cubicBezTo>
                    <a:pt x="66" y="69"/>
                    <a:pt x="66" y="69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6" y="68"/>
                    <a:pt x="66" y="67"/>
                    <a:pt x="66" y="67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7" y="66"/>
                    <a:pt x="68" y="66"/>
                    <a:pt x="68" y="66"/>
                  </a:cubicBezTo>
                  <a:cubicBezTo>
                    <a:pt x="69" y="65"/>
                    <a:pt x="68" y="63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8" y="62"/>
                    <a:pt x="68" y="60"/>
                    <a:pt x="68" y="59"/>
                  </a:cubicBezTo>
                  <a:cubicBezTo>
                    <a:pt x="68" y="58"/>
                    <a:pt x="68" y="58"/>
                    <a:pt x="69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69" y="57"/>
                    <a:pt x="70" y="56"/>
                    <a:pt x="70" y="56"/>
                  </a:cubicBezTo>
                  <a:cubicBezTo>
                    <a:pt x="71" y="54"/>
                    <a:pt x="73" y="53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72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1" y="50"/>
                    <a:pt x="71" y="50"/>
                    <a:pt x="71" y="50"/>
                  </a:cubicBezTo>
                  <a:cubicBezTo>
                    <a:pt x="70" y="50"/>
                    <a:pt x="70" y="51"/>
                    <a:pt x="70" y="51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9" y="51"/>
                    <a:pt x="69" y="50"/>
                    <a:pt x="69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9" y="50"/>
                    <a:pt x="70" y="50"/>
                    <a:pt x="70" y="50"/>
                  </a:cubicBezTo>
                  <a:cubicBezTo>
                    <a:pt x="71" y="50"/>
                    <a:pt x="72" y="48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7"/>
                    <a:pt x="74" y="47"/>
                    <a:pt x="74" y="47"/>
                  </a:cubicBezTo>
                  <a:cubicBezTo>
                    <a:pt x="74" y="47"/>
                    <a:pt x="74" y="47"/>
                    <a:pt x="7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6"/>
                    <a:pt x="75" y="45"/>
                    <a:pt x="75" y="45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5" y="45"/>
                    <a:pt x="75" y="44"/>
                    <a:pt x="75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5" y="44"/>
                    <a:pt x="75" y="44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3"/>
                    <a:pt x="74" y="43"/>
                    <a:pt x="75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5" y="43"/>
                    <a:pt x="76" y="43"/>
                    <a:pt x="76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6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3"/>
                    <a:pt x="78" y="43"/>
                  </a:cubicBezTo>
                  <a:cubicBezTo>
                    <a:pt x="78" y="43"/>
                    <a:pt x="78" y="44"/>
                    <a:pt x="78" y="44"/>
                  </a:cubicBezTo>
                  <a:cubicBezTo>
                    <a:pt x="79" y="45"/>
                    <a:pt x="79" y="46"/>
                    <a:pt x="80" y="46"/>
                  </a:cubicBezTo>
                  <a:cubicBezTo>
                    <a:pt x="80" y="46"/>
                    <a:pt x="80" y="45"/>
                    <a:pt x="80" y="45"/>
                  </a:cubicBezTo>
                  <a:cubicBezTo>
                    <a:pt x="80" y="46"/>
                    <a:pt x="80" y="46"/>
                    <a:pt x="81" y="47"/>
                  </a:cubicBezTo>
                  <a:cubicBezTo>
                    <a:pt x="81" y="48"/>
                    <a:pt x="81" y="49"/>
                    <a:pt x="82" y="50"/>
                  </a:cubicBezTo>
                  <a:cubicBezTo>
                    <a:pt x="82" y="50"/>
                    <a:pt x="82" y="51"/>
                    <a:pt x="82" y="51"/>
                  </a:cubicBezTo>
                  <a:cubicBezTo>
                    <a:pt x="82" y="52"/>
                    <a:pt x="82" y="52"/>
                    <a:pt x="83" y="52"/>
                  </a:cubicBezTo>
                  <a:cubicBezTo>
                    <a:pt x="83" y="52"/>
                    <a:pt x="83" y="52"/>
                    <a:pt x="84" y="5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3"/>
                    <a:pt x="84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85" y="52"/>
                    <a:pt x="85" y="52"/>
                    <a:pt x="84" y="51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4" y="50"/>
                    <a:pt x="84" y="50"/>
                    <a:pt x="84" y="49"/>
                  </a:cubicBezTo>
                  <a:cubicBezTo>
                    <a:pt x="84" y="49"/>
                    <a:pt x="84" y="48"/>
                    <a:pt x="84" y="48"/>
                  </a:cubicBezTo>
                  <a:cubicBezTo>
                    <a:pt x="85" y="48"/>
                    <a:pt x="85" y="47"/>
                    <a:pt x="85" y="47"/>
                  </a:cubicBezTo>
                  <a:cubicBezTo>
                    <a:pt x="85" y="46"/>
                    <a:pt x="86" y="46"/>
                    <a:pt x="86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7" y="45"/>
                    <a:pt x="87" y="45"/>
                    <a:pt x="87" y="44"/>
                  </a:cubicBezTo>
                  <a:cubicBezTo>
                    <a:pt x="88" y="45"/>
                    <a:pt x="88" y="45"/>
                    <a:pt x="88" y="46"/>
                  </a:cubicBezTo>
                  <a:cubicBezTo>
                    <a:pt x="88" y="46"/>
                    <a:pt x="89" y="46"/>
                    <a:pt x="89" y="46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90" y="49"/>
                    <a:pt x="90" y="50"/>
                    <a:pt x="90" y="51"/>
                  </a:cubicBezTo>
                  <a:cubicBezTo>
                    <a:pt x="90" y="73"/>
                    <a:pt x="72" y="90"/>
                    <a:pt x="5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75388" y="5918200"/>
            <a:ext cx="611187" cy="749300"/>
          </a:xfrm>
          <a:custGeom>
            <a:avLst/>
            <a:gdLst>
              <a:gd name="T0" fmla="*/ 74 w 92"/>
              <a:gd name="T1" fmla="*/ 57 h 113"/>
              <a:gd name="T2" fmla="*/ 66 w 92"/>
              <a:gd name="T3" fmla="*/ 53 h 113"/>
              <a:gd name="T4" fmla="*/ 65 w 92"/>
              <a:gd name="T5" fmla="*/ 45 h 113"/>
              <a:gd name="T6" fmla="*/ 68 w 92"/>
              <a:gd name="T7" fmla="*/ 39 h 113"/>
              <a:gd name="T8" fmla="*/ 70 w 92"/>
              <a:gd name="T9" fmla="*/ 30 h 113"/>
              <a:gd name="T10" fmla="*/ 56 w 92"/>
              <a:gd name="T11" fmla="*/ 9 h 113"/>
              <a:gd name="T12" fmla="*/ 57 w 92"/>
              <a:gd name="T13" fmla="*/ 6 h 113"/>
              <a:gd name="T14" fmla="*/ 46 w 92"/>
              <a:gd name="T15" fmla="*/ 0 h 113"/>
              <a:gd name="T16" fmla="*/ 35 w 92"/>
              <a:gd name="T17" fmla="*/ 6 h 113"/>
              <a:gd name="T18" fmla="*/ 36 w 92"/>
              <a:gd name="T19" fmla="*/ 9 h 113"/>
              <a:gd name="T20" fmla="*/ 22 w 92"/>
              <a:gd name="T21" fmla="*/ 30 h 113"/>
              <a:gd name="T22" fmla="*/ 24 w 92"/>
              <a:gd name="T23" fmla="*/ 40 h 113"/>
              <a:gd name="T24" fmla="*/ 27 w 92"/>
              <a:gd name="T25" fmla="*/ 45 h 113"/>
              <a:gd name="T26" fmla="*/ 26 w 92"/>
              <a:gd name="T27" fmla="*/ 53 h 113"/>
              <a:gd name="T28" fmla="*/ 18 w 92"/>
              <a:gd name="T29" fmla="*/ 58 h 113"/>
              <a:gd name="T30" fmla="*/ 0 w 92"/>
              <a:gd name="T31" fmla="*/ 94 h 113"/>
              <a:gd name="T32" fmla="*/ 92 w 92"/>
              <a:gd name="T33" fmla="*/ 94 h 113"/>
              <a:gd name="T34" fmla="*/ 74 w 92"/>
              <a:gd name="T35" fmla="*/ 57 h 113"/>
              <a:gd name="T36" fmla="*/ 46 w 92"/>
              <a:gd name="T37" fmla="*/ 48 h 113"/>
              <a:gd name="T38" fmla="*/ 28 w 92"/>
              <a:gd name="T39" fmla="*/ 30 h 113"/>
              <a:gd name="T40" fmla="*/ 36 w 92"/>
              <a:gd name="T41" fmla="*/ 15 h 113"/>
              <a:gd name="T42" fmla="*/ 52 w 92"/>
              <a:gd name="T43" fmla="*/ 24 h 113"/>
              <a:gd name="T44" fmla="*/ 64 w 92"/>
              <a:gd name="T45" fmla="*/ 33 h 113"/>
              <a:gd name="T46" fmla="*/ 46 w 92"/>
              <a:gd name="T47" fmla="*/ 48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2" h="113">
                <a:moveTo>
                  <a:pt x="74" y="57"/>
                </a:moveTo>
                <a:cubicBezTo>
                  <a:pt x="69" y="54"/>
                  <a:pt x="66" y="53"/>
                  <a:pt x="66" y="53"/>
                </a:cubicBezTo>
                <a:cubicBezTo>
                  <a:pt x="62" y="51"/>
                  <a:pt x="62" y="48"/>
                  <a:pt x="65" y="45"/>
                </a:cubicBezTo>
                <a:cubicBezTo>
                  <a:pt x="65" y="45"/>
                  <a:pt x="66" y="44"/>
                  <a:pt x="68" y="39"/>
                </a:cubicBezTo>
                <a:cubicBezTo>
                  <a:pt x="69" y="36"/>
                  <a:pt x="70" y="33"/>
                  <a:pt x="70" y="30"/>
                </a:cubicBezTo>
                <a:cubicBezTo>
                  <a:pt x="70" y="21"/>
                  <a:pt x="64" y="12"/>
                  <a:pt x="56" y="9"/>
                </a:cubicBezTo>
                <a:cubicBezTo>
                  <a:pt x="57" y="8"/>
                  <a:pt x="57" y="7"/>
                  <a:pt x="57" y="6"/>
                </a:cubicBezTo>
                <a:cubicBezTo>
                  <a:pt x="57" y="3"/>
                  <a:pt x="52" y="0"/>
                  <a:pt x="46" y="0"/>
                </a:cubicBezTo>
                <a:cubicBezTo>
                  <a:pt x="40" y="0"/>
                  <a:pt x="35" y="3"/>
                  <a:pt x="35" y="6"/>
                </a:cubicBezTo>
                <a:cubicBezTo>
                  <a:pt x="35" y="7"/>
                  <a:pt x="35" y="8"/>
                  <a:pt x="36" y="9"/>
                </a:cubicBezTo>
                <a:cubicBezTo>
                  <a:pt x="28" y="12"/>
                  <a:pt x="22" y="21"/>
                  <a:pt x="22" y="30"/>
                </a:cubicBezTo>
                <a:cubicBezTo>
                  <a:pt x="22" y="34"/>
                  <a:pt x="23" y="37"/>
                  <a:pt x="24" y="40"/>
                </a:cubicBezTo>
                <a:cubicBezTo>
                  <a:pt x="26" y="44"/>
                  <a:pt x="27" y="45"/>
                  <a:pt x="27" y="45"/>
                </a:cubicBezTo>
                <a:cubicBezTo>
                  <a:pt x="30" y="48"/>
                  <a:pt x="29" y="51"/>
                  <a:pt x="26" y="53"/>
                </a:cubicBezTo>
                <a:cubicBezTo>
                  <a:pt x="26" y="53"/>
                  <a:pt x="22" y="54"/>
                  <a:pt x="18" y="58"/>
                </a:cubicBezTo>
                <a:cubicBezTo>
                  <a:pt x="7" y="66"/>
                  <a:pt x="0" y="79"/>
                  <a:pt x="0" y="94"/>
                </a:cubicBezTo>
                <a:cubicBezTo>
                  <a:pt x="0" y="112"/>
                  <a:pt x="92" y="113"/>
                  <a:pt x="92" y="94"/>
                </a:cubicBezTo>
                <a:cubicBezTo>
                  <a:pt x="92" y="79"/>
                  <a:pt x="85" y="66"/>
                  <a:pt x="74" y="57"/>
                </a:cubicBezTo>
                <a:close/>
                <a:moveTo>
                  <a:pt x="46" y="48"/>
                </a:moveTo>
                <a:cubicBezTo>
                  <a:pt x="36" y="48"/>
                  <a:pt x="28" y="40"/>
                  <a:pt x="28" y="30"/>
                </a:cubicBezTo>
                <a:cubicBezTo>
                  <a:pt x="28" y="24"/>
                  <a:pt x="31" y="18"/>
                  <a:pt x="36" y="15"/>
                </a:cubicBezTo>
                <a:cubicBezTo>
                  <a:pt x="37" y="23"/>
                  <a:pt x="44" y="24"/>
                  <a:pt x="52" y="24"/>
                </a:cubicBezTo>
                <a:cubicBezTo>
                  <a:pt x="60" y="24"/>
                  <a:pt x="61" y="29"/>
                  <a:pt x="64" y="33"/>
                </a:cubicBezTo>
                <a:cubicBezTo>
                  <a:pt x="62" y="42"/>
                  <a:pt x="55" y="48"/>
                  <a:pt x="46" y="48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70625" y="2622550"/>
            <a:ext cx="641350" cy="641350"/>
          </a:xfrm>
          <a:custGeom>
            <a:avLst/>
            <a:gdLst>
              <a:gd name="T0" fmla="*/ 79 w 97"/>
              <a:gd name="T1" fmla="*/ 17 h 97"/>
              <a:gd name="T2" fmla="*/ 17 w 97"/>
              <a:gd name="T3" fmla="*/ 17 h 97"/>
              <a:gd name="T4" fmla="*/ 17 w 97"/>
              <a:gd name="T5" fmla="*/ 80 h 97"/>
              <a:gd name="T6" fmla="*/ 79 w 97"/>
              <a:gd name="T7" fmla="*/ 80 h 97"/>
              <a:gd name="T8" fmla="*/ 79 w 97"/>
              <a:gd name="T9" fmla="*/ 17 h 97"/>
              <a:gd name="T10" fmla="*/ 75 w 97"/>
              <a:gd name="T11" fmla="*/ 53 h 97"/>
              <a:gd name="T12" fmla="*/ 59 w 97"/>
              <a:gd name="T13" fmla="*/ 66 h 97"/>
              <a:gd name="T14" fmla="*/ 54 w 97"/>
              <a:gd name="T15" fmla="*/ 63 h 97"/>
              <a:gd name="T16" fmla="*/ 53 w 97"/>
              <a:gd name="T17" fmla="*/ 58 h 97"/>
              <a:gd name="T18" fmla="*/ 48 w 97"/>
              <a:gd name="T19" fmla="*/ 57 h 97"/>
              <a:gd name="T20" fmla="*/ 27 w 97"/>
              <a:gd name="T21" fmla="*/ 57 h 97"/>
              <a:gd name="T22" fmla="*/ 18 w 97"/>
              <a:gd name="T23" fmla="*/ 48 h 97"/>
              <a:gd name="T24" fmla="*/ 27 w 97"/>
              <a:gd name="T25" fmla="*/ 39 h 97"/>
              <a:gd name="T26" fmla="*/ 49 w 97"/>
              <a:gd name="T27" fmla="*/ 39 h 97"/>
              <a:gd name="T28" fmla="*/ 53 w 97"/>
              <a:gd name="T29" fmla="*/ 39 h 97"/>
              <a:gd name="T30" fmla="*/ 54 w 97"/>
              <a:gd name="T31" fmla="*/ 34 h 97"/>
              <a:gd name="T32" fmla="*/ 59 w 97"/>
              <a:gd name="T33" fmla="*/ 31 h 97"/>
              <a:gd name="T34" fmla="*/ 75 w 97"/>
              <a:gd name="T35" fmla="*/ 44 h 97"/>
              <a:gd name="T36" fmla="*/ 75 w 97"/>
              <a:gd name="T37" fmla="*/ 53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7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7" y="62"/>
                  <a:pt x="97" y="34"/>
                  <a:pt x="79" y="17"/>
                </a:cubicBezTo>
                <a:close/>
                <a:moveTo>
                  <a:pt x="75" y="53"/>
                </a:moveTo>
                <a:cubicBezTo>
                  <a:pt x="59" y="66"/>
                  <a:pt x="59" y="66"/>
                  <a:pt x="59" y="66"/>
                </a:cubicBezTo>
                <a:cubicBezTo>
                  <a:pt x="56" y="68"/>
                  <a:pt x="54" y="67"/>
                  <a:pt x="54" y="63"/>
                </a:cubicBezTo>
                <a:cubicBezTo>
                  <a:pt x="54" y="63"/>
                  <a:pt x="54" y="59"/>
                  <a:pt x="53" y="58"/>
                </a:cubicBezTo>
                <a:cubicBezTo>
                  <a:pt x="52" y="57"/>
                  <a:pt x="48" y="57"/>
                  <a:pt x="48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2" y="57"/>
                  <a:pt x="18" y="53"/>
                  <a:pt x="18" y="48"/>
                </a:cubicBezTo>
                <a:cubicBezTo>
                  <a:pt x="18" y="43"/>
                  <a:pt x="22" y="39"/>
                  <a:pt x="27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52" y="40"/>
                  <a:pt x="53" y="39"/>
                </a:cubicBezTo>
                <a:cubicBezTo>
                  <a:pt x="54" y="38"/>
                  <a:pt x="54" y="34"/>
                  <a:pt x="54" y="34"/>
                </a:cubicBezTo>
                <a:cubicBezTo>
                  <a:pt x="54" y="30"/>
                  <a:pt x="56" y="29"/>
                  <a:pt x="59" y="31"/>
                </a:cubicBezTo>
                <a:cubicBezTo>
                  <a:pt x="75" y="44"/>
                  <a:pt x="75" y="44"/>
                  <a:pt x="75" y="44"/>
                </a:cubicBezTo>
                <a:cubicBezTo>
                  <a:pt x="79" y="46"/>
                  <a:pt x="79" y="50"/>
                  <a:pt x="75" y="53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16800" y="2622550"/>
            <a:ext cx="636588" cy="641350"/>
          </a:xfrm>
          <a:custGeom>
            <a:avLst/>
            <a:gdLst>
              <a:gd name="T0" fmla="*/ 79 w 96"/>
              <a:gd name="T1" fmla="*/ 17 h 97"/>
              <a:gd name="T2" fmla="*/ 17 w 96"/>
              <a:gd name="T3" fmla="*/ 17 h 97"/>
              <a:gd name="T4" fmla="*/ 17 w 96"/>
              <a:gd name="T5" fmla="*/ 80 h 97"/>
              <a:gd name="T6" fmla="*/ 79 w 96"/>
              <a:gd name="T7" fmla="*/ 80 h 97"/>
              <a:gd name="T8" fmla="*/ 79 w 96"/>
              <a:gd name="T9" fmla="*/ 17 h 97"/>
              <a:gd name="T10" fmla="*/ 69 w 96"/>
              <a:gd name="T11" fmla="*/ 57 h 97"/>
              <a:gd name="T12" fmla="*/ 47 w 96"/>
              <a:gd name="T13" fmla="*/ 57 h 97"/>
              <a:gd name="T14" fmla="*/ 43 w 96"/>
              <a:gd name="T15" fmla="*/ 58 h 97"/>
              <a:gd name="T16" fmla="*/ 42 w 96"/>
              <a:gd name="T17" fmla="*/ 63 h 97"/>
              <a:gd name="T18" fmla="*/ 37 w 96"/>
              <a:gd name="T19" fmla="*/ 66 h 97"/>
              <a:gd name="T20" fmla="*/ 21 w 96"/>
              <a:gd name="T21" fmla="*/ 53 h 97"/>
              <a:gd name="T22" fmla="*/ 21 w 96"/>
              <a:gd name="T23" fmla="*/ 44 h 97"/>
              <a:gd name="T24" fmla="*/ 37 w 96"/>
              <a:gd name="T25" fmla="*/ 31 h 97"/>
              <a:gd name="T26" fmla="*/ 42 w 96"/>
              <a:gd name="T27" fmla="*/ 34 h 97"/>
              <a:gd name="T28" fmla="*/ 43 w 96"/>
              <a:gd name="T29" fmla="*/ 39 h 97"/>
              <a:gd name="T30" fmla="*/ 48 w 96"/>
              <a:gd name="T31" fmla="*/ 39 h 97"/>
              <a:gd name="T32" fmla="*/ 69 w 96"/>
              <a:gd name="T33" fmla="*/ 39 h 97"/>
              <a:gd name="T34" fmla="*/ 78 w 96"/>
              <a:gd name="T35" fmla="*/ 48 h 97"/>
              <a:gd name="T36" fmla="*/ 69 w 96"/>
              <a:gd name="T37" fmla="*/ 5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6" h="97">
                <a:moveTo>
                  <a:pt x="79" y="17"/>
                </a:moveTo>
                <a:cubicBezTo>
                  <a:pt x="62" y="0"/>
                  <a:pt x="34" y="0"/>
                  <a:pt x="17" y="17"/>
                </a:cubicBezTo>
                <a:cubicBezTo>
                  <a:pt x="0" y="34"/>
                  <a:pt x="0" y="62"/>
                  <a:pt x="17" y="80"/>
                </a:cubicBezTo>
                <a:cubicBezTo>
                  <a:pt x="34" y="97"/>
                  <a:pt x="62" y="97"/>
                  <a:pt x="79" y="80"/>
                </a:cubicBezTo>
                <a:cubicBezTo>
                  <a:pt x="96" y="62"/>
                  <a:pt x="96" y="34"/>
                  <a:pt x="79" y="17"/>
                </a:cubicBezTo>
                <a:close/>
                <a:moveTo>
                  <a:pt x="69" y="57"/>
                </a:moveTo>
                <a:cubicBezTo>
                  <a:pt x="47" y="57"/>
                  <a:pt x="47" y="57"/>
                  <a:pt x="47" y="57"/>
                </a:cubicBezTo>
                <a:cubicBezTo>
                  <a:pt x="47" y="57"/>
                  <a:pt x="44" y="57"/>
                  <a:pt x="43" y="58"/>
                </a:cubicBezTo>
                <a:cubicBezTo>
                  <a:pt x="42" y="59"/>
                  <a:pt x="42" y="63"/>
                  <a:pt x="42" y="63"/>
                </a:cubicBezTo>
                <a:cubicBezTo>
                  <a:pt x="42" y="67"/>
                  <a:pt x="40" y="68"/>
                  <a:pt x="37" y="66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0"/>
                  <a:pt x="18" y="46"/>
                  <a:pt x="21" y="44"/>
                </a:cubicBezTo>
                <a:cubicBezTo>
                  <a:pt x="37" y="31"/>
                  <a:pt x="37" y="31"/>
                  <a:pt x="37" y="31"/>
                </a:cubicBezTo>
                <a:cubicBezTo>
                  <a:pt x="40" y="29"/>
                  <a:pt x="42" y="30"/>
                  <a:pt x="42" y="34"/>
                </a:cubicBezTo>
                <a:cubicBezTo>
                  <a:pt x="42" y="34"/>
                  <a:pt x="42" y="37"/>
                  <a:pt x="43" y="39"/>
                </a:cubicBezTo>
                <a:cubicBezTo>
                  <a:pt x="44" y="40"/>
                  <a:pt x="48" y="39"/>
                  <a:pt x="48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74" y="39"/>
                  <a:pt x="78" y="43"/>
                  <a:pt x="78" y="48"/>
                </a:cubicBezTo>
                <a:cubicBezTo>
                  <a:pt x="78" y="53"/>
                  <a:pt x="74" y="57"/>
                  <a:pt x="69" y="5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2974001" y="4996417"/>
            <a:ext cx="737237" cy="271910"/>
            <a:chOff x="2465388" y="1555221"/>
            <a:chExt cx="417512" cy="1539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3988" y="1555221"/>
              <a:ext cx="188912" cy="153988"/>
            </a:xfrm>
            <a:custGeom>
              <a:avLst/>
              <a:gdLst>
                <a:gd name="T0" fmla="*/ 47 w 50"/>
                <a:gd name="T1" fmla="*/ 30 h 41"/>
                <a:gd name="T2" fmla="*/ 47 w 50"/>
                <a:gd name="T3" fmla="*/ 28 h 41"/>
                <a:gd name="T4" fmla="*/ 40 w 50"/>
                <a:gd name="T5" fmla="*/ 10 h 41"/>
                <a:gd name="T6" fmla="*/ 38 w 50"/>
                <a:gd name="T7" fmla="*/ 9 h 41"/>
                <a:gd name="T8" fmla="*/ 19 w 50"/>
                <a:gd name="T9" fmla="*/ 2 h 41"/>
                <a:gd name="T10" fmla="*/ 8 w 50"/>
                <a:gd name="T11" fmla="*/ 2 h 41"/>
                <a:gd name="T12" fmla="*/ 0 w 50"/>
                <a:gd name="T13" fmla="*/ 10 h 41"/>
                <a:gd name="T14" fmla="*/ 0 w 50"/>
                <a:gd name="T15" fmla="*/ 11 h 41"/>
                <a:gd name="T16" fmla="*/ 16 w 50"/>
                <a:gd name="T17" fmla="*/ 10 h 41"/>
                <a:gd name="T18" fmla="*/ 19 w 50"/>
                <a:gd name="T19" fmla="*/ 11 h 41"/>
                <a:gd name="T20" fmla="*/ 19 w 50"/>
                <a:gd name="T21" fmla="*/ 11 h 41"/>
                <a:gd name="T22" fmla="*/ 22 w 50"/>
                <a:gd name="T23" fmla="*/ 13 h 41"/>
                <a:gd name="T24" fmla="*/ 35 w 50"/>
                <a:gd name="T25" fmla="*/ 18 h 41"/>
                <a:gd name="T26" fmla="*/ 36 w 50"/>
                <a:gd name="T27" fmla="*/ 18 h 41"/>
                <a:gd name="T28" fmla="*/ 38 w 50"/>
                <a:gd name="T29" fmla="*/ 24 h 41"/>
                <a:gd name="T30" fmla="*/ 37 w 50"/>
                <a:gd name="T31" fmla="*/ 26 h 41"/>
                <a:gd name="T32" fmla="*/ 31 w 50"/>
                <a:gd name="T33" fmla="*/ 29 h 41"/>
                <a:gd name="T34" fmla="*/ 17 w 50"/>
                <a:gd name="T35" fmla="*/ 24 h 41"/>
                <a:gd name="T36" fmla="*/ 16 w 50"/>
                <a:gd name="T37" fmla="*/ 24 h 41"/>
                <a:gd name="T38" fmla="*/ 0 w 50"/>
                <a:gd name="T39" fmla="*/ 24 h 41"/>
                <a:gd name="T40" fmla="*/ 6 w 50"/>
                <a:gd name="T41" fmla="*/ 30 h 41"/>
                <a:gd name="T42" fmla="*/ 8 w 50"/>
                <a:gd name="T43" fmla="*/ 31 h 41"/>
                <a:gd name="T44" fmla="*/ 28 w 50"/>
                <a:gd name="T45" fmla="*/ 38 h 41"/>
                <a:gd name="T46" fmla="*/ 47 w 50"/>
                <a:gd name="T47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0" h="41">
                  <a:moveTo>
                    <a:pt x="47" y="30"/>
                  </a:moveTo>
                  <a:cubicBezTo>
                    <a:pt x="47" y="28"/>
                    <a:pt x="47" y="28"/>
                    <a:pt x="47" y="28"/>
                  </a:cubicBezTo>
                  <a:cubicBezTo>
                    <a:pt x="50" y="21"/>
                    <a:pt x="47" y="13"/>
                    <a:pt x="40" y="10"/>
                  </a:cubicBezTo>
                  <a:cubicBezTo>
                    <a:pt x="40" y="9"/>
                    <a:pt x="39" y="9"/>
                    <a:pt x="38" y="9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5" y="0"/>
                    <a:pt x="11" y="0"/>
                    <a:pt x="8" y="2"/>
                  </a:cubicBezTo>
                  <a:cubicBezTo>
                    <a:pt x="4" y="4"/>
                    <a:pt x="1" y="7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2"/>
                    <a:pt x="21" y="12"/>
                    <a:pt x="22" y="13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6" y="18"/>
                    <a:pt x="36" y="18"/>
                  </a:cubicBezTo>
                  <a:cubicBezTo>
                    <a:pt x="38" y="19"/>
                    <a:pt x="39" y="22"/>
                    <a:pt x="38" y="24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9"/>
                    <a:pt x="34" y="30"/>
                    <a:pt x="31" y="29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6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7"/>
                    <a:pt x="4" y="29"/>
                    <a:pt x="6" y="30"/>
                  </a:cubicBezTo>
                  <a:cubicBezTo>
                    <a:pt x="7" y="31"/>
                    <a:pt x="7" y="31"/>
                    <a:pt x="8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41"/>
                    <a:pt x="44" y="37"/>
                    <a:pt x="4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5388" y="1558396"/>
              <a:ext cx="192087" cy="147638"/>
            </a:xfrm>
            <a:custGeom>
              <a:avLst/>
              <a:gdLst>
                <a:gd name="T0" fmla="*/ 37 w 51"/>
                <a:gd name="T1" fmla="*/ 24 h 39"/>
                <a:gd name="T2" fmla="*/ 34 w 51"/>
                <a:gd name="T3" fmla="*/ 23 h 39"/>
                <a:gd name="T4" fmla="*/ 19 w 51"/>
                <a:gd name="T5" fmla="*/ 28 h 39"/>
                <a:gd name="T6" fmla="*/ 13 w 51"/>
                <a:gd name="T7" fmla="*/ 25 h 39"/>
                <a:gd name="T8" fmla="*/ 12 w 51"/>
                <a:gd name="T9" fmla="*/ 23 h 39"/>
                <a:gd name="T10" fmla="*/ 15 w 51"/>
                <a:gd name="T11" fmla="*/ 17 h 39"/>
                <a:gd name="T12" fmla="*/ 32 w 51"/>
                <a:gd name="T13" fmla="*/ 12 h 39"/>
                <a:gd name="T14" fmla="*/ 36 w 51"/>
                <a:gd name="T15" fmla="*/ 10 h 39"/>
                <a:gd name="T16" fmla="*/ 50 w 51"/>
                <a:gd name="T17" fmla="*/ 10 h 39"/>
                <a:gd name="T18" fmla="*/ 44 w 51"/>
                <a:gd name="T19" fmla="*/ 2 h 39"/>
                <a:gd name="T20" fmla="*/ 32 w 51"/>
                <a:gd name="T21" fmla="*/ 1 h 39"/>
                <a:gd name="T22" fmla="*/ 12 w 51"/>
                <a:gd name="T23" fmla="*/ 7 h 39"/>
                <a:gd name="T24" fmla="*/ 3 w 51"/>
                <a:gd name="T25" fmla="*/ 26 h 39"/>
                <a:gd name="T26" fmla="*/ 3 w 51"/>
                <a:gd name="T27" fmla="*/ 28 h 39"/>
                <a:gd name="T28" fmla="*/ 10 w 51"/>
                <a:gd name="T29" fmla="*/ 36 h 39"/>
                <a:gd name="T30" fmla="*/ 22 w 51"/>
                <a:gd name="T31" fmla="*/ 38 h 39"/>
                <a:gd name="T32" fmla="*/ 42 w 51"/>
                <a:gd name="T33" fmla="*/ 32 h 39"/>
                <a:gd name="T34" fmla="*/ 51 w 51"/>
                <a:gd name="T35" fmla="*/ 24 h 39"/>
                <a:gd name="T36" fmla="*/ 37 w 51"/>
                <a:gd name="T37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" h="39">
                  <a:moveTo>
                    <a:pt x="37" y="24"/>
                  </a:moveTo>
                  <a:cubicBezTo>
                    <a:pt x="36" y="24"/>
                    <a:pt x="35" y="24"/>
                    <a:pt x="34" y="23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29"/>
                    <a:pt x="13" y="27"/>
                    <a:pt x="13" y="25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0"/>
                    <a:pt x="13" y="18"/>
                    <a:pt x="15" y="17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1"/>
                    <a:pt x="35" y="10"/>
                    <a:pt x="36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7"/>
                    <a:pt x="47" y="4"/>
                    <a:pt x="44" y="2"/>
                  </a:cubicBezTo>
                  <a:cubicBezTo>
                    <a:pt x="40" y="1"/>
                    <a:pt x="36" y="0"/>
                    <a:pt x="32" y="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5" y="10"/>
                    <a:pt x="0" y="18"/>
                    <a:pt x="3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4" y="31"/>
                    <a:pt x="7" y="35"/>
                    <a:pt x="10" y="36"/>
                  </a:cubicBezTo>
                  <a:cubicBezTo>
                    <a:pt x="14" y="38"/>
                    <a:pt x="18" y="39"/>
                    <a:pt x="22" y="3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0"/>
                    <a:pt x="49" y="27"/>
                    <a:pt x="51" y="24"/>
                  </a:cubicBezTo>
                  <a:lnTo>
                    <a:pt x="3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6038" y="1599671"/>
              <a:ext cx="187325" cy="41275"/>
            </a:xfrm>
            <a:custGeom>
              <a:avLst/>
              <a:gdLst>
                <a:gd name="T0" fmla="*/ 0 w 50"/>
                <a:gd name="T1" fmla="*/ 6 h 11"/>
                <a:gd name="T2" fmla="*/ 2 w 50"/>
                <a:gd name="T3" fmla="*/ 10 h 11"/>
                <a:gd name="T4" fmla="*/ 5 w 50"/>
                <a:gd name="T5" fmla="*/ 11 h 11"/>
                <a:gd name="T6" fmla="*/ 45 w 50"/>
                <a:gd name="T7" fmla="*/ 10 h 11"/>
                <a:gd name="T8" fmla="*/ 50 w 50"/>
                <a:gd name="T9" fmla="*/ 5 h 11"/>
                <a:gd name="T10" fmla="*/ 47 w 50"/>
                <a:gd name="T11" fmla="*/ 1 h 11"/>
                <a:gd name="T12" fmla="*/ 45 w 50"/>
                <a:gd name="T13" fmla="*/ 0 h 11"/>
                <a:gd name="T14" fmla="*/ 4 w 50"/>
                <a:gd name="T15" fmla="*/ 1 h 11"/>
                <a:gd name="T16" fmla="*/ 0 w 50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0" y="6"/>
                  </a:moveTo>
                  <a:cubicBezTo>
                    <a:pt x="0" y="8"/>
                    <a:pt x="1" y="9"/>
                    <a:pt x="2" y="10"/>
                  </a:cubicBezTo>
                  <a:cubicBezTo>
                    <a:pt x="3" y="11"/>
                    <a:pt x="4" y="11"/>
                    <a:pt x="5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8" y="10"/>
                    <a:pt x="50" y="8"/>
                    <a:pt x="50" y="5"/>
                  </a:cubicBezTo>
                  <a:cubicBezTo>
                    <a:pt x="50" y="3"/>
                    <a:pt x="49" y="2"/>
                    <a:pt x="47" y="1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2" y="1"/>
                    <a:pt x="0" y="3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5281025" y="4791783"/>
            <a:ext cx="543818" cy="622308"/>
            <a:chOff x="3771901" y="1439333"/>
            <a:chExt cx="307975" cy="3524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71901" y="1439333"/>
              <a:ext cx="307975" cy="352425"/>
            </a:xfrm>
            <a:custGeom>
              <a:avLst/>
              <a:gdLst>
                <a:gd name="T0" fmla="*/ 49 w 82"/>
                <a:gd name="T1" fmla="*/ 15 h 94"/>
                <a:gd name="T2" fmla="*/ 41 w 82"/>
                <a:gd name="T3" fmla="*/ 9 h 94"/>
                <a:gd name="T4" fmla="*/ 33 w 82"/>
                <a:gd name="T5" fmla="*/ 15 h 94"/>
                <a:gd name="T6" fmla="*/ 3 w 82"/>
                <a:gd name="T7" fmla="*/ 39 h 94"/>
                <a:gd name="T8" fmla="*/ 32 w 82"/>
                <a:gd name="T9" fmla="*/ 91 h 94"/>
                <a:gd name="T10" fmla="*/ 51 w 82"/>
                <a:gd name="T11" fmla="*/ 90 h 94"/>
                <a:gd name="T12" fmla="*/ 79 w 82"/>
                <a:gd name="T13" fmla="*/ 39 h 94"/>
                <a:gd name="T14" fmla="*/ 49 w 82"/>
                <a:gd name="T15" fmla="*/ 15 h 94"/>
                <a:gd name="T16" fmla="*/ 69 w 82"/>
                <a:gd name="T17" fmla="*/ 42 h 94"/>
                <a:gd name="T18" fmla="*/ 48 w 82"/>
                <a:gd name="T19" fmla="*/ 80 h 94"/>
                <a:gd name="T20" fmla="*/ 34 w 82"/>
                <a:gd name="T21" fmla="*/ 80 h 94"/>
                <a:gd name="T22" fmla="*/ 13 w 82"/>
                <a:gd name="T23" fmla="*/ 42 h 94"/>
                <a:gd name="T24" fmla="*/ 35 w 82"/>
                <a:gd name="T25" fmla="*/ 24 h 94"/>
                <a:gd name="T26" fmla="*/ 41 w 82"/>
                <a:gd name="T27" fmla="*/ 20 h 94"/>
                <a:gd name="T28" fmla="*/ 47 w 82"/>
                <a:gd name="T29" fmla="*/ 24 h 94"/>
                <a:gd name="T30" fmla="*/ 69 w 82"/>
                <a:gd name="T31" fmla="*/ 4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2" h="94">
                  <a:moveTo>
                    <a:pt x="49" y="15"/>
                  </a:moveTo>
                  <a:cubicBezTo>
                    <a:pt x="48" y="14"/>
                    <a:pt x="44" y="9"/>
                    <a:pt x="41" y="9"/>
                  </a:cubicBezTo>
                  <a:cubicBezTo>
                    <a:pt x="38" y="9"/>
                    <a:pt x="34" y="14"/>
                    <a:pt x="33" y="15"/>
                  </a:cubicBezTo>
                  <a:cubicBezTo>
                    <a:pt x="17" y="24"/>
                    <a:pt x="0" y="1"/>
                    <a:pt x="3" y="39"/>
                  </a:cubicBezTo>
                  <a:cubicBezTo>
                    <a:pt x="6" y="69"/>
                    <a:pt x="21" y="84"/>
                    <a:pt x="32" y="91"/>
                  </a:cubicBezTo>
                  <a:cubicBezTo>
                    <a:pt x="37" y="94"/>
                    <a:pt x="45" y="94"/>
                    <a:pt x="51" y="90"/>
                  </a:cubicBezTo>
                  <a:cubicBezTo>
                    <a:pt x="61" y="84"/>
                    <a:pt x="76" y="69"/>
                    <a:pt x="79" y="39"/>
                  </a:cubicBezTo>
                  <a:cubicBezTo>
                    <a:pt x="82" y="0"/>
                    <a:pt x="64" y="24"/>
                    <a:pt x="49" y="15"/>
                  </a:cubicBezTo>
                  <a:close/>
                  <a:moveTo>
                    <a:pt x="69" y="42"/>
                  </a:moveTo>
                  <a:cubicBezTo>
                    <a:pt x="67" y="64"/>
                    <a:pt x="56" y="75"/>
                    <a:pt x="48" y="80"/>
                  </a:cubicBezTo>
                  <a:cubicBezTo>
                    <a:pt x="44" y="83"/>
                    <a:pt x="38" y="83"/>
                    <a:pt x="34" y="80"/>
                  </a:cubicBezTo>
                  <a:cubicBezTo>
                    <a:pt x="26" y="76"/>
                    <a:pt x="15" y="65"/>
                    <a:pt x="13" y="42"/>
                  </a:cubicBezTo>
                  <a:cubicBezTo>
                    <a:pt x="11" y="14"/>
                    <a:pt x="23" y="31"/>
                    <a:pt x="35" y="24"/>
                  </a:cubicBezTo>
                  <a:cubicBezTo>
                    <a:pt x="36" y="24"/>
                    <a:pt x="39" y="20"/>
                    <a:pt x="41" y="20"/>
                  </a:cubicBezTo>
                  <a:cubicBezTo>
                    <a:pt x="44" y="20"/>
                    <a:pt x="46" y="23"/>
                    <a:pt x="47" y="24"/>
                  </a:cubicBezTo>
                  <a:cubicBezTo>
                    <a:pt x="58" y="31"/>
                    <a:pt x="72" y="13"/>
                    <a:pt x="6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3851276" y="1540933"/>
              <a:ext cx="142875" cy="168275"/>
              <a:chOff x="3851276" y="1540933"/>
              <a:chExt cx="142875" cy="168275"/>
            </a:xfrm>
            <a:grpFill/>
          </p:grpSpPr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51276" y="1540933"/>
                <a:ext cx="142875" cy="123825"/>
              </a:xfrm>
              <a:custGeom>
                <a:avLst/>
                <a:gdLst>
                  <a:gd name="T0" fmla="*/ 24 w 38"/>
                  <a:gd name="T1" fmla="*/ 6 h 33"/>
                  <a:gd name="T2" fmla="*/ 20 w 38"/>
                  <a:gd name="T3" fmla="*/ 3 h 33"/>
                  <a:gd name="T4" fmla="*/ 16 w 38"/>
                  <a:gd name="T5" fmla="*/ 7 h 33"/>
                  <a:gd name="T6" fmla="*/ 2 w 38"/>
                  <a:gd name="T7" fmla="*/ 18 h 33"/>
                  <a:gd name="T8" fmla="*/ 6 w 38"/>
                  <a:gd name="T9" fmla="*/ 33 h 33"/>
                  <a:gd name="T10" fmla="*/ 38 w 38"/>
                  <a:gd name="T11" fmla="*/ 10 h 33"/>
                  <a:gd name="T12" fmla="*/ 24 w 38"/>
                  <a:gd name="T13" fmla="*/ 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33">
                    <a:moveTo>
                      <a:pt x="24" y="6"/>
                    </a:moveTo>
                    <a:cubicBezTo>
                      <a:pt x="23" y="6"/>
                      <a:pt x="22" y="3"/>
                      <a:pt x="20" y="3"/>
                    </a:cubicBezTo>
                    <a:cubicBezTo>
                      <a:pt x="18" y="3"/>
                      <a:pt x="17" y="6"/>
                      <a:pt x="16" y="7"/>
                    </a:cubicBezTo>
                    <a:cubicBezTo>
                      <a:pt x="9" y="11"/>
                      <a:pt x="0" y="0"/>
                      <a:pt x="2" y="18"/>
                    </a:cubicBezTo>
                    <a:cubicBezTo>
                      <a:pt x="2" y="24"/>
                      <a:pt x="4" y="29"/>
                      <a:pt x="6" y="33"/>
                    </a:cubicBezTo>
                    <a:cubicBezTo>
                      <a:pt x="17" y="26"/>
                      <a:pt x="28" y="19"/>
                      <a:pt x="38" y="10"/>
                    </a:cubicBezTo>
                    <a:cubicBezTo>
                      <a:pt x="37" y="3"/>
                      <a:pt x="30" y="10"/>
                      <a:pt x="2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95726" y="1626658"/>
                <a:ext cx="98425" cy="82550"/>
              </a:xfrm>
              <a:custGeom>
                <a:avLst/>
                <a:gdLst>
                  <a:gd name="T0" fmla="*/ 4 w 26"/>
                  <a:gd name="T1" fmla="*/ 20 h 22"/>
                  <a:gd name="T2" fmla="*/ 13 w 26"/>
                  <a:gd name="T3" fmla="*/ 20 h 22"/>
                  <a:gd name="T4" fmla="*/ 26 w 26"/>
                  <a:gd name="T5" fmla="*/ 0 h 22"/>
                  <a:gd name="T6" fmla="*/ 0 w 26"/>
                  <a:gd name="T7" fmla="*/ 18 h 22"/>
                  <a:gd name="T8" fmla="*/ 4 w 26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4" y="20"/>
                    </a:moveTo>
                    <a:cubicBezTo>
                      <a:pt x="6" y="22"/>
                      <a:pt x="10" y="22"/>
                      <a:pt x="13" y="20"/>
                    </a:cubicBezTo>
                    <a:cubicBezTo>
                      <a:pt x="17" y="17"/>
                      <a:pt x="23" y="11"/>
                      <a:pt x="26" y="0"/>
                    </a:cubicBezTo>
                    <a:cubicBezTo>
                      <a:pt x="18" y="7"/>
                      <a:pt x="9" y="12"/>
                      <a:pt x="0" y="18"/>
                    </a:cubicBezTo>
                    <a:cubicBezTo>
                      <a:pt x="1" y="19"/>
                      <a:pt x="2" y="20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851991" y="2574462"/>
            <a:ext cx="538212" cy="737239"/>
            <a:chOff x="1263651" y="183621"/>
            <a:chExt cx="304800" cy="41751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63651" y="247121"/>
              <a:ext cx="304800" cy="354013"/>
            </a:xfrm>
            <a:custGeom>
              <a:avLst/>
              <a:gdLst>
                <a:gd name="T0" fmla="*/ 62 w 81"/>
                <a:gd name="T1" fmla="*/ 0 h 94"/>
                <a:gd name="T2" fmla="*/ 63 w 81"/>
                <a:gd name="T3" fmla="*/ 5 h 94"/>
                <a:gd name="T4" fmla="*/ 72 w 81"/>
                <a:gd name="T5" fmla="*/ 10 h 94"/>
                <a:gd name="T6" fmla="*/ 40 w 81"/>
                <a:gd name="T7" fmla="*/ 17 h 94"/>
                <a:gd name="T8" fmla="*/ 9 w 81"/>
                <a:gd name="T9" fmla="*/ 10 h 94"/>
                <a:gd name="T10" fmla="*/ 18 w 81"/>
                <a:gd name="T11" fmla="*/ 5 h 94"/>
                <a:gd name="T12" fmla="*/ 19 w 81"/>
                <a:gd name="T13" fmla="*/ 0 h 94"/>
                <a:gd name="T14" fmla="*/ 0 w 81"/>
                <a:gd name="T15" fmla="*/ 10 h 94"/>
                <a:gd name="T16" fmla="*/ 11 w 81"/>
                <a:gd name="T17" fmla="*/ 85 h 94"/>
                <a:gd name="T18" fmla="*/ 40 w 81"/>
                <a:gd name="T19" fmla="*/ 94 h 94"/>
                <a:gd name="T20" fmla="*/ 69 w 81"/>
                <a:gd name="T21" fmla="*/ 85 h 94"/>
                <a:gd name="T22" fmla="*/ 81 w 81"/>
                <a:gd name="T23" fmla="*/ 10 h 94"/>
                <a:gd name="T24" fmla="*/ 62 w 81"/>
                <a:gd name="T25" fmla="*/ 0 h 94"/>
                <a:gd name="T26" fmla="*/ 19 w 81"/>
                <a:gd name="T27" fmla="*/ 85 h 94"/>
                <a:gd name="T28" fmla="*/ 19 w 81"/>
                <a:gd name="T29" fmla="*/ 85 h 94"/>
                <a:gd name="T30" fmla="*/ 16 w 81"/>
                <a:gd name="T31" fmla="*/ 82 h 94"/>
                <a:gd name="T32" fmla="*/ 8 w 81"/>
                <a:gd name="T33" fmla="*/ 21 h 94"/>
                <a:gd name="T34" fmla="*/ 10 w 81"/>
                <a:gd name="T35" fmla="*/ 18 h 94"/>
                <a:gd name="T36" fmla="*/ 14 w 81"/>
                <a:gd name="T37" fmla="*/ 21 h 94"/>
                <a:gd name="T38" fmla="*/ 22 w 81"/>
                <a:gd name="T39" fmla="*/ 82 h 94"/>
                <a:gd name="T40" fmla="*/ 19 w 81"/>
                <a:gd name="T41" fmla="*/ 85 h 94"/>
                <a:gd name="T42" fmla="*/ 30 w 81"/>
                <a:gd name="T43" fmla="*/ 88 h 94"/>
                <a:gd name="T44" fmla="*/ 29 w 81"/>
                <a:gd name="T45" fmla="*/ 88 h 94"/>
                <a:gd name="T46" fmla="*/ 26 w 81"/>
                <a:gd name="T47" fmla="*/ 85 h 94"/>
                <a:gd name="T48" fmla="*/ 22 w 81"/>
                <a:gd name="T49" fmla="*/ 26 h 94"/>
                <a:gd name="T50" fmla="*/ 25 w 81"/>
                <a:gd name="T51" fmla="*/ 23 h 94"/>
                <a:gd name="T52" fmla="*/ 28 w 81"/>
                <a:gd name="T53" fmla="*/ 26 h 94"/>
                <a:gd name="T54" fmla="*/ 32 w 81"/>
                <a:gd name="T55" fmla="*/ 85 h 94"/>
                <a:gd name="T56" fmla="*/ 30 w 81"/>
                <a:gd name="T57" fmla="*/ 88 h 94"/>
                <a:gd name="T58" fmla="*/ 43 w 81"/>
                <a:gd name="T59" fmla="*/ 86 h 94"/>
                <a:gd name="T60" fmla="*/ 40 w 81"/>
                <a:gd name="T61" fmla="*/ 89 h 94"/>
                <a:gd name="T62" fmla="*/ 37 w 81"/>
                <a:gd name="T63" fmla="*/ 86 h 94"/>
                <a:gd name="T64" fmla="*/ 37 w 81"/>
                <a:gd name="T65" fmla="*/ 27 h 94"/>
                <a:gd name="T66" fmla="*/ 40 w 81"/>
                <a:gd name="T67" fmla="*/ 24 h 94"/>
                <a:gd name="T68" fmla="*/ 43 w 81"/>
                <a:gd name="T69" fmla="*/ 27 h 94"/>
                <a:gd name="T70" fmla="*/ 43 w 81"/>
                <a:gd name="T71" fmla="*/ 86 h 94"/>
                <a:gd name="T72" fmla="*/ 54 w 81"/>
                <a:gd name="T73" fmla="*/ 85 h 94"/>
                <a:gd name="T74" fmla="*/ 51 w 81"/>
                <a:gd name="T75" fmla="*/ 88 h 94"/>
                <a:gd name="T76" fmla="*/ 51 w 81"/>
                <a:gd name="T77" fmla="*/ 88 h 94"/>
                <a:gd name="T78" fmla="*/ 48 w 81"/>
                <a:gd name="T79" fmla="*/ 85 h 94"/>
                <a:gd name="T80" fmla="*/ 52 w 81"/>
                <a:gd name="T81" fmla="*/ 26 h 94"/>
                <a:gd name="T82" fmla="*/ 56 w 81"/>
                <a:gd name="T83" fmla="*/ 23 h 94"/>
                <a:gd name="T84" fmla="*/ 58 w 81"/>
                <a:gd name="T85" fmla="*/ 26 h 94"/>
                <a:gd name="T86" fmla="*/ 54 w 81"/>
                <a:gd name="T87" fmla="*/ 85 h 94"/>
                <a:gd name="T88" fmla="*/ 73 w 81"/>
                <a:gd name="T89" fmla="*/ 21 h 94"/>
                <a:gd name="T90" fmla="*/ 65 w 81"/>
                <a:gd name="T91" fmla="*/ 82 h 94"/>
                <a:gd name="T92" fmla="*/ 62 w 81"/>
                <a:gd name="T93" fmla="*/ 85 h 94"/>
                <a:gd name="T94" fmla="*/ 62 w 81"/>
                <a:gd name="T95" fmla="*/ 85 h 94"/>
                <a:gd name="T96" fmla="*/ 59 w 81"/>
                <a:gd name="T97" fmla="*/ 82 h 94"/>
                <a:gd name="T98" fmla="*/ 67 w 81"/>
                <a:gd name="T99" fmla="*/ 21 h 94"/>
                <a:gd name="T100" fmla="*/ 70 w 81"/>
                <a:gd name="T101" fmla="*/ 18 h 94"/>
                <a:gd name="T102" fmla="*/ 73 w 81"/>
                <a:gd name="T103" fmla="*/ 2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1" h="94">
                  <a:moveTo>
                    <a:pt x="62" y="0"/>
                  </a:moveTo>
                  <a:cubicBezTo>
                    <a:pt x="62" y="1"/>
                    <a:pt x="63" y="3"/>
                    <a:pt x="63" y="5"/>
                  </a:cubicBezTo>
                  <a:cubicBezTo>
                    <a:pt x="68" y="6"/>
                    <a:pt x="72" y="8"/>
                    <a:pt x="72" y="10"/>
                  </a:cubicBezTo>
                  <a:cubicBezTo>
                    <a:pt x="72" y="14"/>
                    <a:pt x="58" y="17"/>
                    <a:pt x="40" y="17"/>
                  </a:cubicBezTo>
                  <a:cubicBezTo>
                    <a:pt x="23" y="17"/>
                    <a:pt x="9" y="14"/>
                    <a:pt x="9" y="10"/>
                  </a:cubicBezTo>
                  <a:cubicBezTo>
                    <a:pt x="9" y="8"/>
                    <a:pt x="12" y="6"/>
                    <a:pt x="18" y="5"/>
                  </a:cubicBezTo>
                  <a:cubicBezTo>
                    <a:pt x="18" y="3"/>
                    <a:pt x="18" y="1"/>
                    <a:pt x="19" y="0"/>
                  </a:cubicBezTo>
                  <a:cubicBezTo>
                    <a:pt x="7" y="2"/>
                    <a:pt x="0" y="6"/>
                    <a:pt x="0" y="10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1" y="90"/>
                    <a:pt x="24" y="94"/>
                    <a:pt x="40" y="94"/>
                  </a:cubicBezTo>
                  <a:cubicBezTo>
                    <a:pt x="56" y="94"/>
                    <a:pt x="69" y="90"/>
                    <a:pt x="69" y="85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6"/>
                    <a:pt x="73" y="2"/>
                    <a:pt x="62" y="0"/>
                  </a:cubicBezTo>
                  <a:close/>
                  <a:moveTo>
                    <a:pt x="19" y="85"/>
                  </a:moveTo>
                  <a:cubicBezTo>
                    <a:pt x="19" y="85"/>
                    <a:pt x="19" y="85"/>
                    <a:pt x="19" y="85"/>
                  </a:cubicBezTo>
                  <a:cubicBezTo>
                    <a:pt x="17" y="85"/>
                    <a:pt x="16" y="84"/>
                    <a:pt x="16" y="8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0"/>
                    <a:pt x="9" y="18"/>
                    <a:pt x="10" y="18"/>
                  </a:cubicBezTo>
                  <a:cubicBezTo>
                    <a:pt x="12" y="18"/>
                    <a:pt x="14" y="19"/>
                    <a:pt x="14" y="2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2" y="83"/>
                    <a:pt x="21" y="85"/>
                    <a:pt x="19" y="85"/>
                  </a:cubicBezTo>
                  <a:close/>
                  <a:moveTo>
                    <a:pt x="30" y="88"/>
                  </a:moveTo>
                  <a:cubicBezTo>
                    <a:pt x="29" y="88"/>
                    <a:pt x="29" y="88"/>
                    <a:pt x="29" y="88"/>
                  </a:cubicBezTo>
                  <a:cubicBezTo>
                    <a:pt x="28" y="88"/>
                    <a:pt x="26" y="87"/>
                    <a:pt x="26" y="85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4"/>
                    <a:pt x="24" y="23"/>
                    <a:pt x="25" y="23"/>
                  </a:cubicBezTo>
                  <a:cubicBezTo>
                    <a:pt x="27" y="23"/>
                    <a:pt x="28" y="24"/>
                    <a:pt x="28" y="2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2" y="86"/>
                    <a:pt x="31" y="88"/>
                    <a:pt x="30" y="88"/>
                  </a:cubicBezTo>
                  <a:close/>
                  <a:moveTo>
                    <a:pt x="43" y="86"/>
                  </a:moveTo>
                  <a:cubicBezTo>
                    <a:pt x="43" y="88"/>
                    <a:pt x="42" y="89"/>
                    <a:pt x="40" y="89"/>
                  </a:cubicBezTo>
                  <a:cubicBezTo>
                    <a:pt x="39" y="89"/>
                    <a:pt x="37" y="88"/>
                    <a:pt x="37" y="8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5"/>
                    <a:pt x="39" y="24"/>
                    <a:pt x="40" y="24"/>
                  </a:cubicBezTo>
                  <a:cubicBezTo>
                    <a:pt x="42" y="24"/>
                    <a:pt x="43" y="25"/>
                    <a:pt x="43" y="27"/>
                  </a:cubicBezTo>
                  <a:lnTo>
                    <a:pt x="43" y="86"/>
                  </a:lnTo>
                  <a:close/>
                  <a:moveTo>
                    <a:pt x="54" y="85"/>
                  </a:moveTo>
                  <a:cubicBezTo>
                    <a:pt x="54" y="87"/>
                    <a:pt x="53" y="88"/>
                    <a:pt x="51" y="88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0" y="88"/>
                    <a:pt x="48" y="86"/>
                    <a:pt x="48" y="85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24"/>
                    <a:pt x="54" y="23"/>
                    <a:pt x="56" y="23"/>
                  </a:cubicBezTo>
                  <a:cubicBezTo>
                    <a:pt x="57" y="23"/>
                    <a:pt x="58" y="24"/>
                    <a:pt x="58" y="26"/>
                  </a:cubicBezTo>
                  <a:lnTo>
                    <a:pt x="54" y="85"/>
                  </a:lnTo>
                  <a:close/>
                  <a:moveTo>
                    <a:pt x="73" y="21"/>
                  </a:moveTo>
                  <a:cubicBezTo>
                    <a:pt x="65" y="82"/>
                    <a:pt x="65" y="82"/>
                    <a:pt x="65" y="82"/>
                  </a:cubicBezTo>
                  <a:cubicBezTo>
                    <a:pt x="65" y="84"/>
                    <a:pt x="63" y="85"/>
                    <a:pt x="62" y="85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0" y="85"/>
                    <a:pt x="59" y="83"/>
                    <a:pt x="59" y="82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7" y="19"/>
                    <a:pt x="69" y="18"/>
                    <a:pt x="70" y="18"/>
                  </a:cubicBezTo>
                  <a:cubicBezTo>
                    <a:pt x="72" y="18"/>
                    <a:pt x="73" y="20"/>
                    <a:pt x="7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2238" y="240771"/>
              <a:ext cx="47625" cy="17463"/>
            </a:xfrm>
            <a:custGeom>
              <a:avLst/>
              <a:gdLst>
                <a:gd name="T0" fmla="*/ 6 w 13"/>
                <a:gd name="T1" fmla="*/ 0 h 5"/>
                <a:gd name="T2" fmla="*/ 3 w 13"/>
                <a:gd name="T3" fmla="*/ 0 h 5"/>
                <a:gd name="T4" fmla="*/ 0 w 13"/>
                <a:gd name="T5" fmla="*/ 5 h 5"/>
                <a:gd name="T6" fmla="*/ 6 w 13"/>
                <a:gd name="T7" fmla="*/ 5 h 5"/>
                <a:gd name="T8" fmla="*/ 13 w 13"/>
                <a:gd name="T9" fmla="*/ 5 h 5"/>
                <a:gd name="T10" fmla="*/ 10 w 13"/>
                <a:gd name="T11" fmla="*/ 0 h 5"/>
                <a:gd name="T12" fmla="*/ 6 w 1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5">
                  <a:moveTo>
                    <a:pt x="6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2" y="1"/>
                    <a:pt x="1" y="3"/>
                    <a:pt x="0" y="5"/>
                  </a:cubicBezTo>
                  <a:cubicBezTo>
                    <a:pt x="2" y="5"/>
                    <a:pt x="4" y="5"/>
                    <a:pt x="6" y="5"/>
                  </a:cubicBezTo>
                  <a:cubicBezTo>
                    <a:pt x="8" y="5"/>
                    <a:pt x="11" y="5"/>
                    <a:pt x="13" y="5"/>
                  </a:cubicBezTo>
                  <a:cubicBezTo>
                    <a:pt x="12" y="3"/>
                    <a:pt x="11" y="1"/>
                    <a:pt x="10" y="0"/>
                  </a:cubicBezTo>
                  <a:cubicBezTo>
                    <a:pt x="9" y="0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026" y="183621"/>
              <a:ext cx="146050" cy="109538"/>
            </a:xfrm>
            <a:custGeom>
              <a:avLst/>
              <a:gdLst>
                <a:gd name="T0" fmla="*/ 5 w 39"/>
                <a:gd name="T1" fmla="*/ 29 h 29"/>
                <a:gd name="T2" fmla="*/ 10 w 39"/>
                <a:gd name="T3" fmla="*/ 24 h 29"/>
                <a:gd name="T4" fmla="*/ 19 w 39"/>
                <a:gd name="T5" fmla="*/ 10 h 29"/>
                <a:gd name="T6" fmla="*/ 29 w 39"/>
                <a:gd name="T7" fmla="*/ 24 h 29"/>
                <a:gd name="T8" fmla="*/ 34 w 39"/>
                <a:gd name="T9" fmla="*/ 29 h 29"/>
                <a:gd name="T10" fmla="*/ 39 w 39"/>
                <a:gd name="T11" fmla="*/ 24 h 29"/>
                <a:gd name="T12" fmla="*/ 19 w 39"/>
                <a:gd name="T13" fmla="*/ 0 h 29"/>
                <a:gd name="T14" fmla="*/ 0 w 39"/>
                <a:gd name="T15" fmla="*/ 24 h 29"/>
                <a:gd name="T16" fmla="*/ 5 w 39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9">
                  <a:moveTo>
                    <a:pt x="5" y="29"/>
                  </a:moveTo>
                  <a:cubicBezTo>
                    <a:pt x="8" y="29"/>
                    <a:pt x="10" y="27"/>
                    <a:pt x="10" y="24"/>
                  </a:cubicBezTo>
                  <a:cubicBezTo>
                    <a:pt x="10" y="17"/>
                    <a:pt x="14" y="10"/>
                    <a:pt x="19" y="10"/>
                  </a:cubicBezTo>
                  <a:cubicBezTo>
                    <a:pt x="25" y="10"/>
                    <a:pt x="29" y="17"/>
                    <a:pt x="29" y="24"/>
                  </a:cubicBezTo>
                  <a:cubicBezTo>
                    <a:pt x="29" y="27"/>
                    <a:pt x="31" y="29"/>
                    <a:pt x="34" y="29"/>
                  </a:cubicBezTo>
                  <a:cubicBezTo>
                    <a:pt x="37" y="29"/>
                    <a:pt x="39" y="27"/>
                    <a:pt x="39" y="24"/>
                  </a:cubicBezTo>
                  <a:cubicBezTo>
                    <a:pt x="39" y="11"/>
                    <a:pt x="30" y="0"/>
                    <a:pt x="19" y="0"/>
                  </a:cubicBezTo>
                  <a:cubicBezTo>
                    <a:pt x="9" y="0"/>
                    <a:pt x="0" y="11"/>
                    <a:pt x="0" y="24"/>
                  </a:cubicBezTo>
                  <a:cubicBezTo>
                    <a:pt x="0" y="27"/>
                    <a:pt x="2" y="29"/>
                    <a:pt x="5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4100883" y="5966319"/>
            <a:ext cx="518590" cy="616701"/>
            <a:chOff x="3103563" y="2104496"/>
            <a:chExt cx="293688" cy="3492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4701" y="2299758"/>
              <a:ext cx="82550" cy="123825"/>
            </a:xfrm>
            <a:custGeom>
              <a:avLst/>
              <a:gdLst>
                <a:gd name="T0" fmla="*/ 17 w 22"/>
                <a:gd name="T1" fmla="*/ 33 h 33"/>
                <a:gd name="T2" fmla="*/ 18 w 22"/>
                <a:gd name="T3" fmla="*/ 32 h 33"/>
                <a:gd name="T4" fmla="*/ 14 w 22"/>
                <a:gd name="T5" fmla="*/ 14 h 33"/>
                <a:gd name="T6" fmla="*/ 0 w 22"/>
                <a:gd name="T7" fmla="*/ 0 h 33"/>
                <a:gd name="T8" fmla="*/ 4 w 22"/>
                <a:gd name="T9" fmla="*/ 20 h 33"/>
                <a:gd name="T10" fmla="*/ 17 w 22"/>
                <a:gd name="T11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3">
                  <a:moveTo>
                    <a:pt x="17" y="33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20" y="30"/>
                    <a:pt x="22" y="22"/>
                    <a:pt x="14" y="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7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03563" y="2167996"/>
              <a:ext cx="142875" cy="157163"/>
            </a:xfrm>
            <a:custGeom>
              <a:avLst/>
              <a:gdLst>
                <a:gd name="T0" fmla="*/ 36 w 38"/>
                <a:gd name="T1" fmla="*/ 36 h 42"/>
                <a:gd name="T2" fmla="*/ 38 w 38"/>
                <a:gd name="T3" fmla="*/ 34 h 42"/>
                <a:gd name="T4" fmla="*/ 33 w 38"/>
                <a:gd name="T5" fmla="*/ 12 h 42"/>
                <a:gd name="T6" fmla="*/ 32 w 38"/>
                <a:gd name="T7" fmla="*/ 11 h 42"/>
                <a:gd name="T8" fmla="*/ 6 w 38"/>
                <a:gd name="T9" fmla="*/ 6 h 42"/>
                <a:gd name="T10" fmla="*/ 11 w 38"/>
                <a:gd name="T11" fmla="*/ 31 h 42"/>
                <a:gd name="T12" fmla="*/ 36 w 38"/>
                <a:gd name="T13" fmla="*/ 36 h 42"/>
                <a:gd name="T14" fmla="*/ 13 w 38"/>
                <a:gd name="T15" fmla="*/ 13 h 42"/>
                <a:gd name="T16" fmla="*/ 25 w 38"/>
                <a:gd name="T17" fmla="*/ 18 h 42"/>
                <a:gd name="T18" fmla="*/ 29 w 38"/>
                <a:gd name="T19" fmla="*/ 29 h 42"/>
                <a:gd name="T20" fmla="*/ 18 w 38"/>
                <a:gd name="T21" fmla="*/ 25 h 42"/>
                <a:gd name="T22" fmla="*/ 13 w 38"/>
                <a:gd name="T23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42">
                  <a:moveTo>
                    <a:pt x="36" y="36"/>
                  </a:moveTo>
                  <a:cubicBezTo>
                    <a:pt x="37" y="35"/>
                    <a:pt x="37" y="35"/>
                    <a:pt x="38" y="34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2" y="11"/>
                    <a:pt x="32" y="11"/>
                  </a:cubicBezTo>
                  <a:cubicBezTo>
                    <a:pt x="23" y="2"/>
                    <a:pt x="12" y="0"/>
                    <a:pt x="6" y="6"/>
                  </a:cubicBezTo>
                  <a:cubicBezTo>
                    <a:pt x="0" y="12"/>
                    <a:pt x="2" y="23"/>
                    <a:pt x="11" y="31"/>
                  </a:cubicBezTo>
                  <a:cubicBezTo>
                    <a:pt x="19" y="40"/>
                    <a:pt x="30" y="42"/>
                    <a:pt x="36" y="36"/>
                  </a:cubicBezTo>
                  <a:close/>
                  <a:moveTo>
                    <a:pt x="13" y="13"/>
                  </a:moveTo>
                  <a:cubicBezTo>
                    <a:pt x="15" y="12"/>
                    <a:pt x="20" y="13"/>
                    <a:pt x="25" y="18"/>
                  </a:cubicBezTo>
                  <a:cubicBezTo>
                    <a:pt x="30" y="22"/>
                    <a:pt x="31" y="28"/>
                    <a:pt x="29" y="29"/>
                  </a:cubicBezTo>
                  <a:cubicBezTo>
                    <a:pt x="28" y="30"/>
                    <a:pt x="23" y="29"/>
                    <a:pt x="18" y="25"/>
                  </a:cubicBezTo>
                  <a:cubicBezTo>
                    <a:pt x="13" y="20"/>
                    <a:pt x="12" y="14"/>
                    <a:pt x="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2151" y="2104496"/>
              <a:ext cx="119062" cy="349250"/>
            </a:xfrm>
            <a:custGeom>
              <a:avLst/>
              <a:gdLst>
                <a:gd name="T0" fmla="*/ 26 w 32"/>
                <a:gd name="T1" fmla="*/ 92 h 93"/>
                <a:gd name="T2" fmla="*/ 27 w 32"/>
                <a:gd name="T3" fmla="*/ 92 h 93"/>
                <a:gd name="T4" fmla="*/ 17 w 32"/>
                <a:gd name="T5" fmla="*/ 43 h 93"/>
                <a:gd name="T6" fmla="*/ 20 w 32"/>
                <a:gd name="T7" fmla="*/ 43 h 93"/>
                <a:gd name="T8" fmla="*/ 26 w 32"/>
                <a:gd name="T9" fmla="*/ 40 h 93"/>
                <a:gd name="T10" fmla="*/ 30 w 32"/>
                <a:gd name="T11" fmla="*/ 19 h 93"/>
                <a:gd name="T12" fmla="*/ 11 w 32"/>
                <a:gd name="T13" fmla="*/ 2 h 93"/>
                <a:gd name="T14" fmla="*/ 6 w 32"/>
                <a:gd name="T15" fmla="*/ 5 h 93"/>
                <a:gd name="T16" fmla="*/ 6 w 32"/>
                <a:gd name="T17" fmla="*/ 5 h 93"/>
                <a:gd name="T18" fmla="*/ 1 w 32"/>
                <a:gd name="T19" fmla="*/ 25 h 93"/>
                <a:gd name="T20" fmla="*/ 2 w 32"/>
                <a:gd name="T21" fmla="*/ 30 h 93"/>
                <a:gd name="T22" fmla="*/ 13 w 32"/>
                <a:gd name="T23" fmla="*/ 78 h 93"/>
                <a:gd name="T24" fmla="*/ 26 w 32"/>
                <a:gd name="T25" fmla="*/ 92 h 93"/>
                <a:gd name="T26" fmla="*/ 11 w 32"/>
                <a:gd name="T27" fmla="*/ 23 h 93"/>
                <a:gd name="T28" fmla="*/ 13 w 32"/>
                <a:gd name="T29" fmla="*/ 12 h 93"/>
                <a:gd name="T30" fmla="*/ 13 w 32"/>
                <a:gd name="T31" fmla="*/ 11 h 93"/>
                <a:gd name="T32" fmla="*/ 21 w 32"/>
                <a:gd name="T33" fmla="*/ 21 h 93"/>
                <a:gd name="T34" fmla="*/ 19 w 32"/>
                <a:gd name="T35" fmla="*/ 33 h 93"/>
                <a:gd name="T36" fmla="*/ 18 w 32"/>
                <a:gd name="T37" fmla="*/ 33 h 93"/>
                <a:gd name="T38" fmla="*/ 11 w 32"/>
                <a:gd name="T39" fmla="*/ 23 h 93"/>
                <a:gd name="T40" fmla="*/ 10 w 32"/>
                <a:gd name="T41" fmla="*/ 48 h 93"/>
                <a:gd name="T42" fmla="*/ 15 w 32"/>
                <a:gd name="T43" fmla="*/ 48 h 93"/>
                <a:gd name="T44" fmla="*/ 15 w 32"/>
                <a:gd name="T45" fmla="*/ 53 h 93"/>
                <a:gd name="T46" fmla="*/ 10 w 32"/>
                <a:gd name="T47" fmla="*/ 53 h 93"/>
                <a:gd name="T48" fmla="*/ 10 w 32"/>
                <a:gd name="T49" fmla="*/ 4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" h="93">
                  <a:moveTo>
                    <a:pt x="26" y="92"/>
                  </a:moveTo>
                  <a:cubicBezTo>
                    <a:pt x="27" y="92"/>
                    <a:pt x="27" y="92"/>
                    <a:pt x="27" y="92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3"/>
                    <a:pt x="19" y="43"/>
                    <a:pt x="20" y="43"/>
                  </a:cubicBezTo>
                  <a:cubicBezTo>
                    <a:pt x="22" y="43"/>
                    <a:pt x="24" y="41"/>
                    <a:pt x="26" y="40"/>
                  </a:cubicBezTo>
                  <a:cubicBezTo>
                    <a:pt x="30" y="35"/>
                    <a:pt x="32" y="28"/>
                    <a:pt x="30" y="19"/>
                  </a:cubicBezTo>
                  <a:cubicBezTo>
                    <a:pt x="28" y="8"/>
                    <a:pt x="19" y="0"/>
                    <a:pt x="11" y="2"/>
                  </a:cubicBezTo>
                  <a:cubicBezTo>
                    <a:pt x="9" y="2"/>
                    <a:pt x="7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" y="9"/>
                    <a:pt x="0" y="17"/>
                    <a:pt x="1" y="25"/>
                  </a:cubicBezTo>
                  <a:cubicBezTo>
                    <a:pt x="1" y="26"/>
                    <a:pt x="2" y="30"/>
                    <a:pt x="2" y="30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5" y="90"/>
                    <a:pt x="23" y="93"/>
                    <a:pt x="26" y="92"/>
                  </a:cubicBezTo>
                  <a:close/>
                  <a:moveTo>
                    <a:pt x="11" y="23"/>
                  </a:moveTo>
                  <a:cubicBezTo>
                    <a:pt x="10" y="18"/>
                    <a:pt x="11" y="14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5" y="11"/>
                    <a:pt x="19" y="14"/>
                    <a:pt x="21" y="21"/>
                  </a:cubicBezTo>
                  <a:cubicBezTo>
                    <a:pt x="22" y="27"/>
                    <a:pt x="21" y="31"/>
                    <a:pt x="19" y="33"/>
                  </a:cubicBezTo>
                  <a:cubicBezTo>
                    <a:pt x="19" y="33"/>
                    <a:pt x="18" y="33"/>
                    <a:pt x="18" y="33"/>
                  </a:cubicBezTo>
                  <a:cubicBezTo>
                    <a:pt x="16" y="34"/>
                    <a:pt x="12" y="30"/>
                    <a:pt x="11" y="23"/>
                  </a:cubicBezTo>
                  <a:close/>
                  <a:moveTo>
                    <a:pt x="10" y="48"/>
                  </a:moveTo>
                  <a:cubicBezTo>
                    <a:pt x="12" y="47"/>
                    <a:pt x="14" y="47"/>
                    <a:pt x="15" y="48"/>
                  </a:cubicBezTo>
                  <a:cubicBezTo>
                    <a:pt x="17" y="49"/>
                    <a:pt x="17" y="52"/>
                    <a:pt x="15" y="53"/>
                  </a:cubicBezTo>
                  <a:cubicBezTo>
                    <a:pt x="14" y="54"/>
                    <a:pt x="12" y="54"/>
                    <a:pt x="10" y="53"/>
                  </a:cubicBezTo>
                  <a:cubicBezTo>
                    <a:pt x="9" y="52"/>
                    <a:pt x="9" y="49"/>
                    <a:pt x="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出自【趣你的PPT】(微信:qunideppt)：最优质的PPT资源库"/>
          <p:cNvGrpSpPr/>
          <p:nvPr/>
        </p:nvGrpSpPr>
        <p:grpSpPr>
          <a:xfrm>
            <a:off x="1841514" y="5938287"/>
            <a:ext cx="740041" cy="664356"/>
            <a:chOff x="1824038" y="2088621"/>
            <a:chExt cx="419100" cy="3762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4038" y="2299758"/>
              <a:ext cx="44450" cy="28575"/>
            </a:xfrm>
            <a:custGeom>
              <a:avLst/>
              <a:gdLst>
                <a:gd name="T0" fmla="*/ 9 w 12"/>
                <a:gd name="T1" fmla="*/ 2 h 8"/>
                <a:gd name="T2" fmla="*/ 5 w 12"/>
                <a:gd name="T3" fmla="*/ 0 h 8"/>
                <a:gd name="T4" fmla="*/ 4 w 12"/>
                <a:gd name="T5" fmla="*/ 0 h 8"/>
                <a:gd name="T6" fmla="*/ 1 w 12"/>
                <a:gd name="T7" fmla="*/ 2 h 8"/>
                <a:gd name="T8" fmla="*/ 2 w 12"/>
                <a:gd name="T9" fmla="*/ 6 h 8"/>
                <a:gd name="T10" fmla="*/ 7 w 12"/>
                <a:gd name="T11" fmla="*/ 8 h 8"/>
                <a:gd name="T12" fmla="*/ 11 w 12"/>
                <a:gd name="T13" fmla="*/ 6 h 8"/>
                <a:gd name="T14" fmla="*/ 9 w 12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9" y="2"/>
                  </a:moveTo>
                  <a:cubicBezTo>
                    <a:pt x="7" y="1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5"/>
                    <a:pt x="2" y="6"/>
                  </a:cubicBezTo>
                  <a:cubicBezTo>
                    <a:pt x="2" y="6"/>
                    <a:pt x="4" y="6"/>
                    <a:pt x="7" y="8"/>
                  </a:cubicBezTo>
                  <a:cubicBezTo>
                    <a:pt x="9" y="8"/>
                    <a:pt x="10" y="8"/>
                    <a:pt x="11" y="6"/>
                  </a:cubicBezTo>
                  <a:cubicBezTo>
                    <a:pt x="12" y="5"/>
                    <a:pt x="11" y="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1038" y="2344208"/>
              <a:ext cx="63500" cy="33338"/>
            </a:xfrm>
            <a:custGeom>
              <a:avLst/>
              <a:gdLst>
                <a:gd name="T0" fmla="*/ 14 w 17"/>
                <a:gd name="T1" fmla="*/ 3 h 9"/>
                <a:gd name="T2" fmla="*/ 4 w 17"/>
                <a:gd name="T3" fmla="*/ 0 h 9"/>
                <a:gd name="T4" fmla="*/ 3 w 17"/>
                <a:gd name="T5" fmla="*/ 0 h 9"/>
                <a:gd name="T6" fmla="*/ 0 w 17"/>
                <a:gd name="T7" fmla="*/ 2 h 9"/>
                <a:gd name="T8" fmla="*/ 3 w 17"/>
                <a:gd name="T9" fmla="*/ 6 h 9"/>
                <a:gd name="T10" fmla="*/ 13 w 17"/>
                <a:gd name="T11" fmla="*/ 9 h 9"/>
                <a:gd name="T12" fmla="*/ 16 w 17"/>
                <a:gd name="T13" fmla="*/ 6 h 9"/>
                <a:gd name="T14" fmla="*/ 14 w 17"/>
                <a:gd name="T1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4" y="3"/>
                  </a:moveTo>
                  <a:cubicBezTo>
                    <a:pt x="11" y="2"/>
                    <a:pt x="7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ubicBezTo>
                    <a:pt x="0" y="4"/>
                    <a:pt x="1" y="6"/>
                    <a:pt x="3" y="6"/>
                  </a:cubicBezTo>
                  <a:cubicBezTo>
                    <a:pt x="6" y="7"/>
                    <a:pt x="9" y="8"/>
                    <a:pt x="13" y="9"/>
                  </a:cubicBezTo>
                  <a:cubicBezTo>
                    <a:pt x="14" y="9"/>
                    <a:pt x="16" y="8"/>
                    <a:pt x="16" y="6"/>
                  </a:cubicBezTo>
                  <a:cubicBezTo>
                    <a:pt x="17" y="5"/>
                    <a:pt x="16" y="3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6426" y="2321983"/>
              <a:ext cx="63500" cy="36513"/>
            </a:xfrm>
            <a:custGeom>
              <a:avLst/>
              <a:gdLst>
                <a:gd name="T0" fmla="*/ 14 w 17"/>
                <a:gd name="T1" fmla="*/ 3 h 10"/>
                <a:gd name="T2" fmla="*/ 5 w 17"/>
                <a:gd name="T3" fmla="*/ 0 h 10"/>
                <a:gd name="T4" fmla="*/ 4 w 17"/>
                <a:gd name="T5" fmla="*/ 0 h 10"/>
                <a:gd name="T6" fmla="*/ 1 w 17"/>
                <a:gd name="T7" fmla="*/ 2 h 10"/>
                <a:gd name="T8" fmla="*/ 3 w 17"/>
                <a:gd name="T9" fmla="*/ 6 h 10"/>
                <a:gd name="T10" fmla="*/ 13 w 17"/>
                <a:gd name="T11" fmla="*/ 9 h 10"/>
                <a:gd name="T12" fmla="*/ 16 w 17"/>
                <a:gd name="T13" fmla="*/ 7 h 10"/>
                <a:gd name="T14" fmla="*/ 14 w 17"/>
                <a:gd name="T1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0">
                  <a:moveTo>
                    <a:pt x="14" y="3"/>
                  </a:moveTo>
                  <a:cubicBezTo>
                    <a:pt x="11" y="2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1" y="5"/>
                    <a:pt x="3" y="6"/>
                  </a:cubicBezTo>
                  <a:cubicBezTo>
                    <a:pt x="6" y="7"/>
                    <a:pt x="9" y="8"/>
                    <a:pt x="13" y="9"/>
                  </a:cubicBezTo>
                  <a:cubicBezTo>
                    <a:pt x="14" y="10"/>
                    <a:pt x="16" y="9"/>
                    <a:pt x="16" y="7"/>
                  </a:cubicBezTo>
                  <a:cubicBezTo>
                    <a:pt x="17" y="6"/>
                    <a:pt x="16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1" y="2363258"/>
              <a:ext cx="30162" cy="11113"/>
            </a:xfrm>
            <a:custGeom>
              <a:avLst/>
              <a:gdLst>
                <a:gd name="T0" fmla="*/ 0 w 8"/>
                <a:gd name="T1" fmla="*/ 2 h 3"/>
                <a:gd name="T2" fmla="*/ 0 w 8"/>
                <a:gd name="T3" fmla="*/ 3 h 3"/>
                <a:gd name="T4" fmla="*/ 2 w 8"/>
                <a:gd name="T5" fmla="*/ 2 h 3"/>
                <a:gd name="T6" fmla="*/ 8 w 8"/>
                <a:gd name="T7" fmla="*/ 2 h 3"/>
                <a:gd name="T8" fmla="*/ 8 w 8"/>
                <a:gd name="T9" fmla="*/ 1 h 3"/>
                <a:gd name="T10" fmla="*/ 4 w 8"/>
                <a:gd name="T11" fmla="*/ 0 h 3"/>
                <a:gd name="T12" fmla="*/ 3 w 8"/>
                <a:gd name="T13" fmla="*/ 0 h 3"/>
                <a:gd name="T14" fmla="*/ 0 w 8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3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4" y="2"/>
                    <a:pt x="6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5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79601" y="2204508"/>
              <a:ext cx="338137" cy="158750"/>
            </a:xfrm>
            <a:custGeom>
              <a:avLst/>
              <a:gdLst>
                <a:gd name="T0" fmla="*/ 43 w 90"/>
                <a:gd name="T1" fmla="*/ 22 h 42"/>
                <a:gd name="T2" fmla="*/ 89 w 90"/>
                <a:gd name="T3" fmla="*/ 42 h 42"/>
                <a:gd name="T4" fmla="*/ 89 w 90"/>
                <a:gd name="T5" fmla="*/ 41 h 42"/>
                <a:gd name="T6" fmla="*/ 78 w 90"/>
                <a:gd name="T7" fmla="*/ 25 h 42"/>
                <a:gd name="T8" fmla="*/ 31 w 90"/>
                <a:gd name="T9" fmla="*/ 4 h 42"/>
                <a:gd name="T10" fmla="*/ 29 w 90"/>
                <a:gd name="T11" fmla="*/ 4 h 42"/>
                <a:gd name="T12" fmla="*/ 8 w 90"/>
                <a:gd name="T13" fmla="*/ 4 h 42"/>
                <a:gd name="T14" fmla="*/ 8 w 90"/>
                <a:gd name="T15" fmla="*/ 4 h 42"/>
                <a:gd name="T16" fmla="*/ 3 w 90"/>
                <a:gd name="T17" fmla="*/ 9 h 42"/>
                <a:gd name="T18" fmla="*/ 17 w 90"/>
                <a:gd name="T19" fmla="*/ 31 h 42"/>
                <a:gd name="T20" fmla="*/ 38 w 90"/>
                <a:gd name="T21" fmla="*/ 30 h 42"/>
                <a:gd name="T22" fmla="*/ 42 w 90"/>
                <a:gd name="T23" fmla="*/ 25 h 42"/>
                <a:gd name="T24" fmla="*/ 43 w 90"/>
                <a:gd name="T25" fmla="*/ 22 h 42"/>
                <a:gd name="T26" fmla="*/ 49 w 90"/>
                <a:gd name="T27" fmla="*/ 17 h 42"/>
                <a:gd name="T28" fmla="*/ 54 w 90"/>
                <a:gd name="T29" fmla="*/ 18 h 42"/>
                <a:gd name="T30" fmla="*/ 53 w 90"/>
                <a:gd name="T31" fmla="*/ 22 h 42"/>
                <a:gd name="T32" fmla="*/ 48 w 90"/>
                <a:gd name="T33" fmla="*/ 22 h 42"/>
                <a:gd name="T34" fmla="*/ 49 w 90"/>
                <a:gd name="T35" fmla="*/ 17 h 42"/>
                <a:gd name="T36" fmla="*/ 33 w 90"/>
                <a:gd name="T37" fmla="*/ 22 h 42"/>
                <a:gd name="T38" fmla="*/ 32 w 90"/>
                <a:gd name="T39" fmla="*/ 22 h 42"/>
                <a:gd name="T40" fmla="*/ 21 w 90"/>
                <a:gd name="T41" fmla="*/ 22 h 42"/>
                <a:gd name="T42" fmla="*/ 12 w 90"/>
                <a:gd name="T43" fmla="*/ 13 h 42"/>
                <a:gd name="T44" fmla="*/ 13 w 90"/>
                <a:gd name="T45" fmla="*/ 12 h 42"/>
                <a:gd name="T46" fmla="*/ 25 w 90"/>
                <a:gd name="T47" fmla="*/ 13 h 42"/>
                <a:gd name="T48" fmla="*/ 33 w 90"/>
                <a:gd name="T49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" h="42">
                  <a:moveTo>
                    <a:pt x="43" y="22"/>
                  </a:move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0" y="38"/>
                    <a:pt x="89" y="30"/>
                    <a:pt x="78" y="2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29" y="4"/>
                    <a:pt x="29" y="4"/>
                  </a:cubicBezTo>
                  <a:cubicBezTo>
                    <a:pt x="21" y="0"/>
                    <a:pt x="13" y="0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5"/>
                    <a:pt x="4" y="7"/>
                    <a:pt x="3" y="9"/>
                  </a:cubicBezTo>
                  <a:cubicBezTo>
                    <a:pt x="0" y="16"/>
                    <a:pt x="6" y="26"/>
                    <a:pt x="17" y="31"/>
                  </a:cubicBezTo>
                  <a:cubicBezTo>
                    <a:pt x="25" y="34"/>
                    <a:pt x="33" y="34"/>
                    <a:pt x="38" y="30"/>
                  </a:cubicBezTo>
                  <a:cubicBezTo>
                    <a:pt x="40" y="29"/>
                    <a:pt x="41" y="27"/>
                    <a:pt x="42" y="25"/>
                  </a:cubicBezTo>
                  <a:cubicBezTo>
                    <a:pt x="43" y="24"/>
                    <a:pt x="43" y="23"/>
                    <a:pt x="43" y="22"/>
                  </a:cubicBezTo>
                  <a:close/>
                  <a:moveTo>
                    <a:pt x="49" y="17"/>
                  </a:moveTo>
                  <a:cubicBezTo>
                    <a:pt x="51" y="16"/>
                    <a:pt x="53" y="16"/>
                    <a:pt x="54" y="18"/>
                  </a:cubicBezTo>
                  <a:cubicBezTo>
                    <a:pt x="55" y="19"/>
                    <a:pt x="54" y="21"/>
                    <a:pt x="53" y="22"/>
                  </a:cubicBezTo>
                  <a:cubicBezTo>
                    <a:pt x="51" y="24"/>
                    <a:pt x="49" y="23"/>
                    <a:pt x="48" y="22"/>
                  </a:cubicBezTo>
                  <a:cubicBezTo>
                    <a:pt x="47" y="20"/>
                    <a:pt x="47" y="18"/>
                    <a:pt x="49" y="17"/>
                  </a:cubicBezTo>
                  <a:close/>
                  <a:moveTo>
                    <a:pt x="33" y="22"/>
                  </a:moveTo>
                  <a:cubicBezTo>
                    <a:pt x="33" y="22"/>
                    <a:pt x="33" y="22"/>
                    <a:pt x="32" y="22"/>
                  </a:cubicBezTo>
                  <a:cubicBezTo>
                    <a:pt x="30" y="24"/>
                    <a:pt x="26" y="24"/>
                    <a:pt x="21" y="22"/>
                  </a:cubicBezTo>
                  <a:cubicBezTo>
                    <a:pt x="14" y="19"/>
                    <a:pt x="12" y="14"/>
                    <a:pt x="12" y="13"/>
                  </a:cubicBezTo>
                  <a:cubicBezTo>
                    <a:pt x="12" y="13"/>
                    <a:pt x="13" y="12"/>
                    <a:pt x="13" y="12"/>
                  </a:cubicBezTo>
                  <a:cubicBezTo>
                    <a:pt x="15" y="11"/>
                    <a:pt x="20" y="10"/>
                    <a:pt x="25" y="13"/>
                  </a:cubicBezTo>
                  <a:cubicBezTo>
                    <a:pt x="31" y="15"/>
                    <a:pt x="34" y="20"/>
                    <a:pt x="3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2638" y="2302933"/>
              <a:ext cx="60325" cy="79375"/>
            </a:xfrm>
            <a:custGeom>
              <a:avLst/>
              <a:gdLst>
                <a:gd name="T0" fmla="*/ 13 w 16"/>
                <a:gd name="T1" fmla="*/ 5 h 21"/>
                <a:gd name="T2" fmla="*/ 0 w 16"/>
                <a:gd name="T3" fmla="*/ 0 h 21"/>
                <a:gd name="T4" fmla="*/ 4 w 16"/>
                <a:gd name="T5" fmla="*/ 17 h 21"/>
                <a:gd name="T6" fmla="*/ 6 w 16"/>
                <a:gd name="T7" fmla="*/ 17 h 21"/>
                <a:gd name="T8" fmla="*/ 11 w 16"/>
                <a:gd name="T9" fmla="*/ 21 h 21"/>
                <a:gd name="T10" fmla="*/ 12 w 16"/>
                <a:gd name="T11" fmla="*/ 21 h 21"/>
                <a:gd name="T12" fmla="*/ 16 w 16"/>
                <a:gd name="T13" fmla="*/ 16 h 21"/>
                <a:gd name="T14" fmla="*/ 13 w 16"/>
                <a:gd name="T1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1">
                  <a:moveTo>
                    <a:pt x="13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6" y="17"/>
                  </a:cubicBezTo>
                  <a:cubicBezTo>
                    <a:pt x="8" y="17"/>
                    <a:pt x="11" y="18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9"/>
                    <a:pt x="13" y="17"/>
                    <a:pt x="16" y="16"/>
                  </a:cubicBez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22476" y="2088621"/>
              <a:ext cx="120650" cy="165100"/>
            </a:xfrm>
            <a:custGeom>
              <a:avLst/>
              <a:gdLst>
                <a:gd name="T0" fmla="*/ 2 w 32"/>
                <a:gd name="T1" fmla="*/ 28 h 44"/>
                <a:gd name="T2" fmla="*/ 4 w 32"/>
                <a:gd name="T3" fmla="*/ 38 h 44"/>
                <a:gd name="T4" fmla="*/ 17 w 32"/>
                <a:gd name="T5" fmla="*/ 44 h 44"/>
                <a:gd name="T6" fmla="*/ 17 w 32"/>
                <a:gd name="T7" fmla="*/ 43 h 44"/>
                <a:gd name="T8" fmla="*/ 20 w 32"/>
                <a:gd name="T9" fmla="*/ 43 h 44"/>
                <a:gd name="T10" fmla="*/ 26 w 32"/>
                <a:gd name="T11" fmla="*/ 40 h 44"/>
                <a:gd name="T12" fmla="*/ 30 w 32"/>
                <a:gd name="T13" fmla="*/ 19 h 44"/>
                <a:gd name="T14" fmla="*/ 12 w 32"/>
                <a:gd name="T15" fmla="*/ 2 h 44"/>
                <a:gd name="T16" fmla="*/ 6 w 32"/>
                <a:gd name="T17" fmla="*/ 5 h 44"/>
                <a:gd name="T18" fmla="*/ 6 w 32"/>
                <a:gd name="T19" fmla="*/ 5 h 44"/>
                <a:gd name="T20" fmla="*/ 2 w 32"/>
                <a:gd name="T21" fmla="*/ 26 h 44"/>
                <a:gd name="T22" fmla="*/ 2 w 32"/>
                <a:gd name="T23" fmla="*/ 28 h 44"/>
                <a:gd name="T24" fmla="*/ 13 w 32"/>
                <a:gd name="T25" fmla="*/ 12 h 44"/>
                <a:gd name="T26" fmla="*/ 14 w 32"/>
                <a:gd name="T27" fmla="*/ 11 h 44"/>
                <a:gd name="T28" fmla="*/ 21 w 32"/>
                <a:gd name="T29" fmla="*/ 21 h 44"/>
                <a:gd name="T30" fmla="*/ 19 w 32"/>
                <a:gd name="T31" fmla="*/ 33 h 44"/>
                <a:gd name="T32" fmla="*/ 18 w 32"/>
                <a:gd name="T33" fmla="*/ 33 h 44"/>
                <a:gd name="T34" fmla="*/ 11 w 32"/>
                <a:gd name="T35" fmla="*/ 23 h 44"/>
                <a:gd name="T36" fmla="*/ 13 w 32"/>
                <a:gd name="T37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44">
                  <a:moveTo>
                    <a:pt x="2" y="28"/>
                  </a:moveTo>
                  <a:cubicBezTo>
                    <a:pt x="4" y="38"/>
                    <a:pt x="4" y="38"/>
                    <a:pt x="4" y="38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8" y="43"/>
                    <a:pt x="19" y="43"/>
                    <a:pt x="20" y="43"/>
                  </a:cubicBezTo>
                  <a:cubicBezTo>
                    <a:pt x="23" y="43"/>
                    <a:pt x="25" y="42"/>
                    <a:pt x="26" y="40"/>
                  </a:cubicBezTo>
                  <a:cubicBezTo>
                    <a:pt x="31" y="35"/>
                    <a:pt x="32" y="28"/>
                    <a:pt x="30" y="19"/>
                  </a:cubicBezTo>
                  <a:cubicBezTo>
                    <a:pt x="28" y="8"/>
                    <a:pt x="20" y="0"/>
                    <a:pt x="12" y="2"/>
                  </a:cubicBezTo>
                  <a:cubicBezTo>
                    <a:pt x="9" y="2"/>
                    <a:pt x="7" y="3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1" y="9"/>
                    <a:pt x="0" y="17"/>
                    <a:pt x="2" y="26"/>
                  </a:cubicBezTo>
                  <a:cubicBezTo>
                    <a:pt x="2" y="26"/>
                    <a:pt x="2" y="28"/>
                    <a:pt x="2" y="28"/>
                  </a:cubicBezTo>
                  <a:close/>
                  <a:moveTo>
                    <a:pt x="13" y="12"/>
                  </a:moveTo>
                  <a:cubicBezTo>
                    <a:pt x="13" y="11"/>
                    <a:pt x="14" y="11"/>
                    <a:pt x="14" y="11"/>
                  </a:cubicBezTo>
                  <a:cubicBezTo>
                    <a:pt x="15" y="11"/>
                    <a:pt x="19" y="15"/>
                    <a:pt x="21" y="21"/>
                  </a:cubicBezTo>
                  <a:cubicBezTo>
                    <a:pt x="22" y="27"/>
                    <a:pt x="21" y="31"/>
                    <a:pt x="19" y="33"/>
                  </a:cubicBezTo>
                  <a:cubicBezTo>
                    <a:pt x="19" y="33"/>
                    <a:pt x="18" y="33"/>
                    <a:pt x="18" y="33"/>
                  </a:cubicBezTo>
                  <a:cubicBezTo>
                    <a:pt x="17" y="34"/>
                    <a:pt x="13" y="30"/>
                    <a:pt x="11" y="23"/>
                  </a:cubicBezTo>
                  <a:cubicBezTo>
                    <a:pt x="10" y="18"/>
                    <a:pt x="11" y="14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24038" y="2434696"/>
              <a:ext cx="44450" cy="30163"/>
            </a:xfrm>
            <a:custGeom>
              <a:avLst/>
              <a:gdLst>
                <a:gd name="T0" fmla="*/ 7 w 12"/>
                <a:gd name="T1" fmla="*/ 0 h 8"/>
                <a:gd name="T2" fmla="*/ 2 w 12"/>
                <a:gd name="T3" fmla="*/ 3 h 8"/>
                <a:gd name="T4" fmla="*/ 1 w 12"/>
                <a:gd name="T5" fmla="*/ 6 h 8"/>
                <a:gd name="T6" fmla="*/ 4 w 12"/>
                <a:gd name="T7" fmla="*/ 8 h 8"/>
                <a:gd name="T8" fmla="*/ 5 w 12"/>
                <a:gd name="T9" fmla="*/ 8 h 8"/>
                <a:gd name="T10" fmla="*/ 9 w 12"/>
                <a:gd name="T11" fmla="*/ 6 h 8"/>
                <a:gd name="T12" fmla="*/ 11 w 12"/>
                <a:gd name="T13" fmla="*/ 2 h 8"/>
                <a:gd name="T14" fmla="*/ 7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7" y="0"/>
                  </a:move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0" y="5"/>
                    <a:pt x="1" y="6"/>
                  </a:cubicBezTo>
                  <a:cubicBezTo>
                    <a:pt x="2" y="8"/>
                    <a:pt x="3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7" y="7"/>
                    <a:pt x="9" y="6"/>
                  </a:cubicBezTo>
                  <a:cubicBezTo>
                    <a:pt x="11" y="5"/>
                    <a:pt x="12" y="4"/>
                    <a:pt x="11" y="2"/>
                  </a:cubicBezTo>
                  <a:cubicBezTo>
                    <a:pt x="10" y="1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6426" y="2407708"/>
              <a:ext cx="63500" cy="33338"/>
            </a:xfrm>
            <a:custGeom>
              <a:avLst/>
              <a:gdLst>
                <a:gd name="T0" fmla="*/ 13 w 17"/>
                <a:gd name="T1" fmla="*/ 0 h 9"/>
                <a:gd name="T2" fmla="*/ 3 w 17"/>
                <a:gd name="T3" fmla="*/ 4 h 9"/>
                <a:gd name="T4" fmla="*/ 1 w 17"/>
                <a:gd name="T5" fmla="*/ 7 h 9"/>
                <a:gd name="T6" fmla="*/ 4 w 17"/>
                <a:gd name="T7" fmla="*/ 9 h 9"/>
                <a:gd name="T8" fmla="*/ 5 w 17"/>
                <a:gd name="T9" fmla="*/ 9 h 9"/>
                <a:gd name="T10" fmla="*/ 14 w 17"/>
                <a:gd name="T11" fmla="*/ 6 h 9"/>
                <a:gd name="T12" fmla="*/ 16 w 17"/>
                <a:gd name="T13" fmla="*/ 2 h 9"/>
                <a:gd name="T14" fmla="*/ 13 w 1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3" y="0"/>
                  </a:moveTo>
                  <a:cubicBezTo>
                    <a:pt x="9" y="1"/>
                    <a:pt x="6" y="2"/>
                    <a:pt x="3" y="4"/>
                  </a:cubicBezTo>
                  <a:cubicBezTo>
                    <a:pt x="1" y="4"/>
                    <a:pt x="0" y="6"/>
                    <a:pt x="1" y="7"/>
                  </a:cubicBezTo>
                  <a:cubicBezTo>
                    <a:pt x="1" y="9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8" y="8"/>
                    <a:pt x="11" y="7"/>
                    <a:pt x="14" y="6"/>
                  </a:cubicBezTo>
                  <a:cubicBezTo>
                    <a:pt x="16" y="5"/>
                    <a:pt x="17" y="4"/>
                    <a:pt x="16" y="2"/>
                  </a:cubicBezTo>
                  <a:cubicBezTo>
                    <a:pt x="16" y="0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1" y="2374371"/>
              <a:ext cx="65087" cy="25400"/>
            </a:xfrm>
            <a:custGeom>
              <a:avLst/>
              <a:gdLst>
                <a:gd name="T0" fmla="*/ 13 w 17"/>
                <a:gd name="T1" fmla="*/ 0 h 7"/>
                <a:gd name="T2" fmla="*/ 3 w 17"/>
                <a:gd name="T3" fmla="*/ 1 h 7"/>
                <a:gd name="T4" fmla="*/ 0 w 17"/>
                <a:gd name="T5" fmla="*/ 5 h 7"/>
                <a:gd name="T6" fmla="*/ 3 w 17"/>
                <a:gd name="T7" fmla="*/ 7 h 7"/>
                <a:gd name="T8" fmla="*/ 4 w 17"/>
                <a:gd name="T9" fmla="*/ 7 h 7"/>
                <a:gd name="T10" fmla="*/ 14 w 17"/>
                <a:gd name="T11" fmla="*/ 6 h 7"/>
                <a:gd name="T12" fmla="*/ 16 w 17"/>
                <a:gd name="T13" fmla="*/ 2 h 7"/>
                <a:gd name="T14" fmla="*/ 13 w 1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">
                  <a:moveTo>
                    <a:pt x="13" y="0"/>
                  </a:moveTo>
                  <a:cubicBezTo>
                    <a:pt x="10" y="0"/>
                    <a:pt x="6" y="1"/>
                    <a:pt x="3" y="1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1" y="6"/>
                    <a:pt x="2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7" y="7"/>
                    <a:pt x="11" y="6"/>
                    <a:pt x="14" y="6"/>
                  </a:cubicBezTo>
                  <a:cubicBezTo>
                    <a:pt x="15" y="6"/>
                    <a:pt x="17" y="4"/>
                    <a:pt x="16" y="2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51038" y="2385483"/>
              <a:ext cx="63500" cy="33338"/>
            </a:xfrm>
            <a:custGeom>
              <a:avLst/>
              <a:gdLst>
                <a:gd name="T0" fmla="*/ 13 w 17"/>
                <a:gd name="T1" fmla="*/ 0 h 9"/>
                <a:gd name="T2" fmla="*/ 3 w 17"/>
                <a:gd name="T3" fmla="*/ 3 h 9"/>
                <a:gd name="T4" fmla="*/ 0 w 17"/>
                <a:gd name="T5" fmla="*/ 7 h 9"/>
                <a:gd name="T6" fmla="*/ 3 w 17"/>
                <a:gd name="T7" fmla="*/ 9 h 9"/>
                <a:gd name="T8" fmla="*/ 4 w 17"/>
                <a:gd name="T9" fmla="*/ 9 h 9"/>
                <a:gd name="T10" fmla="*/ 14 w 17"/>
                <a:gd name="T11" fmla="*/ 6 h 9"/>
                <a:gd name="T12" fmla="*/ 16 w 17"/>
                <a:gd name="T13" fmla="*/ 3 h 9"/>
                <a:gd name="T14" fmla="*/ 13 w 17"/>
                <a:gd name="T1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9">
                  <a:moveTo>
                    <a:pt x="13" y="0"/>
                  </a:moveTo>
                  <a:cubicBezTo>
                    <a:pt x="9" y="1"/>
                    <a:pt x="6" y="2"/>
                    <a:pt x="3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1" y="8"/>
                    <a:pt x="2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11" y="7"/>
                    <a:pt x="14" y="6"/>
                  </a:cubicBezTo>
                  <a:cubicBezTo>
                    <a:pt x="16" y="6"/>
                    <a:pt x="17" y="4"/>
                    <a:pt x="16" y="3"/>
                  </a:cubicBezTo>
                  <a:cubicBezTo>
                    <a:pt x="16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5026" y="2371196"/>
              <a:ext cx="60325" cy="22225"/>
            </a:xfrm>
            <a:custGeom>
              <a:avLst/>
              <a:gdLst>
                <a:gd name="T0" fmla="*/ 13 w 16"/>
                <a:gd name="T1" fmla="*/ 0 h 6"/>
                <a:gd name="T2" fmla="*/ 8 w 16"/>
                <a:gd name="T3" fmla="*/ 0 h 6"/>
                <a:gd name="T4" fmla="*/ 3 w 16"/>
                <a:gd name="T5" fmla="*/ 0 h 6"/>
                <a:gd name="T6" fmla="*/ 0 w 16"/>
                <a:gd name="T7" fmla="*/ 3 h 6"/>
                <a:gd name="T8" fmla="*/ 3 w 16"/>
                <a:gd name="T9" fmla="*/ 6 h 6"/>
                <a:gd name="T10" fmla="*/ 3 w 16"/>
                <a:gd name="T11" fmla="*/ 6 h 6"/>
                <a:gd name="T12" fmla="*/ 8 w 16"/>
                <a:gd name="T13" fmla="*/ 6 h 6"/>
                <a:gd name="T14" fmla="*/ 13 w 16"/>
                <a:gd name="T15" fmla="*/ 6 h 6"/>
                <a:gd name="T16" fmla="*/ 16 w 16"/>
                <a:gd name="T17" fmla="*/ 3 h 6"/>
                <a:gd name="T18" fmla="*/ 13 w 16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6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7" y="6"/>
                    <a:pt x="8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6" y="4"/>
                    <a:pt x="16" y="3"/>
                  </a:cubicBezTo>
                  <a:cubicBezTo>
                    <a:pt x="16" y="1"/>
                    <a:pt x="15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9638" y="2371196"/>
              <a:ext cx="63500" cy="22225"/>
            </a:xfrm>
            <a:custGeom>
              <a:avLst/>
              <a:gdLst>
                <a:gd name="T0" fmla="*/ 14 w 17"/>
                <a:gd name="T1" fmla="*/ 0 h 6"/>
                <a:gd name="T2" fmla="*/ 3 w 17"/>
                <a:gd name="T3" fmla="*/ 0 h 6"/>
                <a:gd name="T4" fmla="*/ 0 w 17"/>
                <a:gd name="T5" fmla="*/ 3 h 6"/>
                <a:gd name="T6" fmla="*/ 3 w 17"/>
                <a:gd name="T7" fmla="*/ 6 h 6"/>
                <a:gd name="T8" fmla="*/ 14 w 17"/>
                <a:gd name="T9" fmla="*/ 6 h 6"/>
                <a:gd name="T10" fmla="*/ 17 w 17"/>
                <a:gd name="T11" fmla="*/ 3 h 6"/>
                <a:gd name="T12" fmla="*/ 14 w 1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7" y="4"/>
                    <a:pt x="17" y="3"/>
                  </a:cubicBezTo>
                  <a:cubicBezTo>
                    <a:pt x="17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357563" y="5918200"/>
            <a:ext cx="292100" cy="292100"/>
          </a:xfrm>
          <a:custGeom>
            <a:avLst/>
            <a:gdLst>
              <a:gd name="T0" fmla="*/ 42 w 44"/>
              <a:gd name="T1" fmla="*/ 22 h 44"/>
              <a:gd name="T2" fmla="*/ 39 w 44"/>
              <a:gd name="T3" fmla="*/ 21 h 44"/>
              <a:gd name="T4" fmla="*/ 36 w 44"/>
              <a:gd name="T5" fmla="*/ 18 h 44"/>
              <a:gd name="T6" fmla="*/ 34 w 44"/>
              <a:gd name="T7" fmla="*/ 14 h 44"/>
              <a:gd name="T8" fmla="*/ 33 w 44"/>
              <a:gd name="T9" fmla="*/ 10 h 44"/>
              <a:gd name="T10" fmla="*/ 34 w 44"/>
              <a:gd name="T11" fmla="*/ 6 h 44"/>
              <a:gd name="T12" fmla="*/ 33 w 44"/>
              <a:gd name="T13" fmla="*/ 3 h 44"/>
              <a:gd name="T14" fmla="*/ 25 w 44"/>
              <a:gd name="T15" fmla="*/ 1 h 44"/>
              <a:gd name="T16" fmla="*/ 22 w 44"/>
              <a:gd name="T17" fmla="*/ 2 h 44"/>
              <a:gd name="T18" fmla="*/ 21 w 44"/>
              <a:gd name="T19" fmla="*/ 5 h 44"/>
              <a:gd name="T20" fmla="*/ 18 w 44"/>
              <a:gd name="T21" fmla="*/ 8 h 44"/>
              <a:gd name="T22" fmla="*/ 13 w 44"/>
              <a:gd name="T23" fmla="*/ 11 h 44"/>
              <a:gd name="T24" fmla="*/ 9 w 44"/>
              <a:gd name="T25" fmla="*/ 11 h 44"/>
              <a:gd name="T26" fmla="*/ 6 w 44"/>
              <a:gd name="T27" fmla="*/ 10 h 44"/>
              <a:gd name="T28" fmla="*/ 3 w 44"/>
              <a:gd name="T29" fmla="*/ 11 h 44"/>
              <a:gd name="T30" fmla="*/ 0 w 44"/>
              <a:gd name="T31" fmla="*/ 19 h 44"/>
              <a:gd name="T32" fmla="*/ 2 w 44"/>
              <a:gd name="T33" fmla="*/ 22 h 44"/>
              <a:gd name="T34" fmla="*/ 5 w 44"/>
              <a:gd name="T35" fmla="*/ 23 h 44"/>
              <a:gd name="T36" fmla="*/ 8 w 44"/>
              <a:gd name="T37" fmla="*/ 26 h 44"/>
              <a:gd name="T38" fmla="*/ 10 w 44"/>
              <a:gd name="T39" fmla="*/ 31 h 44"/>
              <a:gd name="T40" fmla="*/ 11 w 44"/>
              <a:gd name="T41" fmla="*/ 35 h 44"/>
              <a:gd name="T42" fmla="*/ 10 w 44"/>
              <a:gd name="T43" fmla="*/ 38 h 44"/>
              <a:gd name="T44" fmla="*/ 11 w 44"/>
              <a:gd name="T45" fmla="*/ 41 h 44"/>
              <a:gd name="T46" fmla="*/ 19 w 44"/>
              <a:gd name="T47" fmla="*/ 44 h 44"/>
              <a:gd name="T48" fmla="*/ 22 w 44"/>
              <a:gd name="T49" fmla="*/ 42 h 44"/>
              <a:gd name="T50" fmla="*/ 23 w 44"/>
              <a:gd name="T51" fmla="*/ 39 h 44"/>
              <a:gd name="T52" fmla="*/ 26 w 44"/>
              <a:gd name="T53" fmla="*/ 36 h 44"/>
              <a:gd name="T54" fmla="*/ 31 w 44"/>
              <a:gd name="T55" fmla="*/ 34 h 44"/>
              <a:gd name="T56" fmla="*/ 35 w 44"/>
              <a:gd name="T57" fmla="*/ 33 h 44"/>
              <a:gd name="T58" fmla="*/ 38 w 44"/>
              <a:gd name="T59" fmla="*/ 35 h 44"/>
              <a:gd name="T60" fmla="*/ 41 w 44"/>
              <a:gd name="T61" fmla="*/ 33 h 44"/>
              <a:gd name="T62" fmla="*/ 43 w 44"/>
              <a:gd name="T63" fmla="*/ 25 h 44"/>
              <a:gd name="T64" fmla="*/ 42 w 44"/>
              <a:gd name="T65" fmla="*/ 22 h 44"/>
              <a:gd name="T66" fmla="*/ 28 w 44"/>
              <a:gd name="T67" fmla="*/ 29 h 44"/>
              <a:gd name="T68" fmla="*/ 15 w 44"/>
              <a:gd name="T69" fmla="*/ 29 h 44"/>
              <a:gd name="T70" fmla="*/ 15 w 44"/>
              <a:gd name="T71" fmla="*/ 16 h 44"/>
              <a:gd name="T72" fmla="*/ 28 w 44"/>
              <a:gd name="T73" fmla="*/ 16 h 44"/>
              <a:gd name="T74" fmla="*/ 28 w 44"/>
              <a:gd name="T75" fmla="*/ 2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" h="44">
                <a:moveTo>
                  <a:pt x="42" y="22"/>
                </a:moveTo>
                <a:cubicBezTo>
                  <a:pt x="39" y="21"/>
                  <a:pt x="39" y="21"/>
                  <a:pt x="39" y="21"/>
                </a:cubicBezTo>
                <a:cubicBezTo>
                  <a:pt x="38" y="21"/>
                  <a:pt x="36" y="20"/>
                  <a:pt x="36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13"/>
                  <a:pt x="33" y="11"/>
                  <a:pt x="33" y="10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5"/>
                  <a:pt x="34" y="4"/>
                  <a:pt x="33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2" y="1"/>
                  <a:pt x="22" y="2"/>
                </a:cubicBezTo>
                <a:cubicBezTo>
                  <a:pt x="21" y="5"/>
                  <a:pt x="21" y="5"/>
                  <a:pt x="21" y="5"/>
                </a:cubicBezTo>
                <a:cubicBezTo>
                  <a:pt x="20" y="7"/>
                  <a:pt x="19" y="8"/>
                  <a:pt x="18" y="8"/>
                </a:cubicBezTo>
                <a:cubicBezTo>
                  <a:pt x="13" y="11"/>
                  <a:pt x="13" y="11"/>
                  <a:pt x="13" y="11"/>
                </a:cubicBezTo>
                <a:cubicBezTo>
                  <a:pt x="12" y="11"/>
                  <a:pt x="10" y="11"/>
                  <a:pt x="9" y="11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3" y="10"/>
                  <a:pt x="3" y="1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1" y="22"/>
                  <a:pt x="2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6" y="24"/>
                  <a:pt x="7" y="25"/>
                  <a:pt x="8" y="26"/>
                </a:cubicBezTo>
                <a:cubicBezTo>
                  <a:pt x="10" y="31"/>
                  <a:pt x="10" y="31"/>
                  <a:pt x="10" y="31"/>
                </a:cubicBezTo>
                <a:cubicBezTo>
                  <a:pt x="11" y="32"/>
                  <a:pt x="11" y="34"/>
                  <a:pt x="11" y="35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9"/>
                  <a:pt x="10" y="41"/>
                  <a:pt x="11" y="41"/>
                </a:cubicBezTo>
                <a:cubicBezTo>
                  <a:pt x="19" y="44"/>
                  <a:pt x="19" y="44"/>
                  <a:pt x="19" y="44"/>
                </a:cubicBezTo>
                <a:cubicBezTo>
                  <a:pt x="20" y="44"/>
                  <a:pt x="21" y="44"/>
                  <a:pt x="22" y="42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8"/>
                  <a:pt x="25" y="37"/>
                  <a:pt x="26" y="36"/>
                </a:cubicBezTo>
                <a:cubicBezTo>
                  <a:pt x="31" y="34"/>
                  <a:pt x="31" y="34"/>
                  <a:pt x="31" y="34"/>
                </a:cubicBezTo>
                <a:cubicBezTo>
                  <a:pt x="32" y="33"/>
                  <a:pt x="33" y="33"/>
                  <a:pt x="35" y="33"/>
                </a:cubicBezTo>
                <a:cubicBezTo>
                  <a:pt x="38" y="35"/>
                  <a:pt x="38" y="35"/>
                  <a:pt x="38" y="35"/>
                </a:cubicBezTo>
                <a:cubicBezTo>
                  <a:pt x="39" y="35"/>
                  <a:pt x="40" y="34"/>
                  <a:pt x="41" y="33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4"/>
                  <a:pt x="43" y="23"/>
                  <a:pt x="42" y="22"/>
                </a:cubicBezTo>
                <a:close/>
                <a:moveTo>
                  <a:pt x="28" y="29"/>
                </a:moveTo>
                <a:cubicBezTo>
                  <a:pt x="25" y="32"/>
                  <a:pt x="19" y="32"/>
                  <a:pt x="15" y="29"/>
                </a:cubicBezTo>
                <a:cubicBezTo>
                  <a:pt x="12" y="25"/>
                  <a:pt x="12" y="19"/>
                  <a:pt x="15" y="16"/>
                </a:cubicBezTo>
                <a:cubicBezTo>
                  <a:pt x="19" y="12"/>
                  <a:pt x="25" y="12"/>
                  <a:pt x="28" y="16"/>
                </a:cubicBezTo>
                <a:cubicBezTo>
                  <a:pt x="32" y="19"/>
                  <a:pt x="32" y="25"/>
                  <a:pt x="28" y="2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940050" y="6049963"/>
            <a:ext cx="577850" cy="577850"/>
          </a:xfrm>
          <a:custGeom>
            <a:avLst/>
            <a:gdLst>
              <a:gd name="T0" fmla="*/ 79 w 87"/>
              <a:gd name="T1" fmla="*/ 29 h 87"/>
              <a:gd name="T2" fmla="*/ 71 w 87"/>
              <a:gd name="T3" fmla="*/ 16 h 87"/>
              <a:gd name="T4" fmla="*/ 63 w 87"/>
              <a:gd name="T5" fmla="*/ 5 h 87"/>
              <a:gd name="T6" fmla="*/ 54 w 87"/>
              <a:gd name="T7" fmla="*/ 10 h 87"/>
              <a:gd name="T8" fmla="*/ 43 w 87"/>
              <a:gd name="T9" fmla="*/ 3 h 87"/>
              <a:gd name="T10" fmla="*/ 28 w 87"/>
              <a:gd name="T11" fmla="*/ 6 h 87"/>
              <a:gd name="T12" fmla="*/ 21 w 87"/>
              <a:gd name="T13" fmla="*/ 17 h 87"/>
              <a:gd name="T14" fmla="*/ 11 w 87"/>
              <a:gd name="T15" fmla="*/ 15 h 87"/>
              <a:gd name="T16" fmla="*/ 8 w 87"/>
              <a:gd name="T17" fmla="*/ 29 h 87"/>
              <a:gd name="T18" fmla="*/ 5 w 87"/>
              <a:gd name="T19" fmla="*/ 44 h 87"/>
              <a:gd name="T20" fmla="*/ 2 w 87"/>
              <a:gd name="T21" fmla="*/ 58 h 87"/>
              <a:gd name="T22" fmla="*/ 11 w 87"/>
              <a:gd name="T23" fmla="*/ 57 h 87"/>
              <a:gd name="T24" fmla="*/ 16 w 87"/>
              <a:gd name="T25" fmla="*/ 71 h 87"/>
              <a:gd name="T26" fmla="*/ 24 w 87"/>
              <a:gd name="T27" fmla="*/ 83 h 87"/>
              <a:gd name="T28" fmla="*/ 33 w 87"/>
              <a:gd name="T29" fmla="*/ 77 h 87"/>
              <a:gd name="T30" fmla="*/ 43 w 87"/>
              <a:gd name="T31" fmla="*/ 84 h 87"/>
              <a:gd name="T32" fmla="*/ 59 w 87"/>
              <a:gd name="T33" fmla="*/ 81 h 87"/>
              <a:gd name="T34" fmla="*/ 60 w 87"/>
              <a:gd name="T35" fmla="*/ 75 h 87"/>
              <a:gd name="T36" fmla="*/ 72 w 87"/>
              <a:gd name="T37" fmla="*/ 72 h 87"/>
              <a:gd name="T38" fmla="*/ 81 w 87"/>
              <a:gd name="T39" fmla="*/ 59 h 87"/>
              <a:gd name="T40" fmla="*/ 79 w 87"/>
              <a:gd name="T41" fmla="*/ 47 h 87"/>
              <a:gd name="T42" fmla="*/ 87 w 87"/>
              <a:gd name="T43" fmla="*/ 41 h 87"/>
              <a:gd name="T44" fmla="*/ 66 w 87"/>
              <a:gd name="T45" fmla="*/ 53 h 87"/>
              <a:gd name="T46" fmla="*/ 60 w 87"/>
              <a:gd name="T47" fmla="*/ 57 h 87"/>
              <a:gd name="T48" fmla="*/ 61 w 87"/>
              <a:gd name="T49" fmla="*/ 61 h 87"/>
              <a:gd name="T50" fmla="*/ 53 w 87"/>
              <a:gd name="T51" fmla="*/ 66 h 87"/>
              <a:gd name="T52" fmla="*/ 45 w 87"/>
              <a:gd name="T53" fmla="*/ 65 h 87"/>
              <a:gd name="T54" fmla="*/ 42 w 87"/>
              <a:gd name="T55" fmla="*/ 70 h 87"/>
              <a:gd name="T56" fmla="*/ 34 w 87"/>
              <a:gd name="T57" fmla="*/ 65 h 87"/>
              <a:gd name="T58" fmla="*/ 28 w 87"/>
              <a:gd name="T59" fmla="*/ 59 h 87"/>
              <a:gd name="T60" fmla="*/ 24 w 87"/>
              <a:gd name="T61" fmla="*/ 61 h 87"/>
              <a:gd name="T62" fmla="*/ 22 w 87"/>
              <a:gd name="T63" fmla="*/ 52 h 87"/>
              <a:gd name="T64" fmla="*/ 20 w 87"/>
              <a:gd name="T65" fmla="*/ 44 h 87"/>
              <a:gd name="T66" fmla="*/ 19 w 87"/>
              <a:gd name="T67" fmla="*/ 35 h 87"/>
              <a:gd name="T68" fmla="*/ 25 w 87"/>
              <a:gd name="T69" fmla="*/ 34 h 87"/>
              <a:gd name="T70" fmla="*/ 26 w 87"/>
              <a:gd name="T71" fmla="*/ 26 h 87"/>
              <a:gd name="T72" fmla="*/ 34 w 87"/>
              <a:gd name="T73" fmla="*/ 21 h 87"/>
              <a:gd name="T74" fmla="*/ 42 w 87"/>
              <a:gd name="T75" fmla="*/ 22 h 87"/>
              <a:gd name="T76" fmla="*/ 45 w 87"/>
              <a:gd name="T77" fmla="*/ 17 h 87"/>
              <a:gd name="T78" fmla="*/ 53 w 87"/>
              <a:gd name="T79" fmla="*/ 22 h 87"/>
              <a:gd name="T80" fmla="*/ 60 w 87"/>
              <a:gd name="T81" fmla="*/ 27 h 87"/>
              <a:gd name="T82" fmla="*/ 67 w 87"/>
              <a:gd name="T83" fmla="*/ 32 h 87"/>
              <a:gd name="T84" fmla="*/ 64 w 87"/>
              <a:gd name="T85" fmla="*/ 37 h 87"/>
              <a:gd name="T86" fmla="*/ 68 w 87"/>
              <a:gd name="T87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7" h="87">
                <a:moveTo>
                  <a:pt x="85" y="30"/>
                </a:moveTo>
                <a:cubicBezTo>
                  <a:pt x="84" y="28"/>
                  <a:pt x="82" y="27"/>
                  <a:pt x="81" y="28"/>
                </a:cubicBezTo>
                <a:cubicBezTo>
                  <a:pt x="79" y="29"/>
                  <a:pt x="79" y="29"/>
                  <a:pt x="79" y="29"/>
                </a:cubicBezTo>
                <a:cubicBezTo>
                  <a:pt x="77" y="29"/>
                  <a:pt x="76" y="29"/>
                  <a:pt x="75" y="27"/>
                </a:cubicBezTo>
                <a:cubicBezTo>
                  <a:pt x="71" y="21"/>
                  <a:pt x="71" y="21"/>
                  <a:pt x="71" y="21"/>
                </a:cubicBezTo>
                <a:cubicBezTo>
                  <a:pt x="69" y="20"/>
                  <a:pt x="70" y="18"/>
                  <a:pt x="71" y="16"/>
                </a:cubicBezTo>
                <a:cubicBezTo>
                  <a:pt x="72" y="15"/>
                  <a:pt x="72" y="15"/>
                  <a:pt x="72" y="15"/>
                </a:cubicBezTo>
                <a:cubicBezTo>
                  <a:pt x="73" y="14"/>
                  <a:pt x="73" y="12"/>
                  <a:pt x="72" y="11"/>
                </a:cubicBezTo>
                <a:cubicBezTo>
                  <a:pt x="63" y="5"/>
                  <a:pt x="63" y="5"/>
                  <a:pt x="63" y="5"/>
                </a:cubicBezTo>
                <a:cubicBezTo>
                  <a:pt x="61" y="4"/>
                  <a:pt x="59" y="4"/>
                  <a:pt x="59" y="6"/>
                </a:cubicBezTo>
                <a:cubicBezTo>
                  <a:pt x="58" y="8"/>
                  <a:pt x="58" y="8"/>
                  <a:pt x="58" y="8"/>
                </a:cubicBezTo>
                <a:cubicBezTo>
                  <a:pt x="57" y="9"/>
                  <a:pt x="56" y="10"/>
                  <a:pt x="54" y="10"/>
                </a:cubicBezTo>
                <a:cubicBezTo>
                  <a:pt x="47" y="8"/>
                  <a:pt x="47" y="8"/>
                  <a:pt x="47" y="8"/>
                </a:cubicBezTo>
                <a:cubicBezTo>
                  <a:pt x="45" y="8"/>
                  <a:pt x="43" y="7"/>
                  <a:pt x="43" y="5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1"/>
                  <a:pt x="42" y="0"/>
                  <a:pt x="40" y="0"/>
                </a:cubicBezTo>
                <a:cubicBezTo>
                  <a:pt x="29" y="2"/>
                  <a:pt x="29" y="2"/>
                  <a:pt x="29" y="2"/>
                </a:cubicBezTo>
                <a:cubicBezTo>
                  <a:pt x="28" y="3"/>
                  <a:pt x="27" y="5"/>
                  <a:pt x="28" y="6"/>
                </a:cubicBezTo>
                <a:cubicBezTo>
                  <a:pt x="28" y="8"/>
                  <a:pt x="28" y="8"/>
                  <a:pt x="28" y="8"/>
                </a:cubicBezTo>
                <a:cubicBezTo>
                  <a:pt x="29" y="10"/>
                  <a:pt x="28" y="12"/>
                  <a:pt x="27" y="12"/>
                </a:cubicBezTo>
                <a:cubicBezTo>
                  <a:pt x="21" y="17"/>
                  <a:pt x="21" y="17"/>
                  <a:pt x="21" y="17"/>
                </a:cubicBezTo>
                <a:cubicBezTo>
                  <a:pt x="19" y="18"/>
                  <a:pt x="17" y="18"/>
                  <a:pt x="16" y="16"/>
                </a:cubicBezTo>
                <a:cubicBezTo>
                  <a:pt x="15" y="15"/>
                  <a:pt x="15" y="15"/>
                  <a:pt x="15" y="15"/>
                </a:cubicBezTo>
                <a:cubicBezTo>
                  <a:pt x="14" y="14"/>
                  <a:pt x="12" y="14"/>
                  <a:pt x="11" y="15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6"/>
                  <a:pt x="4" y="28"/>
                  <a:pt x="6" y="28"/>
                </a:cubicBezTo>
                <a:cubicBezTo>
                  <a:pt x="8" y="29"/>
                  <a:pt x="8" y="29"/>
                  <a:pt x="8" y="29"/>
                </a:cubicBezTo>
                <a:cubicBezTo>
                  <a:pt x="9" y="30"/>
                  <a:pt x="10" y="32"/>
                  <a:pt x="10" y="33"/>
                </a:cubicBezTo>
                <a:cubicBezTo>
                  <a:pt x="8" y="41"/>
                  <a:pt x="8" y="41"/>
                  <a:pt x="8" y="41"/>
                </a:cubicBezTo>
                <a:cubicBezTo>
                  <a:pt x="8" y="42"/>
                  <a:pt x="7" y="44"/>
                  <a:pt x="5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1" y="44"/>
                  <a:pt x="0" y="45"/>
                  <a:pt x="0" y="47"/>
                </a:cubicBezTo>
                <a:cubicBezTo>
                  <a:pt x="2" y="58"/>
                  <a:pt x="2" y="58"/>
                  <a:pt x="2" y="58"/>
                </a:cubicBezTo>
                <a:cubicBezTo>
                  <a:pt x="3" y="59"/>
                  <a:pt x="4" y="60"/>
                  <a:pt x="6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8"/>
                  <a:pt x="11" y="57"/>
                  <a:pt x="11" y="57"/>
                </a:cubicBezTo>
                <a:cubicBezTo>
                  <a:pt x="11" y="57"/>
                  <a:pt x="11" y="59"/>
                  <a:pt x="12" y="60"/>
                </a:cubicBezTo>
                <a:cubicBezTo>
                  <a:pt x="16" y="66"/>
                  <a:pt x="16" y="66"/>
                  <a:pt x="16" y="66"/>
                </a:cubicBezTo>
                <a:cubicBezTo>
                  <a:pt x="17" y="68"/>
                  <a:pt x="17" y="70"/>
                  <a:pt x="16" y="71"/>
                </a:cubicBezTo>
                <a:cubicBezTo>
                  <a:pt x="15" y="72"/>
                  <a:pt x="15" y="72"/>
                  <a:pt x="15" y="72"/>
                </a:cubicBezTo>
                <a:cubicBezTo>
                  <a:pt x="14" y="74"/>
                  <a:pt x="14" y="75"/>
                  <a:pt x="15" y="76"/>
                </a:cubicBezTo>
                <a:cubicBezTo>
                  <a:pt x="24" y="83"/>
                  <a:pt x="24" y="83"/>
                  <a:pt x="24" y="83"/>
                </a:cubicBezTo>
                <a:cubicBezTo>
                  <a:pt x="26" y="84"/>
                  <a:pt x="28" y="83"/>
                  <a:pt x="28" y="81"/>
                </a:cubicBezTo>
                <a:cubicBezTo>
                  <a:pt x="29" y="79"/>
                  <a:pt x="29" y="79"/>
                  <a:pt x="29" y="79"/>
                </a:cubicBezTo>
                <a:cubicBezTo>
                  <a:pt x="30" y="78"/>
                  <a:pt x="31" y="77"/>
                  <a:pt x="33" y="77"/>
                </a:cubicBezTo>
                <a:cubicBezTo>
                  <a:pt x="40" y="79"/>
                  <a:pt x="40" y="79"/>
                  <a:pt x="40" y="79"/>
                </a:cubicBezTo>
                <a:cubicBezTo>
                  <a:pt x="42" y="79"/>
                  <a:pt x="43" y="81"/>
                  <a:pt x="43" y="82"/>
                </a:cubicBezTo>
                <a:cubicBezTo>
                  <a:pt x="43" y="84"/>
                  <a:pt x="43" y="84"/>
                  <a:pt x="43" y="84"/>
                </a:cubicBezTo>
                <a:cubicBezTo>
                  <a:pt x="43" y="86"/>
                  <a:pt x="45" y="87"/>
                  <a:pt x="47" y="87"/>
                </a:cubicBezTo>
                <a:cubicBezTo>
                  <a:pt x="58" y="85"/>
                  <a:pt x="58" y="85"/>
                  <a:pt x="58" y="85"/>
                </a:cubicBezTo>
                <a:cubicBezTo>
                  <a:pt x="59" y="84"/>
                  <a:pt x="60" y="83"/>
                  <a:pt x="59" y="81"/>
                </a:cubicBezTo>
                <a:cubicBezTo>
                  <a:pt x="59" y="79"/>
                  <a:pt x="59" y="79"/>
                  <a:pt x="59" y="79"/>
                </a:cubicBezTo>
                <a:cubicBezTo>
                  <a:pt x="58" y="78"/>
                  <a:pt x="57" y="76"/>
                  <a:pt x="57" y="76"/>
                </a:cubicBezTo>
                <a:cubicBezTo>
                  <a:pt x="57" y="76"/>
                  <a:pt x="59" y="76"/>
                  <a:pt x="60" y="75"/>
                </a:cubicBezTo>
                <a:cubicBezTo>
                  <a:pt x="66" y="71"/>
                  <a:pt x="66" y="71"/>
                  <a:pt x="66" y="71"/>
                </a:cubicBezTo>
                <a:cubicBezTo>
                  <a:pt x="68" y="70"/>
                  <a:pt x="70" y="70"/>
                  <a:pt x="71" y="71"/>
                </a:cubicBezTo>
                <a:cubicBezTo>
                  <a:pt x="72" y="72"/>
                  <a:pt x="72" y="72"/>
                  <a:pt x="72" y="72"/>
                </a:cubicBezTo>
                <a:cubicBezTo>
                  <a:pt x="73" y="74"/>
                  <a:pt x="75" y="73"/>
                  <a:pt x="76" y="72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1"/>
                  <a:pt x="83" y="60"/>
                  <a:pt x="81" y="59"/>
                </a:cubicBezTo>
                <a:cubicBezTo>
                  <a:pt x="79" y="58"/>
                  <a:pt x="79" y="58"/>
                  <a:pt x="79" y="58"/>
                </a:cubicBezTo>
                <a:cubicBezTo>
                  <a:pt x="78" y="58"/>
                  <a:pt x="77" y="56"/>
                  <a:pt x="77" y="54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5"/>
                  <a:pt x="80" y="44"/>
                  <a:pt x="82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6" y="44"/>
                  <a:pt x="87" y="42"/>
                  <a:pt x="87" y="41"/>
                </a:cubicBezTo>
                <a:lnTo>
                  <a:pt x="85" y="30"/>
                </a:lnTo>
                <a:close/>
                <a:moveTo>
                  <a:pt x="68" y="52"/>
                </a:moveTo>
                <a:cubicBezTo>
                  <a:pt x="68" y="53"/>
                  <a:pt x="67" y="54"/>
                  <a:pt x="66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64" y="52"/>
                  <a:pt x="63" y="53"/>
                  <a:pt x="62" y="54"/>
                </a:cubicBezTo>
                <a:cubicBezTo>
                  <a:pt x="60" y="57"/>
                  <a:pt x="60" y="57"/>
                  <a:pt x="60" y="57"/>
                </a:cubicBezTo>
                <a:cubicBezTo>
                  <a:pt x="59" y="58"/>
                  <a:pt x="59" y="59"/>
                  <a:pt x="59" y="59"/>
                </a:cubicBezTo>
                <a:cubicBezTo>
                  <a:pt x="59" y="59"/>
                  <a:pt x="59" y="59"/>
                  <a:pt x="60" y="60"/>
                </a:cubicBezTo>
                <a:cubicBezTo>
                  <a:pt x="61" y="61"/>
                  <a:pt x="61" y="61"/>
                  <a:pt x="61" y="61"/>
                </a:cubicBezTo>
                <a:cubicBezTo>
                  <a:pt x="62" y="62"/>
                  <a:pt x="62" y="63"/>
                  <a:pt x="61" y="64"/>
                </a:cubicBezTo>
                <a:cubicBezTo>
                  <a:pt x="55" y="67"/>
                  <a:pt x="55" y="67"/>
                  <a:pt x="55" y="67"/>
                </a:cubicBezTo>
                <a:cubicBezTo>
                  <a:pt x="54" y="68"/>
                  <a:pt x="53" y="67"/>
                  <a:pt x="53" y="66"/>
                </a:cubicBezTo>
                <a:cubicBezTo>
                  <a:pt x="52" y="65"/>
                  <a:pt x="52" y="65"/>
                  <a:pt x="52" y="65"/>
                </a:cubicBezTo>
                <a:cubicBezTo>
                  <a:pt x="52" y="64"/>
                  <a:pt x="51" y="64"/>
                  <a:pt x="50" y="64"/>
                </a:cubicBezTo>
                <a:cubicBezTo>
                  <a:pt x="45" y="65"/>
                  <a:pt x="45" y="65"/>
                  <a:pt x="45" y="65"/>
                </a:cubicBezTo>
                <a:cubicBezTo>
                  <a:pt x="44" y="65"/>
                  <a:pt x="43" y="66"/>
                  <a:pt x="43" y="6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9"/>
                  <a:pt x="43" y="70"/>
                  <a:pt x="42" y="70"/>
                </a:cubicBezTo>
                <a:cubicBezTo>
                  <a:pt x="35" y="69"/>
                  <a:pt x="35" y="69"/>
                  <a:pt x="35" y="69"/>
                </a:cubicBezTo>
                <a:cubicBezTo>
                  <a:pt x="34" y="68"/>
                  <a:pt x="33" y="67"/>
                  <a:pt x="34" y="66"/>
                </a:cubicBezTo>
                <a:cubicBezTo>
                  <a:pt x="34" y="65"/>
                  <a:pt x="34" y="65"/>
                  <a:pt x="34" y="65"/>
                </a:cubicBezTo>
                <a:cubicBezTo>
                  <a:pt x="35" y="64"/>
                  <a:pt x="34" y="63"/>
                  <a:pt x="33" y="63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59"/>
                  <a:pt x="28" y="59"/>
                  <a:pt x="28" y="59"/>
                </a:cubicBezTo>
                <a:cubicBezTo>
                  <a:pt x="28" y="59"/>
                  <a:pt x="28" y="59"/>
                  <a:pt x="27" y="60"/>
                </a:cubicBezTo>
                <a:cubicBezTo>
                  <a:pt x="26" y="61"/>
                  <a:pt x="26" y="61"/>
                  <a:pt x="26" y="61"/>
                </a:cubicBezTo>
                <a:cubicBezTo>
                  <a:pt x="25" y="62"/>
                  <a:pt x="24" y="62"/>
                  <a:pt x="24" y="61"/>
                </a:cubicBezTo>
                <a:cubicBezTo>
                  <a:pt x="20" y="55"/>
                  <a:pt x="20" y="55"/>
                  <a:pt x="20" y="55"/>
                </a:cubicBezTo>
                <a:cubicBezTo>
                  <a:pt x="19" y="54"/>
                  <a:pt x="20" y="53"/>
                  <a:pt x="21" y="53"/>
                </a:cubicBezTo>
                <a:cubicBezTo>
                  <a:pt x="22" y="52"/>
                  <a:pt x="22" y="52"/>
                  <a:pt x="22" y="52"/>
                </a:cubicBezTo>
                <a:cubicBezTo>
                  <a:pt x="23" y="52"/>
                  <a:pt x="23" y="51"/>
                  <a:pt x="23" y="50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44"/>
                  <a:pt x="21" y="44"/>
                  <a:pt x="20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44"/>
                  <a:pt x="17" y="43"/>
                  <a:pt x="17" y="42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4"/>
                  <a:pt x="20" y="34"/>
                  <a:pt x="21" y="34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4" y="35"/>
                  <a:pt x="25" y="34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9"/>
                  <a:pt x="28" y="28"/>
                  <a:pt x="27" y="27"/>
                </a:cubicBezTo>
                <a:cubicBezTo>
                  <a:pt x="26" y="26"/>
                  <a:pt x="26" y="26"/>
                  <a:pt x="26" y="26"/>
                </a:cubicBezTo>
                <a:cubicBezTo>
                  <a:pt x="25" y="25"/>
                  <a:pt x="25" y="24"/>
                  <a:pt x="26" y="24"/>
                </a:cubicBezTo>
                <a:cubicBezTo>
                  <a:pt x="32" y="20"/>
                  <a:pt x="32" y="20"/>
                  <a:pt x="32" y="20"/>
                </a:cubicBezTo>
                <a:cubicBezTo>
                  <a:pt x="33" y="19"/>
                  <a:pt x="34" y="20"/>
                  <a:pt x="34" y="21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23"/>
                  <a:pt x="36" y="23"/>
                  <a:pt x="37" y="23"/>
                </a:cubicBezTo>
                <a:cubicBezTo>
                  <a:pt x="42" y="22"/>
                  <a:pt x="42" y="22"/>
                  <a:pt x="42" y="22"/>
                </a:cubicBezTo>
                <a:cubicBezTo>
                  <a:pt x="43" y="22"/>
                  <a:pt x="43" y="21"/>
                  <a:pt x="43" y="20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4" y="17"/>
                  <a:pt x="45" y="17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9"/>
                  <a:pt x="53" y="20"/>
                  <a:pt x="53" y="21"/>
                </a:cubicBezTo>
                <a:cubicBezTo>
                  <a:pt x="53" y="22"/>
                  <a:pt x="53" y="22"/>
                  <a:pt x="53" y="22"/>
                </a:cubicBezTo>
                <a:cubicBezTo>
                  <a:pt x="52" y="23"/>
                  <a:pt x="53" y="24"/>
                  <a:pt x="54" y="25"/>
                </a:cubicBezTo>
                <a:cubicBezTo>
                  <a:pt x="57" y="27"/>
                  <a:pt x="57" y="27"/>
                  <a:pt x="57" y="27"/>
                </a:cubicBezTo>
                <a:cubicBezTo>
                  <a:pt x="58" y="28"/>
                  <a:pt x="59" y="28"/>
                  <a:pt x="60" y="27"/>
                </a:cubicBezTo>
                <a:cubicBezTo>
                  <a:pt x="61" y="26"/>
                  <a:pt x="61" y="26"/>
                  <a:pt x="61" y="26"/>
                </a:cubicBezTo>
                <a:cubicBezTo>
                  <a:pt x="62" y="25"/>
                  <a:pt x="63" y="26"/>
                  <a:pt x="63" y="26"/>
                </a:cubicBezTo>
                <a:cubicBezTo>
                  <a:pt x="67" y="32"/>
                  <a:pt x="67" y="32"/>
                  <a:pt x="67" y="32"/>
                </a:cubicBezTo>
                <a:cubicBezTo>
                  <a:pt x="68" y="33"/>
                  <a:pt x="67" y="34"/>
                  <a:pt x="66" y="34"/>
                </a:cubicBezTo>
                <a:cubicBezTo>
                  <a:pt x="65" y="35"/>
                  <a:pt x="65" y="35"/>
                  <a:pt x="65" y="35"/>
                </a:cubicBezTo>
                <a:cubicBezTo>
                  <a:pt x="64" y="35"/>
                  <a:pt x="64" y="36"/>
                  <a:pt x="64" y="37"/>
                </a:cubicBezTo>
                <a:cubicBezTo>
                  <a:pt x="65" y="42"/>
                  <a:pt x="65" y="42"/>
                  <a:pt x="65" y="42"/>
                </a:cubicBezTo>
                <a:cubicBezTo>
                  <a:pt x="65" y="43"/>
                  <a:pt x="66" y="44"/>
                  <a:pt x="67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9" y="44"/>
                  <a:pt x="70" y="44"/>
                  <a:pt x="70" y="46"/>
                </a:cubicBezTo>
                <a:lnTo>
                  <a:pt x="68" y="5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5076392" y="3628461"/>
            <a:ext cx="868987" cy="829743"/>
            <a:chOff x="3656013" y="780521"/>
            <a:chExt cx="492125" cy="46990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24313" y="815446"/>
              <a:ext cx="82550" cy="115888"/>
            </a:xfrm>
            <a:custGeom>
              <a:avLst/>
              <a:gdLst>
                <a:gd name="T0" fmla="*/ 1 w 22"/>
                <a:gd name="T1" fmla="*/ 1 h 31"/>
                <a:gd name="T2" fmla="*/ 2 w 22"/>
                <a:gd name="T3" fmla="*/ 5 h 31"/>
                <a:gd name="T4" fmla="*/ 11 w 22"/>
                <a:gd name="T5" fmla="*/ 15 h 31"/>
                <a:gd name="T6" fmla="*/ 17 w 22"/>
                <a:gd name="T7" fmla="*/ 28 h 31"/>
                <a:gd name="T8" fmla="*/ 19 w 22"/>
                <a:gd name="T9" fmla="*/ 31 h 31"/>
                <a:gd name="T10" fmla="*/ 20 w 22"/>
                <a:gd name="T11" fmla="*/ 31 h 31"/>
                <a:gd name="T12" fmla="*/ 22 w 22"/>
                <a:gd name="T13" fmla="*/ 28 h 31"/>
                <a:gd name="T14" fmla="*/ 15 w 22"/>
                <a:gd name="T15" fmla="*/ 12 h 31"/>
                <a:gd name="T16" fmla="*/ 5 w 22"/>
                <a:gd name="T17" fmla="*/ 1 h 31"/>
                <a:gd name="T18" fmla="*/ 1 w 22"/>
                <a:gd name="T1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31">
                  <a:moveTo>
                    <a:pt x="1" y="1"/>
                  </a:moveTo>
                  <a:cubicBezTo>
                    <a:pt x="0" y="3"/>
                    <a:pt x="1" y="4"/>
                    <a:pt x="2" y="5"/>
                  </a:cubicBezTo>
                  <a:cubicBezTo>
                    <a:pt x="5" y="7"/>
                    <a:pt x="9" y="11"/>
                    <a:pt x="11" y="15"/>
                  </a:cubicBezTo>
                  <a:cubicBezTo>
                    <a:pt x="14" y="19"/>
                    <a:pt x="16" y="24"/>
                    <a:pt x="17" y="28"/>
                  </a:cubicBezTo>
                  <a:cubicBezTo>
                    <a:pt x="17" y="30"/>
                    <a:pt x="18" y="30"/>
                    <a:pt x="19" y="31"/>
                  </a:cubicBezTo>
                  <a:cubicBezTo>
                    <a:pt x="19" y="31"/>
                    <a:pt x="20" y="31"/>
                    <a:pt x="20" y="31"/>
                  </a:cubicBezTo>
                  <a:cubicBezTo>
                    <a:pt x="21" y="30"/>
                    <a:pt x="22" y="29"/>
                    <a:pt x="22" y="28"/>
                  </a:cubicBezTo>
                  <a:cubicBezTo>
                    <a:pt x="21" y="22"/>
                    <a:pt x="19" y="17"/>
                    <a:pt x="15" y="12"/>
                  </a:cubicBezTo>
                  <a:cubicBezTo>
                    <a:pt x="12" y="7"/>
                    <a:pt x="9" y="4"/>
                    <a:pt x="5" y="1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776" y="780521"/>
              <a:ext cx="106362" cy="147638"/>
            </a:xfrm>
            <a:custGeom>
              <a:avLst/>
              <a:gdLst>
                <a:gd name="T0" fmla="*/ 4 w 28"/>
                <a:gd name="T1" fmla="*/ 1 h 39"/>
                <a:gd name="T2" fmla="*/ 1 w 28"/>
                <a:gd name="T3" fmla="*/ 1 h 39"/>
                <a:gd name="T4" fmla="*/ 2 w 28"/>
                <a:gd name="T5" fmla="*/ 5 h 39"/>
                <a:gd name="T6" fmla="*/ 14 w 28"/>
                <a:gd name="T7" fmla="*/ 18 h 39"/>
                <a:gd name="T8" fmla="*/ 22 w 28"/>
                <a:gd name="T9" fmla="*/ 37 h 39"/>
                <a:gd name="T10" fmla="*/ 24 w 28"/>
                <a:gd name="T11" fmla="*/ 39 h 39"/>
                <a:gd name="T12" fmla="*/ 25 w 28"/>
                <a:gd name="T13" fmla="*/ 39 h 39"/>
                <a:gd name="T14" fmla="*/ 27 w 28"/>
                <a:gd name="T15" fmla="*/ 36 h 39"/>
                <a:gd name="T16" fmla="*/ 18 w 28"/>
                <a:gd name="T17" fmla="*/ 16 h 39"/>
                <a:gd name="T18" fmla="*/ 4 w 28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9">
                  <a:moveTo>
                    <a:pt x="4" y="1"/>
                  </a:moveTo>
                  <a:cubicBezTo>
                    <a:pt x="3" y="0"/>
                    <a:pt x="2" y="0"/>
                    <a:pt x="1" y="1"/>
                  </a:cubicBezTo>
                  <a:cubicBezTo>
                    <a:pt x="0" y="3"/>
                    <a:pt x="0" y="4"/>
                    <a:pt x="2" y="5"/>
                  </a:cubicBezTo>
                  <a:cubicBezTo>
                    <a:pt x="6" y="8"/>
                    <a:pt x="11" y="13"/>
                    <a:pt x="14" y="18"/>
                  </a:cubicBezTo>
                  <a:cubicBezTo>
                    <a:pt x="18" y="25"/>
                    <a:pt x="21" y="31"/>
                    <a:pt x="22" y="37"/>
                  </a:cubicBezTo>
                  <a:cubicBezTo>
                    <a:pt x="23" y="38"/>
                    <a:pt x="23" y="39"/>
                    <a:pt x="24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7" y="39"/>
                    <a:pt x="28" y="38"/>
                    <a:pt x="27" y="36"/>
                  </a:cubicBezTo>
                  <a:cubicBezTo>
                    <a:pt x="26" y="29"/>
                    <a:pt x="23" y="22"/>
                    <a:pt x="18" y="16"/>
                  </a:cubicBezTo>
                  <a:cubicBezTo>
                    <a:pt x="14" y="10"/>
                    <a:pt x="10" y="5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5263" y="848783"/>
              <a:ext cx="63500" cy="82550"/>
            </a:xfrm>
            <a:custGeom>
              <a:avLst/>
              <a:gdLst>
                <a:gd name="T0" fmla="*/ 1 w 17"/>
                <a:gd name="T1" fmla="*/ 2 h 22"/>
                <a:gd name="T2" fmla="*/ 2 w 17"/>
                <a:gd name="T3" fmla="*/ 5 h 22"/>
                <a:gd name="T4" fmla="*/ 9 w 17"/>
                <a:gd name="T5" fmla="*/ 11 h 22"/>
                <a:gd name="T6" fmla="*/ 12 w 17"/>
                <a:gd name="T7" fmla="*/ 20 h 22"/>
                <a:gd name="T8" fmla="*/ 14 w 17"/>
                <a:gd name="T9" fmla="*/ 22 h 22"/>
                <a:gd name="T10" fmla="*/ 14 w 17"/>
                <a:gd name="T11" fmla="*/ 22 h 22"/>
                <a:gd name="T12" fmla="*/ 17 w 17"/>
                <a:gd name="T13" fmla="*/ 19 h 22"/>
                <a:gd name="T14" fmla="*/ 13 w 17"/>
                <a:gd name="T15" fmla="*/ 8 h 22"/>
                <a:gd name="T16" fmla="*/ 5 w 17"/>
                <a:gd name="T17" fmla="*/ 1 h 22"/>
                <a:gd name="T18" fmla="*/ 1 w 17"/>
                <a:gd name="T1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2">
                  <a:moveTo>
                    <a:pt x="1" y="2"/>
                  </a:moveTo>
                  <a:cubicBezTo>
                    <a:pt x="0" y="3"/>
                    <a:pt x="1" y="4"/>
                    <a:pt x="2" y="5"/>
                  </a:cubicBezTo>
                  <a:cubicBezTo>
                    <a:pt x="4" y="6"/>
                    <a:pt x="7" y="8"/>
                    <a:pt x="9" y="11"/>
                  </a:cubicBezTo>
                  <a:cubicBezTo>
                    <a:pt x="10" y="14"/>
                    <a:pt x="12" y="17"/>
                    <a:pt x="12" y="20"/>
                  </a:cubicBezTo>
                  <a:cubicBezTo>
                    <a:pt x="12" y="21"/>
                    <a:pt x="13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6" y="22"/>
                    <a:pt x="17" y="21"/>
                    <a:pt x="17" y="19"/>
                  </a:cubicBezTo>
                  <a:cubicBezTo>
                    <a:pt x="16" y="16"/>
                    <a:pt x="15" y="12"/>
                    <a:pt x="13" y="8"/>
                  </a:cubicBezTo>
                  <a:cubicBezTo>
                    <a:pt x="10" y="5"/>
                    <a:pt x="8" y="2"/>
                    <a:pt x="5" y="1"/>
                  </a:cubicBezTo>
                  <a:cubicBezTo>
                    <a:pt x="3" y="0"/>
                    <a:pt x="2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63963" y="851958"/>
              <a:ext cx="266700" cy="244475"/>
            </a:xfrm>
            <a:custGeom>
              <a:avLst/>
              <a:gdLst>
                <a:gd name="T0" fmla="*/ 34 w 71"/>
                <a:gd name="T1" fmla="*/ 1 h 65"/>
                <a:gd name="T2" fmla="*/ 30 w 71"/>
                <a:gd name="T3" fmla="*/ 7 h 65"/>
                <a:gd name="T4" fmla="*/ 4 w 71"/>
                <a:gd name="T5" fmla="*/ 40 h 65"/>
                <a:gd name="T6" fmla="*/ 0 w 71"/>
                <a:gd name="T7" fmla="*/ 46 h 65"/>
                <a:gd name="T8" fmla="*/ 0 w 71"/>
                <a:gd name="T9" fmla="*/ 48 h 65"/>
                <a:gd name="T10" fmla="*/ 4 w 71"/>
                <a:gd name="T11" fmla="*/ 54 h 65"/>
                <a:gd name="T12" fmla="*/ 7 w 71"/>
                <a:gd name="T13" fmla="*/ 58 h 65"/>
                <a:gd name="T14" fmla="*/ 11 w 71"/>
                <a:gd name="T15" fmla="*/ 64 h 65"/>
                <a:gd name="T16" fmla="*/ 13 w 71"/>
                <a:gd name="T17" fmla="*/ 65 h 65"/>
                <a:gd name="T18" fmla="*/ 20 w 71"/>
                <a:gd name="T19" fmla="*/ 63 h 65"/>
                <a:gd name="T20" fmla="*/ 62 w 71"/>
                <a:gd name="T21" fmla="*/ 54 h 65"/>
                <a:gd name="T22" fmla="*/ 69 w 71"/>
                <a:gd name="T23" fmla="*/ 52 h 65"/>
                <a:gd name="T24" fmla="*/ 70 w 71"/>
                <a:gd name="T25" fmla="*/ 50 h 65"/>
                <a:gd name="T26" fmla="*/ 65 w 71"/>
                <a:gd name="T27" fmla="*/ 43 h 65"/>
                <a:gd name="T28" fmla="*/ 41 w 71"/>
                <a:gd name="T29" fmla="*/ 7 h 65"/>
                <a:gd name="T30" fmla="*/ 37 w 71"/>
                <a:gd name="T31" fmla="*/ 1 h 65"/>
                <a:gd name="T32" fmla="*/ 34 w 71"/>
                <a:gd name="T33" fmla="*/ 1 h 65"/>
                <a:gd name="T34" fmla="*/ 56 w 71"/>
                <a:gd name="T35" fmla="*/ 41 h 65"/>
                <a:gd name="T36" fmla="*/ 59 w 71"/>
                <a:gd name="T37" fmla="*/ 45 h 65"/>
                <a:gd name="T38" fmla="*/ 58 w 71"/>
                <a:gd name="T39" fmla="*/ 46 h 65"/>
                <a:gd name="T40" fmla="*/ 51 w 71"/>
                <a:gd name="T41" fmla="*/ 48 h 65"/>
                <a:gd name="T42" fmla="*/ 21 w 71"/>
                <a:gd name="T43" fmla="*/ 57 h 65"/>
                <a:gd name="T44" fmla="*/ 14 w 71"/>
                <a:gd name="T45" fmla="*/ 59 h 65"/>
                <a:gd name="T46" fmla="*/ 14 w 71"/>
                <a:gd name="T47" fmla="*/ 58 h 65"/>
                <a:gd name="T48" fmla="*/ 20 w 71"/>
                <a:gd name="T49" fmla="*/ 55 h 65"/>
                <a:gd name="T50" fmla="*/ 46 w 71"/>
                <a:gd name="T51" fmla="*/ 41 h 65"/>
                <a:gd name="T52" fmla="*/ 52 w 71"/>
                <a:gd name="T53" fmla="*/ 37 h 65"/>
                <a:gd name="T54" fmla="*/ 54 w 71"/>
                <a:gd name="T55" fmla="*/ 38 h 65"/>
                <a:gd name="T56" fmla="*/ 56 w 71"/>
                <a:gd name="T57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1" h="65">
                  <a:moveTo>
                    <a:pt x="34" y="1"/>
                  </a:moveTo>
                  <a:cubicBezTo>
                    <a:pt x="34" y="2"/>
                    <a:pt x="32" y="4"/>
                    <a:pt x="30" y="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3" y="42"/>
                    <a:pt x="1" y="45"/>
                    <a:pt x="0" y="46"/>
                  </a:cubicBezTo>
                  <a:cubicBezTo>
                    <a:pt x="0" y="46"/>
                    <a:pt x="0" y="47"/>
                    <a:pt x="0" y="48"/>
                  </a:cubicBezTo>
                  <a:cubicBezTo>
                    <a:pt x="1" y="49"/>
                    <a:pt x="3" y="52"/>
                    <a:pt x="4" y="54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8" y="60"/>
                    <a:pt x="10" y="63"/>
                    <a:pt x="11" y="64"/>
                  </a:cubicBezTo>
                  <a:cubicBezTo>
                    <a:pt x="11" y="64"/>
                    <a:pt x="12" y="65"/>
                    <a:pt x="13" y="65"/>
                  </a:cubicBezTo>
                  <a:cubicBezTo>
                    <a:pt x="14" y="65"/>
                    <a:pt x="17" y="64"/>
                    <a:pt x="20" y="63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5" y="53"/>
                    <a:pt x="68" y="53"/>
                    <a:pt x="69" y="52"/>
                  </a:cubicBezTo>
                  <a:cubicBezTo>
                    <a:pt x="70" y="52"/>
                    <a:pt x="71" y="51"/>
                    <a:pt x="70" y="50"/>
                  </a:cubicBezTo>
                  <a:cubicBezTo>
                    <a:pt x="69" y="49"/>
                    <a:pt x="67" y="46"/>
                    <a:pt x="65" y="43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4"/>
                    <a:pt x="38" y="2"/>
                    <a:pt x="37" y="1"/>
                  </a:cubicBezTo>
                  <a:cubicBezTo>
                    <a:pt x="36" y="0"/>
                    <a:pt x="35" y="0"/>
                    <a:pt x="34" y="1"/>
                  </a:cubicBezTo>
                  <a:close/>
                  <a:moveTo>
                    <a:pt x="56" y="41"/>
                  </a:moveTo>
                  <a:cubicBezTo>
                    <a:pt x="57" y="42"/>
                    <a:pt x="58" y="44"/>
                    <a:pt x="59" y="45"/>
                  </a:cubicBezTo>
                  <a:cubicBezTo>
                    <a:pt x="59" y="45"/>
                    <a:pt x="59" y="46"/>
                    <a:pt x="58" y="46"/>
                  </a:cubicBezTo>
                  <a:cubicBezTo>
                    <a:pt x="57" y="47"/>
                    <a:pt x="54" y="48"/>
                    <a:pt x="51" y="48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18" y="58"/>
                    <a:pt x="15" y="58"/>
                    <a:pt x="14" y="59"/>
                  </a:cubicBezTo>
                  <a:cubicBezTo>
                    <a:pt x="13" y="59"/>
                    <a:pt x="13" y="59"/>
                    <a:pt x="14" y="58"/>
                  </a:cubicBezTo>
                  <a:cubicBezTo>
                    <a:pt x="15" y="58"/>
                    <a:pt x="18" y="56"/>
                    <a:pt x="20" y="55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8" y="39"/>
                    <a:pt x="51" y="38"/>
                    <a:pt x="52" y="37"/>
                  </a:cubicBezTo>
                  <a:cubicBezTo>
                    <a:pt x="53" y="37"/>
                    <a:pt x="54" y="37"/>
                    <a:pt x="54" y="38"/>
                  </a:cubicBezTo>
                  <a:cubicBezTo>
                    <a:pt x="55" y="38"/>
                    <a:pt x="56" y="40"/>
                    <a:pt x="56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56013" y="1036108"/>
              <a:ext cx="142875" cy="131763"/>
            </a:xfrm>
            <a:custGeom>
              <a:avLst/>
              <a:gdLst>
                <a:gd name="T0" fmla="*/ 24 w 38"/>
                <a:gd name="T1" fmla="*/ 1 h 35"/>
                <a:gd name="T2" fmla="*/ 18 w 38"/>
                <a:gd name="T3" fmla="*/ 4 h 35"/>
                <a:gd name="T4" fmla="*/ 7 w 38"/>
                <a:gd name="T5" fmla="*/ 12 h 35"/>
                <a:gd name="T6" fmla="*/ 1 w 38"/>
                <a:gd name="T7" fmla="*/ 16 h 35"/>
                <a:gd name="T8" fmla="*/ 1 w 38"/>
                <a:gd name="T9" fmla="*/ 19 h 35"/>
                <a:gd name="T10" fmla="*/ 5 w 38"/>
                <a:gd name="T11" fmla="*/ 25 h 35"/>
                <a:gd name="T12" fmla="*/ 7 w 38"/>
                <a:gd name="T13" fmla="*/ 28 h 35"/>
                <a:gd name="T14" fmla="*/ 11 w 38"/>
                <a:gd name="T15" fmla="*/ 34 h 35"/>
                <a:gd name="T16" fmla="*/ 14 w 38"/>
                <a:gd name="T17" fmla="*/ 34 h 35"/>
                <a:gd name="T18" fmla="*/ 19 w 38"/>
                <a:gd name="T19" fmla="*/ 30 h 35"/>
                <a:gd name="T20" fmla="*/ 31 w 38"/>
                <a:gd name="T21" fmla="*/ 23 h 35"/>
                <a:gd name="T22" fmla="*/ 37 w 38"/>
                <a:gd name="T23" fmla="*/ 19 h 35"/>
                <a:gd name="T24" fmla="*/ 37 w 38"/>
                <a:gd name="T25" fmla="*/ 16 h 35"/>
                <a:gd name="T26" fmla="*/ 33 w 38"/>
                <a:gd name="T27" fmla="*/ 10 h 35"/>
                <a:gd name="T28" fmla="*/ 31 w 38"/>
                <a:gd name="T29" fmla="*/ 7 h 35"/>
                <a:gd name="T30" fmla="*/ 27 w 38"/>
                <a:gd name="T31" fmla="*/ 1 h 35"/>
                <a:gd name="T32" fmla="*/ 24 w 38"/>
                <a:gd name="T33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35">
                  <a:moveTo>
                    <a:pt x="24" y="1"/>
                  </a:moveTo>
                  <a:cubicBezTo>
                    <a:pt x="23" y="1"/>
                    <a:pt x="21" y="3"/>
                    <a:pt x="18" y="4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5" y="14"/>
                    <a:pt x="2" y="15"/>
                    <a:pt x="1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3" y="22"/>
                    <a:pt x="5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0"/>
                    <a:pt x="10" y="33"/>
                    <a:pt x="11" y="34"/>
                  </a:cubicBezTo>
                  <a:cubicBezTo>
                    <a:pt x="12" y="35"/>
                    <a:pt x="13" y="35"/>
                    <a:pt x="14" y="34"/>
                  </a:cubicBezTo>
                  <a:cubicBezTo>
                    <a:pt x="14" y="34"/>
                    <a:pt x="17" y="32"/>
                    <a:pt x="19" y="30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3" y="21"/>
                    <a:pt x="36" y="19"/>
                    <a:pt x="37" y="19"/>
                  </a:cubicBezTo>
                  <a:cubicBezTo>
                    <a:pt x="37" y="18"/>
                    <a:pt x="38" y="17"/>
                    <a:pt x="37" y="16"/>
                  </a:cubicBezTo>
                  <a:cubicBezTo>
                    <a:pt x="36" y="15"/>
                    <a:pt x="35" y="13"/>
                    <a:pt x="33" y="10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9" y="4"/>
                    <a:pt x="27" y="2"/>
                    <a:pt x="27" y="1"/>
                  </a:cubicBezTo>
                  <a:cubicBezTo>
                    <a:pt x="26" y="0"/>
                    <a:pt x="25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1576" y="1156758"/>
              <a:ext cx="98425" cy="93663"/>
            </a:xfrm>
            <a:custGeom>
              <a:avLst/>
              <a:gdLst>
                <a:gd name="T0" fmla="*/ 13 w 26"/>
                <a:gd name="T1" fmla="*/ 6 h 25"/>
                <a:gd name="T2" fmla="*/ 9 w 26"/>
                <a:gd name="T3" fmla="*/ 1 h 25"/>
                <a:gd name="T4" fmla="*/ 5 w 26"/>
                <a:gd name="T5" fmla="*/ 1 h 25"/>
                <a:gd name="T6" fmla="*/ 1 w 26"/>
                <a:gd name="T7" fmla="*/ 4 h 25"/>
                <a:gd name="T8" fmla="*/ 1 w 26"/>
                <a:gd name="T9" fmla="*/ 7 h 25"/>
                <a:gd name="T10" fmla="*/ 6 w 26"/>
                <a:gd name="T11" fmla="*/ 12 h 25"/>
                <a:gd name="T12" fmla="*/ 13 w 26"/>
                <a:gd name="T13" fmla="*/ 19 h 25"/>
                <a:gd name="T14" fmla="*/ 18 w 26"/>
                <a:gd name="T15" fmla="*/ 24 h 25"/>
                <a:gd name="T16" fmla="*/ 21 w 26"/>
                <a:gd name="T17" fmla="*/ 24 h 25"/>
                <a:gd name="T18" fmla="*/ 25 w 26"/>
                <a:gd name="T19" fmla="*/ 21 h 25"/>
                <a:gd name="T20" fmla="*/ 25 w 26"/>
                <a:gd name="T21" fmla="*/ 18 h 25"/>
                <a:gd name="T22" fmla="*/ 20 w 26"/>
                <a:gd name="T23" fmla="*/ 12 h 25"/>
                <a:gd name="T24" fmla="*/ 13 w 26"/>
                <a:gd name="T25" fmla="*/ 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25">
                  <a:moveTo>
                    <a:pt x="13" y="6"/>
                  </a:moveTo>
                  <a:cubicBezTo>
                    <a:pt x="11" y="4"/>
                    <a:pt x="9" y="1"/>
                    <a:pt x="9" y="1"/>
                  </a:cubicBezTo>
                  <a:cubicBezTo>
                    <a:pt x="8" y="0"/>
                    <a:pt x="7" y="0"/>
                    <a:pt x="5" y="1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7"/>
                    <a:pt x="4" y="10"/>
                    <a:pt x="6" y="1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5" y="21"/>
                    <a:pt x="17" y="24"/>
                    <a:pt x="18" y="24"/>
                  </a:cubicBezTo>
                  <a:cubicBezTo>
                    <a:pt x="19" y="25"/>
                    <a:pt x="20" y="25"/>
                    <a:pt x="21" y="24"/>
                  </a:cubicBezTo>
                  <a:cubicBezTo>
                    <a:pt x="22" y="23"/>
                    <a:pt x="24" y="21"/>
                    <a:pt x="25" y="21"/>
                  </a:cubicBezTo>
                  <a:cubicBezTo>
                    <a:pt x="26" y="20"/>
                    <a:pt x="26" y="18"/>
                    <a:pt x="25" y="18"/>
                  </a:cubicBezTo>
                  <a:cubicBezTo>
                    <a:pt x="24" y="17"/>
                    <a:pt x="22" y="14"/>
                    <a:pt x="20" y="12"/>
                  </a:cubicBezTo>
                  <a:lnTo>
                    <a:pt x="13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2851" y="1131358"/>
              <a:ext cx="30162" cy="41275"/>
            </a:xfrm>
            <a:custGeom>
              <a:avLst/>
              <a:gdLst>
                <a:gd name="T0" fmla="*/ 5 w 8"/>
                <a:gd name="T1" fmla="*/ 1 h 11"/>
                <a:gd name="T2" fmla="*/ 1 w 8"/>
                <a:gd name="T3" fmla="*/ 4 h 11"/>
                <a:gd name="T4" fmla="*/ 1 w 8"/>
                <a:gd name="T5" fmla="*/ 7 h 11"/>
                <a:gd name="T6" fmla="*/ 4 w 8"/>
                <a:gd name="T7" fmla="*/ 10 h 11"/>
                <a:gd name="T8" fmla="*/ 7 w 8"/>
                <a:gd name="T9" fmla="*/ 10 h 11"/>
                <a:gd name="T10" fmla="*/ 7 w 8"/>
                <a:gd name="T11" fmla="*/ 9 h 11"/>
                <a:gd name="T12" fmla="*/ 8 w 8"/>
                <a:gd name="T13" fmla="*/ 6 h 11"/>
                <a:gd name="T14" fmla="*/ 8 w 8"/>
                <a:gd name="T15" fmla="*/ 2 h 11"/>
                <a:gd name="T16" fmla="*/ 7 w 8"/>
                <a:gd name="T17" fmla="*/ 1 h 11"/>
                <a:gd name="T18" fmla="*/ 5 w 8"/>
                <a:gd name="T1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">
                  <a:moveTo>
                    <a:pt x="5" y="1"/>
                  </a:moveTo>
                  <a:cubicBezTo>
                    <a:pt x="3" y="2"/>
                    <a:pt x="1" y="3"/>
                    <a:pt x="1" y="4"/>
                  </a:cubicBezTo>
                  <a:cubicBezTo>
                    <a:pt x="0" y="5"/>
                    <a:pt x="0" y="6"/>
                    <a:pt x="1" y="7"/>
                  </a:cubicBezTo>
                  <a:cubicBezTo>
                    <a:pt x="1" y="8"/>
                    <a:pt x="3" y="9"/>
                    <a:pt x="4" y="10"/>
                  </a:cubicBezTo>
                  <a:cubicBezTo>
                    <a:pt x="5" y="11"/>
                    <a:pt x="6" y="11"/>
                    <a:pt x="7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7" y="8"/>
                    <a:pt x="8" y="7"/>
                    <a:pt x="8" y="6"/>
                  </a:cubicBezTo>
                  <a:cubicBezTo>
                    <a:pt x="8" y="5"/>
                    <a:pt x="8" y="3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6051" y="897996"/>
              <a:ext cx="55562" cy="66675"/>
            </a:xfrm>
            <a:custGeom>
              <a:avLst/>
              <a:gdLst>
                <a:gd name="T0" fmla="*/ 2 w 15"/>
                <a:gd name="T1" fmla="*/ 1 h 18"/>
                <a:gd name="T2" fmla="*/ 0 w 15"/>
                <a:gd name="T3" fmla="*/ 3 h 18"/>
                <a:gd name="T4" fmla="*/ 1 w 15"/>
                <a:gd name="T5" fmla="*/ 5 h 18"/>
                <a:gd name="T6" fmla="*/ 4 w 15"/>
                <a:gd name="T7" fmla="*/ 11 h 18"/>
                <a:gd name="T8" fmla="*/ 8 w 15"/>
                <a:gd name="T9" fmla="*/ 16 h 18"/>
                <a:gd name="T10" fmla="*/ 10 w 15"/>
                <a:gd name="T11" fmla="*/ 18 h 18"/>
                <a:gd name="T12" fmla="*/ 12 w 15"/>
                <a:gd name="T13" fmla="*/ 17 h 18"/>
                <a:gd name="T14" fmla="*/ 12 w 15"/>
                <a:gd name="T15" fmla="*/ 5 h 18"/>
                <a:gd name="T16" fmla="*/ 12 w 15"/>
                <a:gd name="T17" fmla="*/ 5 h 18"/>
                <a:gd name="T18" fmla="*/ 12 w 15"/>
                <a:gd name="T19" fmla="*/ 5 h 18"/>
                <a:gd name="T20" fmla="*/ 2 w 15"/>
                <a:gd name="T2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18">
                  <a:moveTo>
                    <a:pt x="2" y="1"/>
                  </a:move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8"/>
                    <a:pt x="10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4" y="14"/>
                    <a:pt x="15" y="9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2"/>
                    <a:pt x="6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3" name="Group 102出自【趣你的PPT】(微信:qunideppt)：最优质的PPT资源库"/>
          <p:cNvGrpSpPr/>
          <p:nvPr/>
        </p:nvGrpSpPr>
        <p:grpSpPr>
          <a:xfrm>
            <a:off x="5227763" y="5899043"/>
            <a:ext cx="664354" cy="756860"/>
            <a:chOff x="3741738" y="2066396"/>
            <a:chExt cx="376237" cy="4286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1738" y="2190221"/>
              <a:ext cx="222250" cy="269875"/>
            </a:xfrm>
            <a:custGeom>
              <a:avLst/>
              <a:gdLst>
                <a:gd name="T0" fmla="*/ 30 w 59"/>
                <a:gd name="T1" fmla="*/ 35 h 72"/>
                <a:gd name="T2" fmla="*/ 41 w 59"/>
                <a:gd name="T3" fmla="*/ 24 h 72"/>
                <a:gd name="T4" fmla="*/ 52 w 59"/>
                <a:gd name="T5" fmla="*/ 24 h 72"/>
                <a:gd name="T6" fmla="*/ 59 w 59"/>
                <a:gd name="T7" fmla="*/ 4 h 72"/>
                <a:gd name="T8" fmla="*/ 55 w 59"/>
                <a:gd name="T9" fmla="*/ 0 h 72"/>
                <a:gd name="T10" fmla="*/ 50 w 59"/>
                <a:gd name="T11" fmla="*/ 4 h 72"/>
                <a:gd name="T12" fmla="*/ 30 w 59"/>
                <a:gd name="T13" fmla="*/ 25 h 72"/>
                <a:gd name="T14" fmla="*/ 9 w 59"/>
                <a:gd name="T15" fmla="*/ 4 h 72"/>
                <a:gd name="T16" fmla="*/ 4 w 59"/>
                <a:gd name="T17" fmla="*/ 0 h 72"/>
                <a:gd name="T18" fmla="*/ 0 w 59"/>
                <a:gd name="T19" fmla="*/ 4 h 72"/>
                <a:gd name="T20" fmla="*/ 21 w 59"/>
                <a:gd name="T21" fmla="*/ 33 h 72"/>
                <a:gd name="T22" fmla="*/ 24 w 59"/>
                <a:gd name="T23" fmla="*/ 35 h 72"/>
                <a:gd name="T24" fmla="*/ 25 w 59"/>
                <a:gd name="T25" fmla="*/ 39 h 72"/>
                <a:gd name="T26" fmla="*/ 25 w 59"/>
                <a:gd name="T27" fmla="*/ 53 h 72"/>
                <a:gd name="T28" fmla="*/ 15 w 59"/>
                <a:gd name="T29" fmla="*/ 63 h 72"/>
                <a:gd name="T30" fmla="*/ 9 w 59"/>
                <a:gd name="T31" fmla="*/ 63 h 72"/>
                <a:gd name="T32" fmla="*/ 5 w 59"/>
                <a:gd name="T33" fmla="*/ 67 h 72"/>
                <a:gd name="T34" fmla="*/ 9 w 59"/>
                <a:gd name="T35" fmla="*/ 72 h 72"/>
                <a:gd name="T36" fmla="*/ 30 w 59"/>
                <a:gd name="T37" fmla="*/ 72 h 72"/>
                <a:gd name="T38" fmla="*/ 30 w 59"/>
                <a:gd name="T39" fmla="*/ 55 h 72"/>
                <a:gd name="T40" fmla="*/ 34 w 59"/>
                <a:gd name="T41" fmla="*/ 47 h 72"/>
                <a:gd name="T42" fmla="*/ 34 w 59"/>
                <a:gd name="T43" fmla="*/ 43 h 72"/>
                <a:gd name="T44" fmla="*/ 30 w 59"/>
                <a:gd name="T45" fmla="*/ 3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9" h="72">
                  <a:moveTo>
                    <a:pt x="30" y="35"/>
                  </a:moveTo>
                  <a:cubicBezTo>
                    <a:pt x="30" y="29"/>
                    <a:pt x="35" y="24"/>
                    <a:pt x="41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7" y="19"/>
                    <a:pt x="59" y="12"/>
                    <a:pt x="59" y="4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16"/>
                    <a:pt x="41" y="25"/>
                    <a:pt x="30" y="25"/>
                  </a:cubicBezTo>
                  <a:cubicBezTo>
                    <a:pt x="18" y="25"/>
                    <a:pt x="9" y="1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8" y="29"/>
                    <a:pt x="21" y="33"/>
                  </a:cubicBezTo>
                  <a:cubicBezTo>
                    <a:pt x="22" y="33"/>
                    <a:pt x="23" y="34"/>
                    <a:pt x="24" y="35"/>
                  </a:cubicBezTo>
                  <a:cubicBezTo>
                    <a:pt x="24" y="35"/>
                    <a:pt x="25" y="36"/>
                    <a:pt x="25" y="3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8"/>
                    <a:pt x="21" y="63"/>
                    <a:pt x="15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63"/>
                    <a:pt x="5" y="65"/>
                    <a:pt x="5" y="67"/>
                  </a:cubicBezTo>
                  <a:cubicBezTo>
                    <a:pt x="5" y="70"/>
                    <a:pt x="7" y="72"/>
                    <a:pt x="9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0" y="52"/>
                    <a:pt x="31" y="49"/>
                    <a:pt x="34" y="47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1" y="41"/>
                    <a:pt x="30" y="38"/>
                    <a:pt x="3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4126" y="2066396"/>
              <a:ext cx="117475" cy="192088"/>
            </a:xfrm>
            <a:custGeom>
              <a:avLst/>
              <a:gdLst>
                <a:gd name="T0" fmla="*/ 10 w 31"/>
                <a:gd name="T1" fmla="*/ 37 h 51"/>
                <a:gd name="T2" fmla="*/ 7 w 31"/>
                <a:gd name="T3" fmla="*/ 40 h 51"/>
                <a:gd name="T4" fmla="*/ 0 w 31"/>
                <a:gd name="T5" fmla="*/ 40 h 51"/>
                <a:gd name="T6" fmla="*/ 16 w 31"/>
                <a:gd name="T7" fmla="*/ 51 h 51"/>
                <a:gd name="T8" fmla="*/ 31 w 31"/>
                <a:gd name="T9" fmla="*/ 40 h 51"/>
                <a:gd name="T10" fmla="*/ 24 w 31"/>
                <a:gd name="T11" fmla="*/ 40 h 51"/>
                <a:gd name="T12" fmla="*/ 21 w 31"/>
                <a:gd name="T13" fmla="*/ 37 h 51"/>
                <a:gd name="T14" fmla="*/ 24 w 31"/>
                <a:gd name="T15" fmla="*/ 33 h 51"/>
                <a:gd name="T16" fmla="*/ 31 w 31"/>
                <a:gd name="T17" fmla="*/ 33 h 51"/>
                <a:gd name="T18" fmla="*/ 31 w 31"/>
                <a:gd name="T19" fmla="*/ 30 h 51"/>
                <a:gd name="T20" fmla="*/ 24 w 31"/>
                <a:gd name="T21" fmla="*/ 30 h 51"/>
                <a:gd name="T22" fmla="*/ 21 w 31"/>
                <a:gd name="T23" fmla="*/ 26 h 51"/>
                <a:gd name="T24" fmla="*/ 24 w 31"/>
                <a:gd name="T25" fmla="*/ 23 h 51"/>
                <a:gd name="T26" fmla="*/ 31 w 31"/>
                <a:gd name="T27" fmla="*/ 23 h 51"/>
                <a:gd name="T28" fmla="*/ 31 w 31"/>
                <a:gd name="T29" fmla="*/ 19 h 51"/>
                <a:gd name="T30" fmla="*/ 24 w 31"/>
                <a:gd name="T31" fmla="*/ 19 h 51"/>
                <a:gd name="T32" fmla="*/ 21 w 31"/>
                <a:gd name="T33" fmla="*/ 16 h 51"/>
                <a:gd name="T34" fmla="*/ 24 w 31"/>
                <a:gd name="T35" fmla="*/ 13 h 51"/>
                <a:gd name="T36" fmla="*/ 31 w 31"/>
                <a:gd name="T37" fmla="*/ 13 h 51"/>
                <a:gd name="T38" fmla="*/ 16 w 31"/>
                <a:gd name="T39" fmla="*/ 0 h 51"/>
                <a:gd name="T40" fmla="*/ 0 w 31"/>
                <a:gd name="T41" fmla="*/ 13 h 51"/>
                <a:gd name="T42" fmla="*/ 7 w 31"/>
                <a:gd name="T43" fmla="*/ 13 h 51"/>
                <a:gd name="T44" fmla="*/ 10 w 31"/>
                <a:gd name="T45" fmla="*/ 16 h 51"/>
                <a:gd name="T46" fmla="*/ 7 w 31"/>
                <a:gd name="T47" fmla="*/ 19 h 51"/>
                <a:gd name="T48" fmla="*/ 0 w 31"/>
                <a:gd name="T49" fmla="*/ 19 h 51"/>
                <a:gd name="T50" fmla="*/ 0 w 31"/>
                <a:gd name="T51" fmla="*/ 23 h 51"/>
                <a:gd name="T52" fmla="*/ 7 w 31"/>
                <a:gd name="T53" fmla="*/ 23 h 51"/>
                <a:gd name="T54" fmla="*/ 10 w 31"/>
                <a:gd name="T55" fmla="*/ 26 h 51"/>
                <a:gd name="T56" fmla="*/ 7 w 31"/>
                <a:gd name="T57" fmla="*/ 30 h 51"/>
                <a:gd name="T58" fmla="*/ 0 w 31"/>
                <a:gd name="T59" fmla="*/ 30 h 51"/>
                <a:gd name="T60" fmla="*/ 0 w 31"/>
                <a:gd name="T61" fmla="*/ 33 h 51"/>
                <a:gd name="T62" fmla="*/ 7 w 31"/>
                <a:gd name="T63" fmla="*/ 33 h 51"/>
                <a:gd name="T64" fmla="*/ 10 w 31"/>
                <a:gd name="T65" fmla="*/ 3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51">
                  <a:moveTo>
                    <a:pt x="10" y="37"/>
                  </a:moveTo>
                  <a:cubicBezTo>
                    <a:pt x="10" y="39"/>
                    <a:pt x="9" y="40"/>
                    <a:pt x="7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47"/>
                    <a:pt x="8" y="51"/>
                    <a:pt x="16" y="51"/>
                  </a:cubicBezTo>
                  <a:cubicBezTo>
                    <a:pt x="23" y="51"/>
                    <a:pt x="29" y="47"/>
                    <a:pt x="31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0"/>
                    <a:pt x="21" y="39"/>
                    <a:pt x="21" y="37"/>
                  </a:cubicBezTo>
                  <a:cubicBezTo>
                    <a:pt x="21" y="35"/>
                    <a:pt x="22" y="33"/>
                    <a:pt x="24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2" y="30"/>
                    <a:pt x="21" y="28"/>
                    <a:pt x="21" y="26"/>
                  </a:cubicBezTo>
                  <a:cubicBezTo>
                    <a:pt x="21" y="24"/>
                    <a:pt x="22" y="23"/>
                    <a:pt x="24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2" y="19"/>
                    <a:pt x="21" y="18"/>
                    <a:pt x="21" y="16"/>
                  </a:cubicBezTo>
                  <a:cubicBezTo>
                    <a:pt x="21" y="14"/>
                    <a:pt x="22" y="13"/>
                    <a:pt x="24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0" y="5"/>
                    <a:pt x="23" y="0"/>
                    <a:pt x="16" y="0"/>
                  </a:cubicBezTo>
                  <a:cubicBezTo>
                    <a:pt x="8" y="0"/>
                    <a:pt x="2" y="5"/>
                    <a:pt x="0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9" y="13"/>
                    <a:pt x="10" y="14"/>
                    <a:pt x="10" y="16"/>
                  </a:cubicBezTo>
                  <a:cubicBezTo>
                    <a:pt x="10" y="18"/>
                    <a:pt x="9" y="19"/>
                    <a:pt x="7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9" y="23"/>
                    <a:pt x="10" y="24"/>
                    <a:pt x="10" y="26"/>
                  </a:cubicBezTo>
                  <a:cubicBezTo>
                    <a:pt x="10" y="28"/>
                    <a:pt x="9" y="30"/>
                    <a:pt x="7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9" y="33"/>
                    <a:pt x="10" y="35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6676" y="2302933"/>
              <a:ext cx="112712" cy="192088"/>
            </a:xfrm>
            <a:custGeom>
              <a:avLst/>
              <a:gdLst>
                <a:gd name="T0" fmla="*/ 25 w 30"/>
                <a:gd name="T1" fmla="*/ 0 h 51"/>
                <a:gd name="T2" fmla="*/ 5 w 30"/>
                <a:gd name="T3" fmla="*/ 0 h 51"/>
                <a:gd name="T4" fmla="*/ 0 w 30"/>
                <a:gd name="T5" fmla="*/ 5 h 51"/>
                <a:gd name="T6" fmla="*/ 5 w 30"/>
                <a:gd name="T7" fmla="*/ 10 h 51"/>
                <a:gd name="T8" fmla="*/ 20 w 30"/>
                <a:gd name="T9" fmla="*/ 10 h 51"/>
                <a:gd name="T10" fmla="*/ 20 w 30"/>
                <a:gd name="T11" fmla="*/ 20 h 51"/>
                <a:gd name="T12" fmla="*/ 5 w 30"/>
                <a:gd name="T13" fmla="*/ 20 h 51"/>
                <a:gd name="T14" fmla="*/ 0 w 30"/>
                <a:gd name="T15" fmla="*/ 25 h 51"/>
                <a:gd name="T16" fmla="*/ 0 w 30"/>
                <a:gd name="T17" fmla="*/ 46 h 51"/>
                <a:gd name="T18" fmla="*/ 5 w 30"/>
                <a:gd name="T19" fmla="*/ 51 h 51"/>
                <a:gd name="T20" fmla="*/ 25 w 30"/>
                <a:gd name="T21" fmla="*/ 51 h 51"/>
                <a:gd name="T22" fmla="*/ 30 w 30"/>
                <a:gd name="T23" fmla="*/ 46 h 51"/>
                <a:gd name="T24" fmla="*/ 25 w 30"/>
                <a:gd name="T25" fmla="*/ 41 h 51"/>
                <a:gd name="T26" fmla="*/ 10 w 30"/>
                <a:gd name="T27" fmla="*/ 41 h 51"/>
                <a:gd name="T28" fmla="*/ 10 w 30"/>
                <a:gd name="T29" fmla="*/ 30 h 51"/>
                <a:gd name="T30" fmla="*/ 25 w 30"/>
                <a:gd name="T31" fmla="*/ 30 h 51"/>
                <a:gd name="T32" fmla="*/ 30 w 30"/>
                <a:gd name="T33" fmla="*/ 25 h 51"/>
                <a:gd name="T34" fmla="*/ 30 w 30"/>
                <a:gd name="T35" fmla="*/ 5 h 51"/>
                <a:gd name="T36" fmla="*/ 25 w 30"/>
                <a:gd name="T3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51">
                  <a:moveTo>
                    <a:pt x="2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22"/>
                    <a:pt x="0" y="2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2" y="51"/>
                    <a:pt x="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8" y="51"/>
                    <a:pt x="30" y="48"/>
                    <a:pt x="30" y="46"/>
                  </a:cubicBezTo>
                  <a:cubicBezTo>
                    <a:pt x="30" y="43"/>
                    <a:pt x="28" y="41"/>
                    <a:pt x="25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8" y="30"/>
                    <a:pt x="30" y="28"/>
                    <a:pt x="30" y="2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5263" y="2302933"/>
              <a:ext cx="112712" cy="192088"/>
            </a:xfrm>
            <a:custGeom>
              <a:avLst/>
              <a:gdLst>
                <a:gd name="T0" fmla="*/ 25 w 30"/>
                <a:gd name="T1" fmla="*/ 0 h 51"/>
                <a:gd name="T2" fmla="*/ 20 w 30"/>
                <a:gd name="T3" fmla="*/ 5 h 51"/>
                <a:gd name="T4" fmla="*/ 20 w 30"/>
                <a:gd name="T5" fmla="*/ 20 h 51"/>
                <a:gd name="T6" fmla="*/ 9 w 30"/>
                <a:gd name="T7" fmla="*/ 20 h 51"/>
                <a:gd name="T8" fmla="*/ 9 w 30"/>
                <a:gd name="T9" fmla="*/ 5 h 51"/>
                <a:gd name="T10" fmla="*/ 5 w 30"/>
                <a:gd name="T11" fmla="*/ 0 h 51"/>
                <a:gd name="T12" fmla="*/ 0 w 30"/>
                <a:gd name="T13" fmla="*/ 5 h 51"/>
                <a:gd name="T14" fmla="*/ 0 w 30"/>
                <a:gd name="T15" fmla="*/ 25 h 51"/>
                <a:gd name="T16" fmla="*/ 5 w 30"/>
                <a:gd name="T17" fmla="*/ 30 h 51"/>
                <a:gd name="T18" fmla="*/ 20 w 30"/>
                <a:gd name="T19" fmla="*/ 30 h 51"/>
                <a:gd name="T20" fmla="*/ 20 w 30"/>
                <a:gd name="T21" fmla="*/ 46 h 51"/>
                <a:gd name="T22" fmla="*/ 25 w 30"/>
                <a:gd name="T23" fmla="*/ 51 h 51"/>
                <a:gd name="T24" fmla="*/ 30 w 30"/>
                <a:gd name="T25" fmla="*/ 46 h 51"/>
                <a:gd name="T26" fmla="*/ 30 w 30"/>
                <a:gd name="T27" fmla="*/ 25 h 51"/>
                <a:gd name="T28" fmla="*/ 30 w 30"/>
                <a:gd name="T29" fmla="*/ 5 h 51"/>
                <a:gd name="T30" fmla="*/ 25 w 30"/>
                <a:gd name="T3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51">
                  <a:moveTo>
                    <a:pt x="25" y="0"/>
                  </a:moveTo>
                  <a:cubicBezTo>
                    <a:pt x="22" y="0"/>
                    <a:pt x="20" y="2"/>
                    <a:pt x="20" y="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8"/>
                    <a:pt x="2" y="30"/>
                    <a:pt x="5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48"/>
                    <a:pt x="22" y="51"/>
                    <a:pt x="25" y="51"/>
                  </a:cubicBezTo>
                  <a:cubicBezTo>
                    <a:pt x="28" y="51"/>
                    <a:pt x="30" y="48"/>
                    <a:pt x="30" y="4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2"/>
                    <a:pt x="2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8" name="Group 107出自【趣你的PPT】(微信:qunideppt)：最优质的PPT资源库"/>
          <p:cNvGrpSpPr/>
          <p:nvPr/>
        </p:nvGrpSpPr>
        <p:grpSpPr>
          <a:xfrm>
            <a:off x="4028000" y="4676853"/>
            <a:ext cx="768073" cy="877397"/>
            <a:chOff x="3062288" y="1374246"/>
            <a:chExt cx="434975" cy="49688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62288" y="1731433"/>
              <a:ext cx="428625" cy="139700"/>
            </a:xfrm>
            <a:custGeom>
              <a:avLst/>
              <a:gdLst>
                <a:gd name="T0" fmla="*/ 93 w 114"/>
                <a:gd name="T1" fmla="*/ 0 h 37"/>
                <a:gd name="T2" fmla="*/ 83 w 114"/>
                <a:gd name="T3" fmla="*/ 12 h 37"/>
                <a:gd name="T4" fmla="*/ 57 w 114"/>
                <a:gd name="T5" fmla="*/ 19 h 37"/>
                <a:gd name="T6" fmla="*/ 29 w 114"/>
                <a:gd name="T7" fmla="*/ 9 h 37"/>
                <a:gd name="T8" fmla="*/ 21 w 114"/>
                <a:gd name="T9" fmla="*/ 0 h 37"/>
                <a:gd name="T10" fmla="*/ 0 w 114"/>
                <a:gd name="T11" fmla="*/ 15 h 37"/>
                <a:gd name="T12" fmla="*/ 57 w 114"/>
                <a:gd name="T13" fmla="*/ 37 h 37"/>
                <a:gd name="T14" fmla="*/ 114 w 114"/>
                <a:gd name="T15" fmla="*/ 15 h 37"/>
                <a:gd name="T16" fmla="*/ 93 w 11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37">
                  <a:moveTo>
                    <a:pt x="93" y="0"/>
                  </a:moveTo>
                  <a:cubicBezTo>
                    <a:pt x="90" y="4"/>
                    <a:pt x="87" y="8"/>
                    <a:pt x="83" y="12"/>
                  </a:cubicBezTo>
                  <a:cubicBezTo>
                    <a:pt x="75" y="19"/>
                    <a:pt x="65" y="19"/>
                    <a:pt x="57" y="19"/>
                  </a:cubicBezTo>
                  <a:cubicBezTo>
                    <a:pt x="48" y="19"/>
                    <a:pt x="38" y="18"/>
                    <a:pt x="29" y="9"/>
                  </a:cubicBezTo>
                  <a:cubicBezTo>
                    <a:pt x="26" y="7"/>
                    <a:pt x="23" y="3"/>
                    <a:pt x="21" y="0"/>
                  </a:cubicBezTo>
                  <a:cubicBezTo>
                    <a:pt x="10" y="2"/>
                    <a:pt x="0" y="7"/>
                    <a:pt x="0" y="15"/>
                  </a:cubicBezTo>
                  <a:cubicBezTo>
                    <a:pt x="0" y="31"/>
                    <a:pt x="40" y="37"/>
                    <a:pt x="57" y="37"/>
                  </a:cubicBezTo>
                  <a:cubicBezTo>
                    <a:pt x="74" y="37"/>
                    <a:pt x="114" y="31"/>
                    <a:pt x="114" y="15"/>
                  </a:cubicBezTo>
                  <a:cubicBezTo>
                    <a:pt x="114" y="7"/>
                    <a:pt x="105" y="2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5788" y="1558396"/>
              <a:ext cx="371475" cy="222250"/>
            </a:xfrm>
            <a:custGeom>
              <a:avLst/>
              <a:gdLst>
                <a:gd name="T0" fmla="*/ 40 w 99"/>
                <a:gd name="T1" fmla="*/ 59 h 59"/>
                <a:gd name="T2" fmla="*/ 62 w 99"/>
                <a:gd name="T3" fmla="*/ 53 h 59"/>
                <a:gd name="T4" fmla="*/ 71 w 99"/>
                <a:gd name="T5" fmla="*/ 42 h 59"/>
                <a:gd name="T6" fmla="*/ 72 w 99"/>
                <a:gd name="T7" fmla="*/ 42 h 59"/>
                <a:gd name="T8" fmla="*/ 83 w 99"/>
                <a:gd name="T9" fmla="*/ 41 h 59"/>
                <a:gd name="T10" fmla="*/ 96 w 99"/>
                <a:gd name="T11" fmla="*/ 32 h 59"/>
                <a:gd name="T12" fmla="*/ 98 w 99"/>
                <a:gd name="T13" fmla="*/ 20 h 59"/>
                <a:gd name="T14" fmla="*/ 80 w 99"/>
                <a:gd name="T15" fmla="*/ 12 h 59"/>
                <a:gd name="T16" fmla="*/ 80 w 99"/>
                <a:gd name="T17" fmla="*/ 11 h 59"/>
                <a:gd name="T18" fmla="*/ 80 w 99"/>
                <a:gd name="T19" fmla="*/ 10 h 59"/>
                <a:gd name="T20" fmla="*/ 40 w 99"/>
                <a:gd name="T21" fmla="*/ 0 h 59"/>
                <a:gd name="T22" fmla="*/ 1 w 99"/>
                <a:gd name="T23" fmla="*/ 9 h 59"/>
                <a:gd name="T24" fmla="*/ 0 w 99"/>
                <a:gd name="T25" fmla="*/ 11 h 59"/>
                <a:gd name="T26" fmla="*/ 16 w 99"/>
                <a:gd name="T27" fmla="*/ 51 h 59"/>
                <a:gd name="T28" fmla="*/ 40 w 99"/>
                <a:gd name="T29" fmla="*/ 59 h 59"/>
                <a:gd name="T30" fmla="*/ 78 w 99"/>
                <a:gd name="T31" fmla="*/ 24 h 59"/>
                <a:gd name="T32" fmla="*/ 79 w 99"/>
                <a:gd name="T33" fmla="*/ 24 h 59"/>
                <a:gd name="T34" fmla="*/ 84 w 99"/>
                <a:gd name="T35" fmla="*/ 24 h 59"/>
                <a:gd name="T36" fmla="*/ 86 w 99"/>
                <a:gd name="T37" fmla="*/ 24 h 59"/>
                <a:gd name="T38" fmla="*/ 85 w 99"/>
                <a:gd name="T39" fmla="*/ 26 h 59"/>
                <a:gd name="T40" fmla="*/ 80 w 99"/>
                <a:gd name="T41" fmla="*/ 30 h 59"/>
                <a:gd name="T42" fmla="*/ 76 w 99"/>
                <a:gd name="T43" fmla="*/ 30 h 59"/>
                <a:gd name="T44" fmla="*/ 78 w 99"/>
                <a:gd name="T45" fmla="*/ 24 h 59"/>
                <a:gd name="T46" fmla="*/ 10 w 99"/>
                <a:gd name="T47" fmla="*/ 10 h 59"/>
                <a:gd name="T48" fmla="*/ 41 w 99"/>
                <a:gd name="T49" fmla="*/ 5 h 59"/>
                <a:gd name="T50" fmla="*/ 72 w 99"/>
                <a:gd name="T51" fmla="*/ 10 h 59"/>
                <a:gd name="T52" fmla="*/ 41 w 99"/>
                <a:gd name="T53" fmla="*/ 15 h 59"/>
                <a:gd name="T54" fmla="*/ 10 w 99"/>
                <a:gd name="T55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9" h="59">
                  <a:moveTo>
                    <a:pt x="40" y="59"/>
                  </a:moveTo>
                  <a:cubicBezTo>
                    <a:pt x="47" y="59"/>
                    <a:pt x="55" y="59"/>
                    <a:pt x="62" y="53"/>
                  </a:cubicBezTo>
                  <a:cubicBezTo>
                    <a:pt x="65" y="50"/>
                    <a:pt x="68" y="47"/>
                    <a:pt x="71" y="42"/>
                  </a:cubicBezTo>
                  <a:cubicBezTo>
                    <a:pt x="71" y="42"/>
                    <a:pt x="72" y="42"/>
                    <a:pt x="72" y="42"/>
                  </a:cubicBezTo>
                  <a:cubicBezTo>
                    <a:pt x="74" y="42"/>
                    <a:pt x="78" y="42"/>
                    <a:pt x="83" y="41"/>
                  </a:cubicBezTo>
                  <a:cubicBezTo>
                    <a:pt x="88" y="40"/>
                    <a:pt x="93" y="37"/>
                    <a:pt x="96" y="32"/>
                  </a:cubicBezTo>
                  <a:cubicBezTo>
                    <a:pt x="98" y="28"/>
                    <a:pt x="99" y="23"/>
                    <a:pt x="98" y="20"/>
                  </a:cubicBezTo>
                  <a:cubicBezTo>
                    <a:pt x="96" y="13"/>
                    <a:pt x="88" y="11"/>
                    <a:pt x="80" y="12"/>
                  </a:cubicBezTo>
                  <a:cubicBezTo>
                    <a:pt x="80" y="12"/>
                    <a:pt x="80" y="11"/>
                    <a:pt x="80" y="11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4"/>
                    <a:pt x="62" y="0"/>
                    <a:pt x="40" y="0"/>
                  </a:cubicBezTo>
                  <a:cubicBezTo>
                    <a:pt x="20" y="0"/>
                    <a:pt x="3" y="4"/>
                    <a:pt x="1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23"/>
                    <a:pt x="6" y="42"/>
                    <a:pt x="16" y="51"/>
                  </a:cubicBezTo>
                  <a:cubicBezTo>
                    <a:pt x="24" y="58"/>
                    <a:pt x="32" y="59"/>
                    <a:pt x="40" y="59"/>
                  </a:cubicBezTo>
                  <a:close/>
                  <a:moveTo>
                    <a:pt x="78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81" y="24"/>
                    <a:pt x="83" y="24"/>
                    <a:pt x="84" y="24"/>
                  </a:cubicBezTo>
                  <a:cubicBezTo>
                    <a:pt x="85" y="24"/>
                    <a:pt x="85" y="24"/>
                    <a:pt x="86" y="24"/>
                  </a:cubicBezTo>
                  <a:cubicBezTo>
                    <a:pt x="86" y="24"/>
                    <a:pt x="86" y="25"/>
                    <a:pt x="85" y="26"/>
                  </a:cubicBezTo>
                  <a:cubicBezTo>
                    <a:pt x="84" y="28"/>
                    <a:pt x="82" y="29"/>
                    <a:pt x="80" y="30"/>
                  </a:cubicBezTo>
                  <a:cubicBezTo>
                    <a:pt x="79" y="30"/>
                    <a:pt x="78" y="30"/>
                    <a:pt x="76" y="30"/>
                  </a:cubicBezTo>
                  <a:cubicBezTo>
                    <a:pt x="77" y="28"/>
                    <a:pt x="78" y="26"/>
                    <a:pt x="78" y="24"/>
                  </a:cubicBezTo>
                  <a:close/>
                  <a:moveTo>
                    <a:pt x="10" y="10"/>
                  </a:moveTo>
                  <a:cubicBezTo>
                    <a:pt x="10" y="8"/>
                    <a:pt x="24" y="5"/>
                    <a:pt x="41" y="5"/>
                  </a:cubicBezTo>
                  <a:cubicBezTo>
                    <a:pt x="58" y="5"/>
                    <a:pt x="72" y="8"/>
                    <a:pt x="72" y="10"/>
                  </a:cubicBezTo>
                  <a:cubicBezTo>
                    <a:pt x="72" y="13"/>
                    <a:pt x="58" y="15"/>
                    <a:pt x="41" y="15"/>
                  </a:cubicBezTo>
                  <a:cubicBezTo>
                    <a:pt x="24" y="15"/>
                    <a:pt x="10" y="13"/>
                    <a:pt x="10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2938" y="1374246"/>
              <a:ext cx="74612" cy="177800"/>
            </a:xfrm>
            <a:custGeom>
              <a:avLst/>
              <a:gdLst>
                <a:gd name="T0" fmla="*/ 9 w 20"/>
                <a:gd name="T1" fmla="*/ 44 h 47"/>
                <a:gd name="T2" fmla="*/ 14 w 20"/>
                <a:gd name="T3" fmla="*/ 36 h 47"/>
                <a:gd name="T4" fmla="*/ 18 w 20"/>
                <a:gd name="T5" fmla="*/ 21 h 47"/>
                <a:gd name="T6" fmla="*/ 14 w 20"/>
                <a:gd name="T7" fmla="*/ 5 h 47"/>
                <a:gd name="T8" fmla="*/ 7 w 20"/>
                <a:gd name="T9" fmla="*/ 12 h 47"/>
                <a:gd name="T10" fmla="*/ 4 w 20"/>
                <a:gd name="T11" fmla="*/ 23 h 47"/>
                <a:gd name="T12" fmla="*/ 1 w 20"/>
                <a:gd name="T13" fmla="*/ 31 h 47"/>
                <a:gd name="T14" fmla="*/ 9 w 20"/>
                <a:gd name="T15" fmla="*/ 4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7">
                  <a:moveTo>
                    <a:pt x="9" y="44"/>
                  </a:moveTo>
                  <a:cubicBezTo>
                    <a:pt x="15" y="47"/>
                    <a:pt x="20" y="39"/>
                    <a:pt x="14" y="36"/>
                  </a:cubicBezTo>
                  <a:cubicBezTo>
                    <a:pt x="6" y="32"/>
                    <a:pt x="16" y="26"/>
                    <a:pt x="18" y="21"/>
                  </a:cubicBezTo>
                  <a:cubicBezTo>
                    <a:pt x="20" y="15"/>
                    <a:pt x="17" y="10"/>
                    <a:pt x="14" y="5"/>
                  </a:cubicBezTo>
                  <a:cubicBezTo>
                    <a:pt x="10" y="0"/>
                    <a:pt x="3" y="7"/>
                    <a:pt x="7" y="12"/>
                  </a:cubicBezTo>
                  <a:cubicBezTo>
                    <a:pt x="11" y="17"/>
                    <a:pt x="7" y="19"/>
                    <a:pt x="4" y="23"/>
                  </a:cubicBezTo>
                  <a:cubicBezTo>
                    <a:pt x="2" y="26"/>
                    <a:pt x="1" y="28"/>
                    <a:pt x="1" y="31"/>
                  </a:cubicBezTo>
                  <a:cubicBezTo>
                    <a:pt x="0" y="37"/>
                    <a:pt x="4" y="42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6438" y="1374246"/>
              <a:ext cx="74612" cy="177800"/>
            </a:xfrm>
            <a:custGeom>
              <a:avLst/>
              <a:gdLst>
                <a:gd name="T0" fmla="*/ 1 w 20"/>
                <a:gd name="T1" fmla="*/ 31 h 47"/>
                <a:gd name="T2" fmla="*/ 9 w 20"/>
                <a:gd name="T3" fmla="*/ 44 h 47"/>
                <a:gd name="T4" fmla="*/ 14 w 20"/>
                <a:gd name="T5" fmla="*/ 36 h 47"/>
                <a:gd name="T6" fmla="*/ 18 w 20"/>
                <a:gd name="T7" fmla="*/ 21 h 47"/>
                <a:gd name="T8" fmla="*/ 14 w 20"/>
                <a:gd name="T9" fmla="*/ 5 h 47"/>
                <a:gd name="T10" fmla="*/ 7 w 20"/>
                <a:gd name="T11" fmla="*/ 12 h 47"/>
                <a:gd name="T12" fmla="*/ 4 w 20"/>
                <a:gd name="T13" fmla="*/ 23 h 47"/>
                <a:gd name="T14" fmla="*/ 1 w 20"/>
                <a:gd name="T15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7">
                  <a:moveTo>
                    <a:pt x="1" y="31"/>
                  </a:moveTo>
                  <a:cubicBezTo>
                    <a:pt x="0" y="37"/>
                    <a:pt x="4" y="42"/>
                    <a:pt x="9" y="44"/>
                  </a:cubicBezTo>
                  <a:cubicBezTo>
                    <a:pt x="15" y="47"/>
                    <a:pt x="20" y="39"/>
                    <a:pt x="14" y="36"/>
                  </a:cubicBezTo>
                  <a:cubicBezTo>
                    <a:pt x="6" y="32"/>
                    <a:pt x="16" y="26"/>
                    <a:pt x="18" y="21"/>
                  </a:cubicBezTo>
                  <a:cubicBezTo>
                    <a:pt x="20" y="15"/>
                    <a:pt x="18" y="10"/>
                    <a:pt x="14" y="5"/>
                  </a:cubicBezTo>
                  <a:cubicBezTo>
                    <a:pt x="10" y="0"/>
                    <a:pt x="3" y="7"/>
                    <a:pt x="7" y="12"/>
                  </a:cubicBezTo>
                  <a:cubicBezTo>
                    <a:pt x="11" y="17"/>
                    <a:pt x="7" y="19"/>
                    <a:pt x="4" y="23"/>
                  </a:cubicBezTo>
                  <a:cubicBezTo>
                    <a:pt x="3" y="26"/>
                    <a:pt x="1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4701" y="1374246"/>
              <a:ext cx="74612" cy="177800"/>
            </a:xfrm>
            <a:custGeom>
              <a:avLst/>
              <a:gdLst>
                <a:gd name="T0" fmla="*/ 0 w 20"/>
                <a:gd name="T1" fmla="*/ 31 h 47"/>
                <a:gd name="T2" fmla="*/ 9 w 20"/>
                <a:gd name="T3" fmla="*/ 44 h 47"/>
                <a:gd name="T4" fmla="*/ 14 w 20"/>
                <a:gd name="T5" fmla="*/ 36 h 47"/>
                <a:gd name="T6" fmla="*/ 17 w 20"/>
                <a:gd name="T7" fmla="*/ 21 h 47"/>
                <a:gd name="T8" fmla="*/ 13 w 20"/>
                <a:gd name="T9" fmla="*/ 5 h 47"/>
                <a:gd name="T10" fmla="*/ 6 w 20"/>
                <a:gd name="T11" fmla="*/ 12 h 47"/>
                <a:gd name="T12" fmla="*/ 4 w 20"/>
                <a:gd name="T13" fmla="*/ 23 h 47"/>
                <a:gd name="T14" fmla="*/ 0 w 20"/>
                <a:gd name="T15" fmla="*/ 3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47">
                  <a:moveTo>
                    <a:pt x="0" y="31"/>
                  </a:moveTo>
                  <a:cubicBezTo>
                    <a:pt x="0" y="37"/>
                    <a:pt x="3" y="42"/>
                    <a:pt x="9" y="44"/>
                  </a:cubicBezTo>
                  <a:cubicBezTo>
                    <a:pt x="14" y="47"/>
                    <a:pt x="19" y="39"/>
                    <a:pt x="14" y="36"/>
                  </a:cubicBezTo>
                  <a:cubicBezTo>
                    <a:pt x="6" y="32"/>
                    <a:pt x="15" y="26"/>
                    <a:pt x="17" y="21"/>
                  </a:cubicBezTo>
                  <a:cubicBezTo>
                    <a:pt x="20" y="15"/>
                    <a:pt x="17" y="10"/>
                    <a:pt x="13" y="5"/>
                  </a:cubicBezTo>
                  <a:cubicBezTo>
                    <a:pt x="9" y="0"/>
                    <a:pt x="2" y="7"/>
                    <a:pt x="6" y="12"/>
                  </a:cubicBezTo>
                  <a:cubicBezTo>
                    <a:pt x="10" y="17"/>
                    <a:pt x="7" y="19"/>
                    <a:pt x="4" y="23"/>
                  </a:cubicBezTo>
                  <a:cubicBezTo>
                    <a:pt x="2" y="26"/>
                    <a:pt x="1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oup 113出自【趣你的PPT】(微信:qunideppt)：最优质的PPT资源库"/>
          <p:cNvGrpSpPr/>
          <p:nvPr/>
        </p:nvGrpSpPr>
        <p:grpSpPr>
          <a:xfrm>
            <a:off x="1799468" y="4772161"/>
            <a:ext cx="829743" cy="709207"/>
            <a:chOff x="1800226" y="1428221"/>
            <a:chExt cx="469900" cy="4016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2801" y="1442508"/>
              <a:ext cx="187325" cy="217488"/>
            </a:xfrm>
            <a:custGeom>
              <a:avLst/>
              <a:gdLst>
                <a:gd name="T0" fmla="*/ 47 w 50"/>
                <a:gd name="T1" fmla="*/ 50 h 58"/>
                <a:gd name="T2" fmla="*/ 46 w 50"/>
                <a:gd name="T3" fmla="*/ 47 h 58"/>
                <a:gd name="T4" fmla="*/ 46 w 50"/>
                <a:gd name="T5" fmla="*/ 29 h 58"/>
                <a:gd name="T6" fmla="*/ 46 w 50"/>
                <a:gd name="T7" fmla="*/ 21 h 58"/>
                <a:gd name="T8" fmla="*/ 44 w 50"/>
                <a:gd name="T9" fmla="*/ 8 h 58"/>
                <a:gd name="T10" fmla="*/ 38 w 50"/>
                <a:gd name="T11" fmla="*/ 2 h 58"/>
                <a:gd name="T12" fmla="*/ 23 w 50"/>
                <a:gd name="T13" fmla="*/ 0 h 58"/>
                <a:gd name="T14" fmla="*/ 6 w 50"/>
                <a:gd name="T15" fmla="*/ 4 h 58"/>
                <a:gd name="T16" fmla="*/ 2 w 50"/>
                <a:gd name="T17" fmla="*/ 7 h 58"/>
                <a:gd name="T18" fmla="*/ 8 w 50"/>
                <a:gd name="T19" fmla="*/ 19 h 58"/>
                <a:gd name="T20" fmla="*/ 12 w 50"/>
                <a:gd name="T21" fmla="*/ 18 h 58"/>
                <a:gd name="T22" fmla="*/ 15 w 50"/>
                <a:gd name="T23" fmla="*/ 13 h 58"/>
                <a:gd name="T24" fmla="*/ 22 w 50"/>
                <a:gd name="T25" fmla="*/ 11 h 58"/>
                <a:gd name="T26" fmla="*/ 30 w 50"/>
                <a:gd name="T27" fmla="*/ 13 h 58"/>
                <a:gd name="T28" fmla="*/ 31 w 50"/>
                <a:gd name="T29" fmla="*/ 14 h 58"/>
                <a:gd name="T30" fmla="*/ 26 w 50"/>
                <a:gd name="T31" fmla="*/ 23 h 58"/>
                <a:gd name="T32" fmla="*/ 17 w 50"/>
                <a:gd name="T33" fmla="*/ 24 h 58"/>
                <a:gd name="T34" fmla="*/ 6 w 50"/>
                <a:gd name="T35" fmla="*/ 27 h 58"/>
                <a:gd name="T36" fmla="*/ 12 w 50"/>
                <a:gd name="T37" fmla="*/ 41 h 58"/>
                <a:gd name="T38" fmla="*/ 12 w 50"/>
                <a:gd name="T39" fmla="*/ 40 h 58"/>
                <a:gd name="T40" fmla="*/ 15 w 50"/>
                <a:gd name="T41" fmla="*/ 35 h 58"/>
                <a:gd name="T42" fmla="*/ 23 w 50"/>
                <a:gd name="T43" fmla="*/ 33 h 58"/>
                <a:gd name="T44" fmla="*/ 27 w 50"/>
                <a:gd name="T45" fmla="*/ 32 h 58"/>
                <a:gd name="T46" fmla="*/ 32 w 50"/>
                <a:gd name="T47" fmla="*/ 33 h 58"/>
                <a:gd name="T48" fmla="*/ 31 w 50"/>
                <a:gd name="T49" fmla="*/ 41 h 58"/>
                <a:gd name="T50" fmla="*/ 28 w 50"/>
                <a:gd name="T51" fmla="*/ 45 h 58"/>
                <a:gd name="T52" fmla="*/ 20 w 50"/>
                <a:gd name="T53" fmla="*/ 48 h 58"/>
                <a:gd name="T54" fmla="*/ 14 w 50"/>
                <a:gd name="T55" fmla="*/ 46 h 58"/>
                <a:gd name="T56" fmla="*/ 13 w 50"/>
                <a:gd name="T57" fmla="*/ 45 h 58"/>
                <a:gd name="T58" fmla="*/ 19 w 50"/>
                <a:gd name="T59" fmla="*/ 58 h 58"/>
                <a:gd name="T60" fmla="*/ 25 w 50"/>
                <a:gd name="T61" fmla="*/ 57 h 58"/>
                <a:gd name="T62" fmla="*/ 33 w 50"/>
                <a:gd name="T63" fmla="*/ 51 h 58"/>
                <a:gd name="T64" fmla="*/ 33 w 50"/>
                <a:gd name="T65" fmla="*/ 53 h 58"/>
                <a:gd name="T66" fmla="*/ 34 w 50"/>
                <a:gd name="T67" fmla="*/ 55 h 58"/>
                <a:gd name="T68" fmla="*/ 43 w 50"/>
                <a:gd name="T69" fmla="*/ 58 h 58"/>
                <a:gd name="T70" fmla="*/ 46 w 50"/>
                <a:gd name="T71" fmla="*/ 58 h 58"/>
                <a:gd name="T72" fmla="*/ 47 w 50"/>
                <a:gd name="T73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" h="58">
                  <a:moveTo>
                    <a:pt x="47" y="5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46" y="43"/>
                    <a:pt x="46" y="34"/>
                    <a:pt x="46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15"/>
                    <a:pt x="46" y="10"/>
                    <a:pt x="44" y="8"/>
                  </a:cubicBezTo>
                  <a:cubicBezTo>
                    <a:pt x="43" y="6"/>
                    <a:pt x="41" y="4"/>
                    <a:pt x="38" y="2"/>
                  </a:cubicBezTo>
                  <a:cubicBezTo>
                    <a:pt x="34" y="0"/>
                    <a:pt x="29" y="0"/>
                    <a:pt x="23" y="0"/>
                  </a:cubicBezTo>
                  <a:cubicBezTo>
                    <a:pt x="15" y="0"/>
                    <a:pt x="10" y="1"/>
                    <a:pt x="6" y="4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0" y="12"/>
                    <a:pt x="2" y="17"/>
                    <a:pt x="8" y="19"/>
                  </a:cubicBezTo>
                  <a:cubicBezTo>
                    <a:pt x="8" y="19"/>
                    <a:pt x="10" y="19"/>
                    <a:pt x="12" y="18"/>
                  </a:cubicBezTo>
                  <a:cubicBezTo>
                    <a:pt x="14" y="17"/>
                    <a:pt x="14" y="14"/>
                    <a:pt x="15" y="13"/>
                  </a:cubicBezTo>
                  <a:cubicBezTo>
                    <a:pt x="17" y="12"/>
                    <a:pt x="19" y="11"/>
                    <a:pt x="22" y="11"/>
                  </a:cubicBezTo>
                  <a:cubicBezTo>
                    <a:pt x="26" y="11"/>
                    <a:pt x="28" y="12"/>
                    <a:pt x="30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4" y="19"/>
                    <a:pt x="31" y="23"/>
                    <a:pt x="26" y="23"/>
                  </a:cubicBezTo>
                  <a:cubicBezTo>
                    <a:pt x="26" y="23"/>
                    <a:pt x="24" y="23"/>
                    <a:pt x="17" y="24"/>
                  </a:cubicBezTo>
                  <a:cubicBezTo>
                    <a:pt x="13" y="25"/>
                    <a:pt x="9" y="26"/>
                    <a:pt x="6" y="2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38"/>
                    <a:pt x="13" y="37"/>
                    <a:pt x="15" y="35"/>
                  </a:cubicBezTo>
                  <a:cubicBezTo>
                    <a:pt x="16" y="34"/>
                    <a:pt x="19" y="33"/>
                    <a:pt x="23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0" y="31"/>
                    <a:pt x="32" y="32"/>
                    <a:pt x="32" y="33"/>
                  </a:cubicBezTo>
                  <a:cubicBezTo>
                    <a:pt x="32" y="37"/>
                    <a:pt x="32" y="39"/>
                    <a:pt x="31" y="41"/>
                  </a:cubicBezTo>
                  <a:cubicBezTo>
                    <a:pt x="31" y="42"/>
                    <a:pt x="29" y="44"/>
                    <a:pt x="28" y="45"/>
                  </a:cubicBezTo>
                  <a:cubicBezTo>
                    <a:pt x="25" y="47"/>
                    <a:pt x="23" y="48"/>
                    <a:pt x="20" y="48"/>
                  </a:cubicBezTo>
                  <a:cubicBezTo>
                    <a:pt x="17" y="48"/>
                    <a:pt x="16" y="47"/>
                    <a:pt x="14" y="46"/>
                  </a:cubicBezTo>
                  <a:cubicBezTo>
                    <a:pt x="14" y="46"/>
                    <a:pt x="13" y="45"/>
                    <a:pt x="13" y="4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3" y="58"/>
                    <a:pt x="25" y="57"/>
                  </a:cubicBezTo>
                  <a:cubicBezTo>
                    <a:pt x="28" y="56"/>
                    <a:pt x="30" y="54"/>
                    <a:pt x="33" y="51"/>
                  </a:cubicBezTo>
                  <a:cubicBezTo>
                    <a:pt x="33" y="51"/>
                    <a:pt x="33" y="52"/>
                    <a:pt x="33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6"/>
                    <a:pt x="39" y="58"/>
                    <a:pt x="43" y="58"/>
                  </a:cubicBezTo>
                  <a:cubicBezTo>
                    <a:pt x="43" y="58"/>
                    <a:pt x="43" y="58"/>
                    <a:pt x="46" y="58"/>
                  </a:cubicBezTo>
                  <a:cubicBezTo>
                    <a:pt x="50" y="58"/>
                    <a:pt x="47" y="52"/>
                    <a:pt x="4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0226" y="1428221"/>
              <a:ext cx="395287" cy="401638"/>
            </a:xfrm>
            <a:custGeom>
              <a:avLst/>
              <a:gdLst>
                <a:gd name="T0" fmla="*/ 95 w 105"/>
                <a:gd name="T1" fmla="*/ 80 h 107"/>
                <a:gd name="T2" fmla="*/ 74 w 105"/>
                <a:gd name="T3" fmla="*/ 26 h 107"/>
                <a:gd name="T4" fmla="*/ 66 w 105"/>
                <a:gd name="T5" fmla="*/ 7 h 107"/>
                <a:gd name="T6" fmla="*/ 52 w 105"/>
                <a:gd name="T7" fmla="*/ 0 h 107"/>
                <a:gd name="T8" fmla="*/ 38 w 105"/>
                <a:gd name="T9" fmla="*/ 7 h 107"/>
                <a:gd name="T10" fmla="*/ 31 w 105"/>
                <a:gd name="T11" fmla="*/ 26 h 107"/>
                <a:gd name="T12" fmla="*/ 9 w 105"/>
                <a:gd name="T13" fmla="*/ 81 h 107"/>
                <a:gd name="T14" fmla="*/ 2 w 105"/>
                <a:gd name="T15" fmla="*/ 101 h 107"/>
                <a:gd name="T16" fmla="*/ 10 w 105"/>
                <a:gd name="T17" fmla="*/ 107 h 107"/>
                <a:gd name="T18" fmla="*/ 24 w 105"/>
                <a:gd name="T19" fmla="*/ 101 h 107"/>
                <a:gd name="T20" fmla="*/ 29 w 105"/>
                <a:gd name="T21" fmla="*/ 89 h 107"/>
                <a:gd name="T22" fmla="*/ 42 w 105"/>
                <a:gd name="T23" fmla="*/ 83 h 107"/>
                <a:gd name="T24" fmla="*/ 63 w 105"/>
                <a:gd name="T25" fmla="*/ 83 h 107"/>
                <a:gd name="T26" fmla="*/ 76 w 105"/>
                <a:gd name="T27" fmla="*/ 89 h 107"/>
                <a:gd name="T28" fmla="*/ 80 w 105"/>
                <a:gd name="T29" fmla="*/ 101 h 107"/>
                <a:gd name="T30" fmla="*/ 95 w 105"/>
                <a:gd name="T31" fmla="*/ 107 h 107"/>
                <a:gd name="T32" fmla="*/ 103 w 105"/>
                <a:gd name="T33" fmla="*/ 100 h 107"/>
                <a:gd name="T34" fmla="*/ 95 w 105"/>
                <a:gd name="T35" fmla="*/ 80 h 107"/>
                <a:gd name="T36" fmla="*/ 53 w 105"/>
                <a:gd name="T37" fmla="*/ 65 h 107"/>
                <a:gd name="T38" fmla="*/ 51 w 105"/>
                <a:gd name="T39" fmla="*/ 65 h 107"/>
                <a:gd name="T40" fmla="*/ 41 w 105"/>
                <a:gd name="T41" fmla="*/ 55 h 107"/>
                <a:gd name="T42" fmla="*/ 48 w 105"/>
                <a:gd name="T43" fmla="*/ 36 h 107"/>
                <a:gd name="T44" fmla="*/ 56 w 105"/>
                <a:gd name="T45" fmla="*/ 36 h 107"/>
                <a:gd name="T46" fmla="*/ 63 w 105"/>
                <a:gd name="T47" fmla="*/ 55 h 107"/>
                <a:gd name="T48" fmla="*/ 53 w 105"/>
                <a:gd name="T49" fmla="*/ 6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5" h="107">
                  <a:moveTo>
                    <a:pt x="95" y="80"/>
                  </a:moveTo>
                  <a:cubicBezTo>
                    <a:pt x="74" y="26"/>
                    <a:pt x="74" y="26"/>
                    <a:pt x="74" y="26"/>
                  </a:cubicBezTo>
                  <a:cubicBezTo>
                    <a:pt x="71" y="19"/>
                    <a:pt x="67" y="10"/>
                    <a:pt x="66" y="7"/>
                  </a:cubicBezTo>
                  <a:cubicBezTo>
                    <a:pt x="65" y="3"/>
                    <a:pt x="58" y="0"/>
                    <a:pt x="52" y="0"/>
                  </a:cubicBezTo>
                  <a:cubicBezTo>
                    <a:pt x="46" y="0"/>
                    <a:pt x="39" y="3"/>
                    <a:pt x="38" y="7"/>
                  </a:cubicBezTo>
                  <a:cubicBezTo>
                    <a:pt x="37" y="11"/>
                    <a:pt x="33" y="19"/>
                    <a:pt x="31" y="26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6" y="88"/>
                    <a:pt x="3" y="97"/>
                    <a:pt x="2" y="101"/>
                  </a:cubicBezTo>
                  <a:cubicBezTo>
                    <a:pt x="0" y="104"/>
                    <a:pt x="4" y="107"/>
                    <a:pt x="10" y="107"/>
                  </a:cubicBezTo>
                  <a:cubicBezTo>
                    <a:pt x="17" y="107"/>
                    <a:pt x="23" y="105"/>
                    <a:pt x="24" y="101"/>
                  </a:cubicBezTo>
                  <a:cubicBezTo>
                    <a:pt x="25" y="97"/>
                    <a:pt x="27" y="92"/>
                    <a:pt x="29" y="89"/>
                  </a:cubicBezTo>
                  <a:cubicBezTo>
                    <a:pt x="30" y="86"/>
                    <a:pt x="36" y="83"/>
                    <a:pt x="42" y="83"/>
                  </a:cubicBezTo>
                  <a:cubicBezTo>
                    <a:pt x="48" y="83"/>
                    <a:pt x="57" y="83"/>
                    <a:pt x="63" y="83"/>
                  </a:cubicBezTo>
                  <a:cubicBezTo>
                    <a:pt x="69" y="83"/>
                    <a:pt x="74" y="86"/>
                    <a:pt x="76" y="89"/>
                  </a:cubicBezTo>
                  <a:cubicBezTo>
                    <a:pt x="77" y="92"/>
                    <a:pt x="79" y="97"/>
                    <a:pt x="80" y="101"/>
                  </a:cubicBezTo>
                  <a:cubicBezTo>
                    <a:pt x="82" y="104"/>
                    <a:pt x="88" y="107"/>
                    <a:pt x="95" y="107"/>
                  </a:cubicBezTo>
                  <a:cubicBezTo>
                    <a:pt x="101" y="107"/>
                    <a:pt x="105" y="104"/>
                    <a:pt x="103" y="100"/>
                  </a:cubicBezTo>
                  <a:cubicBezTo>
                    <a:pt x="102" y="96"/>
                    <a:pt x="98" y="87"/>
                    <a:pt x="95" y="80"/>
                  </a:cubicBezTo>
                  <a:close/>
                  <a:moveTo>
                    <a:pt x="53" y="65"/>
                  </a:moveTo>
                  <a:cubicBezTo>
                    <a:pt x="51" y="65"/>
                    <a:pt x="51" y="65"/>
                    <a:pt x="51" y="65"/>
                  </a:cubicBezTo>
                  <a:cubicBezTo>
                    <a:pt x="43" y="65"/>
                    <a:pt x="39" y="61"/>
                    <a:pt x="41" y="55"/>
                  </a:cubicBezTo>
                  <a:cubicBezTo>
                    <a:pt x="43" y="50"/>
                    <a:pt x="46" y="41"/>
                    <a:pt x="48" y="36"/>
                  </a:cubicBezTo>
                  <a:cubicBezTo>
                    <a:pt x="50" y="30"/>
                    <a:pt x="53" y="30"/>
                    <a:pt x="56" y="36"/>
                  </a:cubicBezTo>
                  <a:cubicBezTo>
                    <a:pt x="58" y="41"/>
                    <a:pt x="61" y="50"/>
                    <a:pt x="63" y="55"/>
                  </a:cubicBezTo>
                  <a:cubicBezTo>
                    <a:pt x="65" y="61"/>
                    <a:pt x="60" y="65"/>
                    <a:pt x="53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116出自【趣你的PPT】(微信:qunideppt)：最优质的PPT资源库"/>
          <p:cNvGrpSpPr/>
          <p:nvPr/>
        </p:nvGrpSpPr>
        <p:grpSpPr>
          <a:xfrm>
            <a:off x="4086867" y="3709753"/>
            <a:ext cx="683977" cy="650341"/>
            <a:chOff x="3095626" y="826558"/>
            <a:chExt cx="387350" cy="36830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95626" y="928158"/>
              <a:ext cx="131762" cy="228600"/>
            </a:xfrm>
            <a:custGeom>
              <a:avLst/>
              <a:gdLst>
                <a:gd name="T0" fmla="*/ 30 w 35"/>
                <a:gd name="T1" fmla="*/ 17 h 61"/>
                <a:gd name="T2" fmla="*/ 35 w 35"/>
                <a:gd name="T3" fmla="*/ 0 h 61"/>
                <a:gd name="T4" fmla="*/ 34 w 35"/>
                <a:gd name="T5" fmla="*/ 0 h 61"/>
                <a:gd name="T6" fmla="*/ 17 w 35"/>
                <a:gd name="T7" fmla="*/ 0 h 61"/>
                <a:gd name="T8" fmla="*/ 11 w 35"/>
                <a:gd name="T9" fmla="*/ 4 h 61"/>
                <a:gd name="T10" fmla="*/ 6 w 35"/>
                <a:gd name="T11" fmla="*/ 8 h 61"/>
                <a:gd name="T12" fmla="*/ 6 w 35"/>
                <a:gd name="T13" fmla="*/ 8 h 61"/>
                <a:gd name="T14" fmla="*/ 1 w 35"/>
                <a:gd name="T15" fmla="*/ 14 h 61"/>
                <a:gd name="T16" fmla="*/ 4 w 35"/>
                <a:gd name="T17" fmla="*/ 61 h 61"/>
                <a:gd name="T18" fmla="*/ 19 w 35"/>
                <a:gd name="T19" fmla="*/ 24 h 61"/>
                <a:gd name="T20" fmla="*/ 30 w 35"/>
                <a:gd name="T21" fmla="*/ 1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61">
                  <a:moveTo>
                    <a:pt x="30" y="17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2"/>
                    <a:pt x="11" y="4"/>
                  </a:cubicBezTo>
                  <a:cubicBezTo>
                    <a:pt x="12" y="6"/>
                    <a:pt x="9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8"/>
                    <a:pt x="0" y="11"/>
                    <a:pt x="1" y="14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0"/>
                    <a:pt x="25" y="17"/>
                    <a:pt x="3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4676" y="1002771"/>
              <a:ext cx="368300" cy="192088"/>
            </a:xfrm>
            <a:custGeom>
              <a:avLst/>
              <a:gdLst>
                <a:gd name="T0" fmla="*/ 94 w 98"/>
                <a:gd name="T1" fmla="*/ 0 h 51"/>
                <a:gd name="T2" fmla="*/ 25 w 98"/>
                <a:gd name="T3" fmla="*/ 0 h 51"/>
                <a:gd name="T4" fmla="*/ 18 w 98"/>
                <a:gd name="T5" fmla="*/ 6 h 51"/>
                <a:gd name="T6" fmla="*/ 2 w 98"/>
                <a:gd name="T7" fmla="*/ 46 h 51"/>
                <a:gd name="T8" fmla="*/ 5 w 98"/>
                <a:gd name="T9" fmla="*/ 51 h 51"/>
                <a:gd name="T10" fmla="*/ 73 w 98"/>
                <a:gd name="T11" fmla="*/ 51 h 51"/>
                <a:gd name="T12" fmla="*/ 81 w 98"/>
                <a:gd name="T13" fmla="*/ 46 h 51"/>
                <a:gd name="T14" fmla="*/ 97 w 98"/>
                <a:gd name="T15" fmla="*/ 5 h 51"/>
                <a:gd name="T16" fmla="*/ 94 w 98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51">
                  <a:moveTo>
                    <a:pt x="94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2" y="0"/>
                    <a:pt x="19" y="3"/>
                    <a:pt x="18" y="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9"/>
                    <a:pt x="2" y="51"/>
                    <a:pt x="5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6" y="51"/>
                    <a:pt x="80" y="49"/>
                    <a:pt x="81" y="46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8" y="3"/>
                    <a:pt x="97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24213" y="826558"/>
              <a:ext cx="258762" cy="161925"/>
            </a:xfrm>
            <a:custGeom>
              <a:avLst/>
              <a:gdLst>
                <a:gd name="T0" fmla="*/ 6 w 69"/>
                <a:gd name="T1" fmla="*/ 43 h 43"/>
                <a:gd name="T2" fmla="*/ 15 w 69"/>
                <a:gd name="T3" fmla="*/ 11 h 43"/>
                <a:gd name="T4" fmla="*/ 22 w 69"/>
                <a:gd name="T5" fmla="*/ 6 h 43"/>
                <a:gd name="T6" fmla="*/ 45 w 69"/>
                <a:gd name="T7" fmla="*/ 6 h 43"/>
                <a:gd name="T8" fmla="*/ 48 w 69"/>
                <a:gd name="T9" fmla="*/ 10 h 43"/>
                <a:gd name="T10" fmla="*/ 45 w 69"/>
                <a:gd name="T11" fmla="*/ 20 h 43"/>
                <a:gd name="T12" fmla="*/ 49 w 69"/>
                <a:gd name="T13" fmla="*/ 26 h 43"/>
                <a:gd name="T14" fmla="*/ 59 w 69"/>
                <a:gd name="T15" fmla="*/ 26 h 43"/>
                <a:gd name="T16" fmla="*/ 62 w 69"/>
                <a:gd name="T17" fmla="*/ 30 h 43"/>
                <a:gd name="T18" fmla="*/ 58 w 69"/>
                <a:gd name="T19" fmla="*/ 43 h 43"/>
                <a:gd name="T20" fmla="*/ 64 w 69"/>
                <a:gd name="T21" fmla="*/ 43 h 43"/>
                <a:gd name="T22" fmla="*/ 68 w 69"/>
                <a:gd name="T23" fmla="*/ 30 h 43"/>
                <a:gd name="T24" fmla="*/ 66 w 69"/>
                <a:gd name="T25" fmla="*/ 19 h 43"/>
                <a:gd name="T26" fmla="*/ 54 w 69"/>
                <a:gd name="T27" fmla="*/ 3 h 43"/>
                <a:gd name="T28" fmla="*/ 48 w 69"/>
                <a:gd name="T29" fmla="*/ 0 h 43"/>
                <a:gd name="T30" fmla="*/ 19 w 69"/>
                <a:gd name="T31" fmla="*/ 0 h 43"/>
                <a:gd name="T32" fmla="*/ 11 w 69"/>
                <a:gd name="T33" fmla="*/ 6 h 43"/>
                <a:gd name="T34" fmla="*/ 0 w 69"/>
                <a:gd name="T35" fmla="*/ 43 h 43"/>
                <a:gd name="T36" fmla="*/ 6 w 69"/>
                <a:gd name="T3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43">
                  <a:moveTo>
                    <a:pt x="6" y="43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6" y="8"/>
                    <a:pt x="19" y="6"/>
                    <a:pt x="22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6"/>
                    <a:pt x="48" y="7"/>
                    <a:pt x="48" y="1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4" y="23"/>
                    <a:pt x="46" y="26"/>
                    <a:pt x="4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1" y="26"/>
                    <a:pt x="63" y="28"/>
                    <a:pt x="62" y="30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27"/>
                    <a:pt x="68" y="22"/>
                    <a:pt x="66" y="19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3" y="1"/>
                    <a:pt x="50" y="0"/>
                    <a:pt x="4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6" y="0"/>
                    <a:pt x="12" y="3"/>
                    <a:pt x="11" y="6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6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5651" y="901171"/>
              <a:ext cx="82550" cy="22225"/>
            </a:xfrm>
            <a:custGeom>
              <a:avLst/>
              <a:gdLst>
                <a:gd name="T0" fmla="*/ 19 w 22"/>
                <a:gd name="T1" fmla="*/ 6 h 6"/>
                <a:gd name="T2" fmla="*/ 21 w 22"/>
                <a:gd name="T3" fmla="*/ 3 h 6"/>
                <a:gd name="T4" fmla="*/ 21 w 22"/>
                <a:gd name="T5" fmla="*/ 0 h 6"/>
                <a:gd name="T6" fmla="*/ 2 w 22"/>
                <a:gd name="T7" fmla="*/ 0 h 6"/>
                <a:gd name="T8" fmla="*/ 0 w 22"/>
                <a:gd name="T9" fmla="*/ 3 h 6"/>
                <a:gd name="T10" fmla="*/ 1 w 22"/>
                <a:gd name="T11" fmla="*/ 6 h 6"/>
                <a:gd name="T12" fmla="*/ 19 w 2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6">
                  <a:moveTo>
                    <a:pt x="19" y="6"/>
                  </a:moveTo>
                  <a:cubicBezTo>
                    <a:pt x="20" y="6"/>
                    <a:pt x="21" y="5"/>
                    <a:pt x="21" y="3"/>
                  </a:cubicBezTo>
                  <a:cubicBezTo>
                    <a:pt x="22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5"/>
                    <a:pt x="0" y="6"/>
                    <a:pt x="1" y="6"/>
                  </a:cubicBezTo>
                  <a:lnTo>
                    <a:pt x="1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6601" y="958321"/>
              <a:ext cx="146050" cy="22225"/>
            </a:xfrm>
            <a:custGeom>
              <a:avLst/>
              <a:gdLst>
                <a:gd name="T0" fmla="*/ 1 w 39"/>
                <a:gd name="T1" fmla="*/ 3 h 6"/>
                <a:gd name="T2" fmla="*/ 2 w 39"/>
                <a:gd name="T3" fmla="*/ 6 h 6"/>
                <a:gd name="T4" fmla="*/ 35 w 39"/>
                <a:gd name="T5" fmla="*/ 6 h 6"/>
                <a:gd name="T6" fmla="*/ 38 w 39"/>
                <a:gd name="T7" fmla="*/ 3 h 6"/>
                <a:gd name="T8" fmla="*/ 37 w 39"/>
                <a:gd name="T9" fmla="*/ 0 h 6"/>
                <a:gd name="T10" fmla="*/ 4 w 39"/>
                <a:gd name="T11" fmla="*/ 0 h 6"/>
                <a:gd name="T12" fmla="*/ 1 w 3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">
                  <a:moveTo>
                    <a:pt x="1" y="3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8" y="5"/>
                    <a:pt x="38" y="3"/>
                  </a:cubicBezTo>
                  <a:cubicBezTo>
                    <a:pt x="39" y="2"/>
                    <a:pt x="38" y="0"/>
                    <a:pt x="3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3" name="Group 122出自【趣你的PPT】(微信:qunideppt)：最优质的PPT资源库"/>
          <p:cNvGrpSpPr/>
          <p:nvPr/>
        </p:nvGrpSpPr>
        <p:grpSpPr>
          <a:xfrm>
            <a:off x="2906725" y="3754604"/>
            <a:ext cx="776482" cy="552229"/>
            <a:chOff x="2427288" y="851958"/>
            <a:chExt cx="439737" cy="3127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7288" y="851958"/>
              <a:ext cx="439737" cy="214313"/>
            </a:xfrm>
            <a:custGeom>
              <a:avLst/>
              <a:gdLst>
                <a:gd name="T0" fmla="*/ 114 w 117"/>
                <a:gd name="T1" fmla="*/ 46 h 57"/>
                <a:gd name="T2" fmla="*/ 89 w 117"/>
                <a:gd name="T3" fmla="*/ 25 h 57"/>
                <a:gd name="T4" fmla="*/ 89 w 117"/>
                <a:gd name="T5" fmla="*/ 10 h 57"/>
                <a:gd name="T6" fmla="*/ 84 w 117"/>
                <a:gd name="T7" fmla="*/ 4 h 57"/>
                <a:gd name="T8" fmla="*/ 78 w 117"/>
                <a:gd name="T9" fmla="*/ 10 h 57"/>
                <a:gd name="T10" fmla="*/ 78 w 117"/>
                <a:gd name="T11" fmla="*/ 15 h 57"/>
                <a:gd name="T12" fmla="*/ 62 w 117"/>
                <a:gd name="T13" fmla="*/ 2 h 57"/>
                <a:gd name="T14" fmla="*/ 54 w 117"/>
                <a:gd name="T15" fmla="*/ 2 h 57"/>
                <a:gd name="T16" fmla="*/ 3 w 117"/>
                <a:gd name="T17" fmla="*/ 46 h 57"/>
                <a:gd name="T18" fmla="*/ 2 w 117"/>
                <a:gd name="T19" fmla="*/ 55 h 57"/>
                <a:gd name="T20" fmla="*/ 10 w 117"/>
                <a:gd name="T21" fmla="*/ 55 h 57"/>
                <a:gd name="T22" fmla="*/ 55 w 117"/>
                <a:gd name="T23" fmla="*/ 17 h 57"/>
                <a:gd name="T24" fmla="*/ 62 w 117"/>
                <a:gd name="T25" fmla="*/ 17 h 57"/>
                <a:gd name="T26" fmla="*/ 106 w 117"/>
                <a:gd name="T27" fmla="*/ 55 h 57"/>
                <a:gd name="T28" fmla="*/ 110 w 117"/>
                <a:gd name="T29" fmla="*/ 57 h 57"/>
                <a:gd name="T30" fmla="*/ 115 w 117"/>
                <a:gd name="T31" fmla="*/ 55 h 57"/>
                <a:gd name="T32" fmla="*/ 114 w 117"/>
                <a:gd name="T33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57">
                  <a:moveTo>
                    <a:pt x="114" y="46"/>
                  </a:moveTo>
                  <a:cubicBezTo>
                    <a:pt x="89" y="25"/>
                    <a:pt x="89" y="25"/>
                    <a:pt x="89" y="25"/>
                  </a:cubicBezTo>
                  <a:cubicBezTo>
                    <a:pt x="89" y="10"/>
                    <a:pt x="89" y="10"/>
                    <a:pt x="89" y="10"/>
                  </a:cubicBezTo>
                  <a:cubicBezTo>
                    <a:pt x="89" y="7"/>
                    <a:pt x="87" y="4"/>
                    <a:pt x="84" y="4"/>
                  </a:cubicBezTo>
                  <a:cubicBezTo>
                    <a:pt x="80" y="4"/>
                    <a:pt x="78" y="7"/>
                    <a:pt x="78" y="10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0" y="0"/>
                    <a:pt x="57" y="0"/>
                    <a:pt x="54" y="2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0" y="48"/>
                    <a:pt x="0" y="52"/>
                    <a:pt x="2" y="55"/>
                  </a:cubicBezTo>
                  <a:cubicBezTo>
                    <a:pt x="4" y="57"/>
                    <a:pt x="8" y="57"/>
                    <a:pt x="10" y="55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6"/>
                    <a:pt x="60" y="16"/>
                    <a:pt x="62" y="17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7" y="56"/>
                    <a:pt x="109" y="57"/>
                    <a:pt x="110" y="57"/>
                  </a:cubicBezTo>
                  <a:cubicBezTo>
                    <a:pt x="112" y="57"/>
                    <a:pt x="113" y="56"/>
                    <a:pt x="115" y="55"/>
                  </a:cubicBezTo>
                  <a:cubicBezTo>
                    <a:pt x="117" y="52"/>
                    <a:pt x="116" y="48"/>
                    <a:pt x="11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5551" y="931333"/>
              <a:ext cx="300037" cy="233363"/>
            </a:xfrm>
            <a:custGeom>
              <a:avLst/>
              <a:gdLst>
                <a:gd name="T0" fmla="*/ 76 w 80"/>
                <a:gd name="T1" fmla="*/ 28 h 62"/>
                <a:gd name="T2" fmla="*/ 45 w 80"/>
                <a:gd name="T3" fmla="*/ 2 h 62"/>
                <a:gd name="T4" fmla="*/ 36 w 80"/>
                <a:gd name="T5" fmla="*/ 2 h 62"/>
                <a:gd name="T6" fmla="*/ 5 w 80"/>
                <a:gd name="T7" fmla="*/ 28 h 62"/>
                <a:gd name="T8" fmla="*/ 0 w 80"/>
                <a:gd name="T9" fmla="*/ 37 h 62"/>
                <a:gd name="T10" fmla="*/ 0 w 80"/>
                <a:gd name="T11" fmla="*/ 57 h 62"/>
                <a:gd name="T12" fmla="*/ 6 w 80"/>
                <a:gd name="T13" fmla="*/ 62 h 62"/>
                <a:gd name="T14" fmla="*/ 26 w 80"/>
                <a:gd name="T15" fmla="*/ 62 h 62"/>
                <a:gd name="T16" fmla="*/ 31 w 80"/>
                <a:gd name="T17" fmla="*/ 57 h 62"/>
                <a:gd name="T18" fmla="*/ 31 w 80"/>
                <a:gd name="T19" fmla="*/ 38 h 62"/>
                <a:gd name="T20" fmla="*/ 37 w 80"/>
                <a:gd name="T21" fmla="*/ 33 h 62"/>
                <a:gd name="T22" fmla="*/ 44 w 80"/>
                <a:gd name="T23" fmla="*/ 33 h 62"/>
                <a:gd name="T24" fmla="*/ 50 w 80"/>
                <a:gd name="T25" fmla="*/ 38 h 62"/>
                <a:gd name="T26" fmla="*/ 50 w 80"/>
                <a:gd name="T27" fmla="*/ 57 h 62"/>
                <a:gd name="T28" fmla="*/ 55 w 80"/>
                <a:gd name="T29" fmla="*/ 62 h 62"/>
                <a:gd name="T30" fmla="*/ 75 w 80"/>
                <a:gd name="T31" fmla="*/ 62 h 62"/>
                <a:gd name="T32" fmla="*/ 80 w 80"/>
                <a:gd name="T33" fmla="*/ 57 h 62"/>
                <a:gd name="T34" fmla="*/ 80 w 80"/>
                <a:gd name="T35" fmla="*/ 37 h 62"/>
                <a:gd name="T36" fmla="*/ 76 w 80"/>
                <a:gd name="T37" fmla="*/ 2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62">
                  <a:moveTo>
                    <a:pt x="76" y="28"/>
                  </a:moveTo>
                  <a:cubicBezTo>
                    <a:pt x="45" y="2"/>
                    <a:pt x="45" y="2"/>
                    <a:pt x="45" y="2"/>
                  </a:cubicBezTo>
                  <a:cubicBezTo>
                    <a:pt x="42" y="0"/>
                    <a:pt x="38" y="0"/>
                    <a:pt x="36" y="2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30"/>
                    <a:pt x="0" y="34"/>
                    <a:pt x="0" y="3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0"/>
                    <a:pt x="3" y="62"/>
                    <a:pt x="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2"/>
                    <a:pt x="31" y="60"/>
                    <a:pt x="31" y="5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35"/>
                    <a:pt x="34" y="33"/>
                    <a:pt x="37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7" y="33"/>
                    <a:pt x="50" y="35"/>
                    <a:pt x="50" y="3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60"/>
                    <a:pt x="52" y="62"/>
                    <a:pt x="55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8" y="62"/>
                    <a:pt x="80" y="60"/>
                    <a:pt x="80" y="57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0"/>
                    <a:pt x="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" name="Group 125出自【趣你的PPT】(微信:qunideppt)：最优质的PPT资源库"/>
          <p:cNvGrpSpPr/>
          <p:nvPr/>
        </p:nvGrpSpPr>
        <p:grpSpPr>
          <a:xfrm>
            <a:off x="745469" y="4758145"/>
            <a:ext cx="815727" cy="742846"/>
            <a:chOff x="1203326" y="1420283"/>
            <a:chExt cx="461962" cy="4206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57338" y="1629833"/>
              <a:ext cx="25400" cy="30163"/>
            </a:xfrm>
            <a:custGeom>
              <a:avLst/>
              <a:gdLst>
                <a:gd name="T0" fmla="*/ 3 w 7"/>
                <a:gd name="T1" fmla="*/ 0 h 8"/>
                <a:gd name="T2" fmla="*/ 0 w 7"/>
                <a:gd name="T3" fmla="*/ 3 h 8"/>
                <a:gd name="T4" fmla="*/ 0 w 7"/>
                <a:gd name="T5" fmla="*/ 8 h 8"/>
                <a:gd name="T6" fmla="*/ 2 w 7"/>
                <a:gd name="T7" fmla="*/ 8 h 8"/>
                <a:gd name="T8" fmla="*/ 7 w 7"/>
                <a:gd name="T9" fmla="*/ 3 h 8"/>
                <a:gd name="T10" fmla="*/ 3 w 7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1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3326" y="1420283"/>
              <a:ext cx="420687" cy="420688"/>
            </a:xfrm>
            <a:custGeom>
              <a:avLst/>
              <a:gdLst>
                <a:gd name="T0" fmla="*/ 74 w 112"/>
                <a:gd name="T1" fmla="*/ 64 h 112"/>
                <a:gd name="T2" fmla="*/ 74 w 112"/>
                <a:gd name="T3" fmla="*/ 59 h 112"/>
                <a:gd name="T4" fmla="*/ 97 w 112"/>
                <a:gd name="T5" fmla="*/ 36 h 112"/>
                <a:gd name="T6" fmla="*/ 112 w 112"/>
                <a:gd name="T7" fmla="*/ 41 h 112"/>
                <a:gd name="T8" fmla="*/ 110 w 112"/>
                <a:gd name="T9" fmla="*/ 38 h 112"/>
                <a:gd name="T10" fmla="*/ 75 w 112"/>
                <a:gd name="T11" fmla="*/ 3 h 112"/>
                <a:gd name="T12" fmla="*/ 63 w 112"/>
                <a:gd name="T13" fmla="*/ 3 h 112"/>
                <a:gd name="T14" fmla="*/ 4 w 112"/>
                <a:gd name="T15" fmla="*/ 62 h 112"/>
                <a:gd name="T16" fmla="*/ 4 w 112"/>
                <a:gd name="T17" fmla="*/ 74 h 112"/>
                <a:gd name="T18" fmla="*/ 39 w 112"/>
                <a:gd name="T19" fmla="*/ 109 h 112"/>
                <a:gd name="T20" fmla="*/ 51 w 112"/>
                <a:gd name="T21" fmla="*/ 109 h 112"/>
                <a:gd name="T22" fmla="*/ 66 w 112"/>
                <a:gd name="T23" fmla="*/ 93 h 112"/>
                <a:gd name="T24" fmla="*/ 66 w 112"/>
                <a:gd name="T25" fmla="*/ 89 h 112"/>
                <a:gd name="T26" fmla="*/ 68 w 112"/>
                <a:gd name="T27" fmla="*/ 82 h 112"/>
                <a:gd name="T28" fmla="*/ 66 w 112"/>
                <a:gd name="T29" fmla="*/ 75 h 112"/>
                <a:gd name="T30" fmla="*/ 74 w 112"/>
                <a:gd name="T31" fmla="*/ 64 h 112"/>
                <a:gd name="T32" fmla="*/ 26 w 112"/>
                <a:gd name="T33" fmla="*/ 90 h 112"/>
                <a:gd name="T34" fmla="*/ 25 w 112"/>
                <a:gd name="T35" fmla="*/ 88 h 112"/>
                <a:gd name="T36" fmla="*/ 54 w 112"/>
                <a:gd name="T37" fmla="*/ 59 h 112"/>
                <a:gd name="T38" fmla="*/ 56 w 112"/>
                <a:gd name="T39" fmla="*/ 59 h 112"/>
                <a:gd name="T40" fmla="*/ 56 w 112"/>
                <a:gd name="T41" fmla="*/ 61 h 112"/>
                <a:gd name="T42" fmla="*/ 27 w 112"/>
                <a:gd name="T43" fmla="*/ 90 h 112"/>
                <a:gd name="T44" fmla="*/ 26 w 112"/>
                <a:gd name="T45" fmla="*/ 90 h 112"/>
                <a:gd name="T46" fmla="*/ 55 w 112"/>
                <a:gd name="T47" fmla="*/ 84 h 112"/>
                <a:gd name="T48" fmla="*/ 38 w 112"/>
                <a:gd name="T49" fmla="*/ 101 h 112"/>
                <a:gd name="T50" fmla="*/ 36 w 112"/>
                <a:gd name="T51" fmla="*/ 100 h 112"/>
                <a:gd name="T52" fmla="*/ 36 w 112"/>
                <a:gd name="T53" fmla="*/ 99 h 112"/>
                <a:gd name="T54" fmla="*/ 53 w 112"/>
                <a:gd name="T55" fmla="*/ 81 h 112"/>
                <a:gd name="T56" fmla="*/ 55 w 112"/>
                <a:gd name="T57" fmla="*/ 82 h 112"/>
                <a:gd name="T58" fmla="*/ 55 w 112"/>
                <a:gd name="T59" fmla="*/ 84 h 112"/>
                <a:gd name="T60" fmla="*/ 59 w 112"/>
                <a:gd name="T61" fmla="*/ 69 h 112"/>
                <a:gd name="T62" fmla="*/ 33 w 112"/>
                <a:gd name="T63" fmla="*/ 95 h 112"/>
                <a:gd name="T64" fmla="*/ 31 w 112"/>
                <a:gd name="T65" fmla="*/ 95 h 112"/>
                <a:gd name="T66" fmla="*/ 31 w 112"/>
                <a:gd name="T67" fmla="*/ 93 h 112"/>
                <a:gd name="T68" fmla="*/ 57 w 112"/>
                <a:gd name="T69" fmla="*/ 67 h 112"/>
                <a:gd name="T70" fmla="*/ 59 w 112"/>
                <a:gd name="T71" fmla="*/ 67 h 112"/>
                <a:gd name="T72" fmla="*/ 59 w 112"/>
                <a:gd name="T73" fmla="*/ 69 h 112"/>
                <a:gd name="T74" fmla="*/ 20 w 112"/>
                <a:gd name="T75" fmla="*/ 80 h 112"/>
                <a:gd name="T76" fmla="*/ 16 w 112"/>
                <a:gd name="T77" fmla="*/ 80 h 112"/>
                <a:gd name="T78" fmla="*/ 9 w 112"/>
                <a:gd name="T79" fmla="*/ 73 h 112"/>
                <a:gd name="T80" fmla="*/ 9 w 112"/>
                <a:gd name="T81" fmla="*/ 69 h 112"/>
                <a:gd name="T82" fmla="*/ 70 w 112"/>
                <a:gd name="T83" fmla="*/ 8 h 112"/>
                <a:gd name="T84" fmla="*/ 74 w 112"/>
                <a:gd name="T85" fmla="*/ 8 h 112"/>
                <a:gd name="T86" fmla="*/ 80 w 112"/>
                <a:gd name="T87" fmla="*/ 15 h 112"/>
                <a:gd name="T88" fmla="*/ 80 w 112"/>
                <a:gd name="T89" fmla="*/ 19 h 112"/>
                <a:gd name="T90" fmla="*/ 20 w 112"/>
                <a:gd name="T91" fmla="*/ 8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2" h="112">
                  <a:moveTo>
                    <a:pt x="74" y="64"/>
                  </a:moveTo>
                  <a:cubicBezTo>
                    <a:pt x="74" y="59"/>
                    <a:pt x="74" y="59"/>
                    <a:pt x="74" y="59"/>
                  </a:cubicBezTo>
                  <a:cubicBezTo>
                    <a:pt x="74" y="47"/>
                    <a:pt x="84" y="36"/>
                    <a:pt x="97" y="36"/>
                  </a:cubicBezTo>
                  <a:cubicBezTo>
                    <a:pt x="103" y="36"/>
                    <a:pt x="108" y="38"/>
                    <a:pt x="112" y="41"/>
                  </a:cubicBezTo>
                  <a:cubicBezTo>
                    <a:pt x="111" y="40"/>
                    <a:pt x="111" y="39"/>
                    <a:pt x="110" y="38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1" y="0"/>
                    <a:pt x="66" y="0"/>
                    <a:pt x="63" y="3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0" y="65"/>
                    <a:pt x="0" y="71"/>
                    <a:pt x="4" y="74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42" y="112"/>
                    <a:pt x="47" y="112"/>
                    <a:pt x="51" y="109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2"/>
                    <a:pt x="66" y="90"/>
                    <a:pt x="66" y="89"/>
                  </a:cubicBezTo>
                  <a:cubicBezTo>
                    <a:pt x="66" y="86"/>
                    <a:pt x="66" y="84"/>
                    <a:pt x="68" y="82"/>
                  </a:cubicBezTo>
                  <a:cubicBezTo>
                    <a:pt x="66" y="80"/>
                    <a:pt x="66" y="78"/>
                    <a:pt x="66" y="75"/>
                  </a:cubicBezTo>
                  <a:cubicBezTo>
                    <a:pt x="66" y="70"/>
                    <a:pt x="69" y="65"/>
                    <a:pt x="74" y="64"/>
                  </a:cubicBezTo>
                  <a:close/>
                  <a:moveTo>
                    <a:pt x="26" y="90"/>
                  </a:moveTo>
                  <a:cubicBezTo>
                    <a:pt x="25" y="89"/>
                    <a:pt x="25" y="88"/>
                    <a:pt x="25" y="88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5" y="59"/>
                    <a:pt x="55" y="59"/>
                    <a:pt x="56" y="59"/>
                  </a:cubicBezTo>
                  <a:cubicBezTo>
                    <a:pt x="56" y="60"/>
                    <a:pt x="57" y="61"/>
                    <a:pt x="56" y="61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27" y="90"/>
                    <a:pt x="26" y="90"/>
                    <a:pt x="26" y="90"/>
                  </a:cubicBezTo>
                  <a:close/>
                  <a:moveTo>
                    <a:pt x="55" y="84"/>
                  </a:move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7" y="101"/>
                    <a:pt x="36" y="100"/>
                  </a:cubicBezTo>
                  <a:cubicBezTo>
                    <a:pt x="36" y="100"/>
                    <a:pt x="36" y="99"/>
                    <a:pt x="36" y="99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5" y="81"/>
                    <a:pt x="55" y="82"/>
                  </a:cubicBezTo>
                  <a:cubicBezTo>
                    <a:pt x="56" y="82"/>
                    <a:pt x="56" y="83"/>
                    <a:pt x="55" y="84"/>
                  </a:cubicBezTo>
                  <a:close/>
                  <a:moveTo>
                    <a:pt x="59" y="69"/>
                  </a:moveTo>
                  <a:cubicBezTo>
                    <a:pt x="33" y="95"/>
                    <a:pt x="33" y="95"/>
                    <a:pt x="33" y="95"/>
                  </a:cubicBezTo>
                  <a:cubicBezTo>
                    <a:pt x="32" y="96"/>
                    <a:pt x="32" y="96"/>
                    <a:pt x="31" y="95"/>
                  </a:cubicBezTo>
                  <a:cubicBezTo>
                    <a:pt x="30" y="94"/>
                    <a:pt x="30" y="94"/>
                    <a:pt x="31" y="9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8" y="66"/>
                    <a:pt x="58" y="66"/>
                    <a:pt x="59" y="67"/>
                  </a:cubicBezTo>
                  <a:cubicBezTo>
                    <a:pt x="60" y="68"/>
                    <a:pt x="60" y="68"/>
                    <a:pt x="59" y="69"/>
                  </a:cubicBezTo>
                  <a:close/>
                  <a:moveTo>
                    <a:pt x="20" y="80"/>
                  </a:moveTo>
                  <a:cubicBezTo>
                    <a:pt x="18" y="81"/>
                    <a:pt x="17" y="81"/>
                    <a:pt x="16" y="80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2"/>
                    <a:pt x="8" y="70"/>
                    <a:pt x="9" y="6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7"/>
                    <a:pt x="73" y="7"/>
                    <a:pt x="74" y="8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2" y="16"/>
                    <a:pt x="82" y="18"/>
                    <a:pt x="80" y="19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0188" y="1574271"/>
              <a:ext cx="139700" cy="96838"/>
            </a:xfrm>
            <a:custGeom>
              <a:avLst/>
              <a:gdLst>
                <a:gd name="T0" fmla="*/ 18 w 37"/>
                <a:gd name="T1" fmla="*/ 0 h 26"/>
                <a:gd name="T2" fmla="*/ 0 w 37"/>
                <a:gd name="T3" fmla="*/ 18 h 26"/>
                <a:gd name="T4" fmla="*/ 0 w 37"/>
                <a:gd name="T5" fmla="*/ 26 h 26"/>
                <a:gd name="T6" fmla="*/ 10 w 37"/>
                <a:gd name="T7" fmla="*/ 26 h 26"/>
                <a:gd name="T8" fmla="*/ 10 w 37"/>
                <a:gd name="T9" fmla="*/ 18 h 26"/>
                <a:gd name="T10" fmla="*/ 18 w 37"/>
                <a:gd name="T11" fmla="*/ 10 h 26"/>
                <a:gd name="T12" fmla="*/ 27 w 37"/>
                <a:gd name="T13" fmla="*/ 18 h 26"/>
                <a:gd name="T14" fmla="*/ 27 w 37"/>
                <a:gd name="T15" fmla="*/ 26 h 26"/>
                <a:gd name="T16" fmla="*/ 37 w 37"/>
                <a:gd name="T17" fmla="*/ 26 h 26"/>
                <a:gd name="T18" fmla="*/ 37 w 37"/>
                <a:gd name="T19" fmla="*/ 18 h 26"/>
                <a:gd name="T20" fmla="*/ 18 w 37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26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4"/>
                    <a:pt x="14" y="10"/>
                    <a:pt x="18" y="10"/>
                  </a:cubicBezTo>
                  <a:cubicBezTo>
                    <a:pt x="23" y="10"/>
                    <a:pt x="27" y="14"/>
                    <a:pt x="27" y="18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8"/>
                    <a:pt x="28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6851" y="1679046"/>
              <a:ext cx="198437" cy="44450"/>
            </a:xfrm>
            <a:custGeom>
              <a:avLst/>
              <a:gdLst>
                <a:gd name="T0" fmla="*/ 0 w 53"/>
                <a:gd name="T1" fmla="*/ 6 h 12"/>
                <a:gd name="T2" fmla="*/ 7 w 53"/>
                <a:gd name="T3" fmla="*/ 12 h 12"/>
                <a:gd name="T4" fmla="*/ 12 w 53"/>
                <a:gd name="T5" fmla="*/ 12 h 12"/>
                <a:gd name="T6" fmla="*/ 19 w 53"/>
                <a:gd name="T7" fmla="*/ 12 h 12"/>
                <a:gd name="T8" fmla="*/ 27 w 53"/>
                <a:gd name="T9" fmla="*/ 7 h 12"/>
                <a:gd name="T10" fmla="*/ 34 w 53"/>
                <a:gd name="T11" fmla="*/ 12 h 12"/>
                <a:gd name="T12" fmla="*/ 41 w 53"/>
                <a:gd name="T13" fmla="*/ 12 h 12"/>
                <a:gd name="T14" fmla="*/ 43 w 53"/>
                <a:gd name="T15" fmla="*/ 12 h 12"/>
                <a:gd name="T16" fmla="*/ 46 w 53"/>
                <a:gd name="T17" fmla="*/ 12 h 12"/>
                <a:gd name="T18" fmla="*/ 53 w 53"/>
                <a:gd name="T19" fmla="*/ 6 h 12"/>
                <a:gd name="T20" fmla="*/ 46 w 53"/>
                <a:gd name="T21" fmla="*/ 0 h 12"/>
                <a:gd name="T22" fmla="*/ 7 w 53"/>
                <a:gd name="T23" fmla="*/ 0 h 12"/>
                <a:gd name="T24" fmla="*/ 0 w 53"/>
                <a:gd name="T2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12">
                  <a:moveTo>
                    <a:pt x="0" y="6"/>
                  </a:moveTo>
                  <a:cubicBezTo>
                    <a:pt x="0" y="9"/>
                    <a:pt x="3" y="12"/>
                    <a:pt x="7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9"/>
                    <a:pt x="23" y="7"/>
                    <a:pt x="27" y="7"/>
                  </a:cubicBezTo>
                  <a:cubicBezTo>
                    <a:pt x="30" y="7"/>
                    <a:pt x="33" y="9"/>
                    <a:pt x="34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50" y="12"/>
                    <a:pt x="53" y="9"/>
                    <a:pt x="53" y="6"/>
                  </a:cubicBezTo>
                  <a:cubicBezTo>
                    <a:pt x="53" y="2"/>
                    <a:pt x="50" y="0"/>
                    <a:pt x="4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2738" y="1728258"/>
              <a:ext cx="82550" cy="49213"/>
            </a:xfrm>
            <a:custGeom>
              <a:avLst/>
              <a:gdLst>
                <a:gd name="T0" fmla="*/ 15 w 22"/>
                <a:gd name="T1" fmla="*/ 0 h 13"/>
                <a:gd name="T2" fmla="*/ 14 w 22"/>
                <a:gd name="T3" fmla="*/ 0 h 13"/>
                <a:gd name="T4" fmla="*/ 11 w 22"/>
                <a:gd name="T5" fmla="*/ 0 h 13"/>
                <a:gd name="T6" fmla="*/ 3 w 22"/>
                <a:gd name="T7" fmla="*/ 0 h 13"/>
                <a:gd name="T8" fmla="*/ 3 w 22"/>
                <a:gd name="T9" fmla="*/ 1 h 13"/>
                <a:gd name="T10" fmla="*/ 0 w 22"/>
                <a:gd name="T11" fmla="*/ 7 h 13"/>
                <a:gd name="T12" fmla="*/ 0 w 22"/>
                <a:gd name="T13" fmla="*/ 13 h 13"/>
                <a:gd name="T14" fmla="*/ 11 w 22"/>
                <a:gd name="T15" fmla="*/ 13 h 13"/>
                <a:gd name="T16" fmla="*/ 14 w 22"/>
                <a:gd name="T17" fmla="*/ 13 h 13"/>
                <a:gd name="T18" fmla="*/ 15 w 22"/>
                <a:gd name="T19" fmla="*/ 13 h 13"/>
                <a:gd name="T20" fmla="*/ 22 w 22"/>
                <a:gd name="T21" fmla="*/ 7 h 13"/>
                <a:gd name="T22" fmla="*/ 15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1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4"/>
                    <a:pt x="2" y="6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9" y="13"/>
                    <a:pt x="22" y="10"/>
                    <a:pt x="22" y="7"/>
                  </a:cubicBezTo>
                  <a:cubicBezTo>
                    <a:pt x="22" y="3"/>
                    <a:pt x="19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6851" y="1728258"/>
              <a:ext cx="82550" cy="49213"/>
            </a:xfrm>
            <a:custGeom>
              <a:avLst/>
              <a:gdLst>
                <a:gd name="T0" fmla="*/ 11 w 22"/>
                <a:gd name="T1" fmla="*/ 0 h 13"/>
                <a:gd name="T2" fmla="*/ 9 w 22"/>
                <a:gd name="T3" fmla="*/ 0 h 13"/>
                <a:gd name="T4" fmla="*/ 7 w 22"/>
                <a:gd name="T5" fmla="*/ 0 h 13"/>
                <a:gd name="T6" fmla="*/ 0 w 22"/>
                <a:gd name="T7" fmla="*/ 7 h 13"/>
                <a:gd name="T8" fmla="*/ 7 w 22"/>
                <a:gd name="T9" fmla="*/ 13 h 13"/>
                <a:gd name="T10" fmla="*/ 9 w 22"/>
                <a:gd name="T11" fmla="*/ 13 h 13"/>
                <a:gd name="T12" fmla="*/ 11 w 22"/>
                <a:gd name="T13" fmla="*/ 13 h 13"/>
                <a:gd name="T14" fmla="*/ 22 w 22"/>
                <a:gd name="T15" fmla="*/ 13 h 13"/>
                <a:gd name="T16" fmla="*/ 22 w 22"/>
                <a:gd name="T17" fmla="*/ 7 h 13"/>
                <a:gd name="T18" fmla="*/ 19 w 22"/>
                <a:gd name="T19" fmla="*/ 1 h 13"/>
                <a:gd name="T20" fmla="*/ 19 w 22"/>
                <a:gd name="T21" fmla="*/ 0 h 13"/>
                <a:gd name="T22" fmla="*/ 11 w 22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13">
                  <a:moveTo>
                    <a:pt x="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0" y="6"/>
                    <a:pt x="19" y="4"/>
                    <a:pt x="19" y="1"/>
                  </a:cubicBezTo>
                  <a:cubicBezTo>
                    <a:pt x="19" y="1"/>
                    <a:pt x="19" y="1"/>
                    <a:pt x="19" y="0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6851" y="1780646"/>
              <a:ext cx="198437" cy="49213"/>
            </a:xfrm>
            <a:custGeom>
              <a:avLst/>
              <a:gdLst>
                <a:gd name="T0" fmla="*/ 46 w 53"/>
                <a:gd name="T1" fmla="*/ 0 h 13"/>
                <a:gd name="T2" fmla="*/ 44 w 53"/>
                <a:gd name="T3" fmla="*/ 0 h 13"/>
                <a:gd name="T4" fmla="*/ 41 w 53"/>
                <a:gd name="T5" fmla="*/ 0 h 13"/>
                <a:gd name="T6" fmla="*/ 31 w 53"/>
                <a:gd name="T7" fmla="*/ 0 h 13"/>
                <a:gd name="T8" fmla="*/ 31 w 53"/>
                <a:gd name="T9" fmla="*/ 2 h 13"/>
                <a:gd name="T10" fmla="*/ 27 w 53"/>
                <a:gd name="T11" fmla="*/ 7 h 13"/>
                <a:gd name="T12" fmla="*/ 22 w 53"/>
                <a:gd name="T13" fmla="*/ 2 h 13"/>
                <a:gd name="T14" fmla="*/ 22 w 53"/>
                <a:gd name="T15" fmla="*/ 0 h 13"/>
                <a:gd name="T16" fmla="*/ 12 w 53"/>
                <a:gd name="T17" fmla="*/ 0 h 13"/>
                <a:gd name="T18" fmla="*/ 8 w 53"/>
                <a:gd name="T19" fmla="*/ 0 h 13"/>
                <a:gd name="T20" fmla="*/ 7 w 53"/>
                <a:gd name="T21" fmla="*/ 0 h 13"/>
                <a:gd name="T22" fmla="*/ 0 w 53"/>
                <a:gd name="T23" fmla="*/ 7 h 13"/>
                <a:gd name="T24" fmla="*/ 7 w 53"/>
                <a:gd name="T25" fmla="*/ 13 h 13"/>
                <a:gd name="T26" fmla="*/ 46 w 53"/>
                <a:gd name="T27" fmla="*/ 13 h 13"/>
                <a:gd name="T28" fmla="*/ 53 w 53"/>
                <a:gd name="T29" fmla="*/ 7 h 13"/>
                <a:gd name="T30" fmla="*/ 46 w 53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13">
                  <a:moveTo>
                    <a:pt x="46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5"/>
                    <a:pt x="29" y="7"/>
                    <a:pt x="27" y="7"/>
                  </a:cubicBezTo>
                  <a:cubicBezTo>
                    <a:pt x="24" y="7"/>
                    <a:pt x="22" y="5"/>
                    <a:pt x="22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3" y="10"/>
                    <a:pt x="53" y="7"/>
                  </a:cubicBezTo>
                  <a:cubicBezTo>
                    <a:pt x="53" y="3"/>
                    <a:pt x="50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Group 133出自【趣你的PPT】(微信:qunideppt)：最优质的PPT资源库"/>
          <p:cNvGrpSpPr/>
          <p:nvPr/>
        </p:nvGrpSpPr>
        <p:grpSpPr>
          <a:xfrm>
            <a:off x="793122" y="5977531"/>
            <a:ext cx="728828" cy="591473"/>
            <a:chOff x="1230313" y="2110846"/>
            <a:chExt cx="412750" cy="3349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5251" y="2190221"/>
              <a:ext cx="79375" cy="22225"/>
            </a:xfrm>
            <a:custGeom>
              <a:avLst/>
              <a:gdLst>
                <a:gd name="T0" fmla="*/ 2 w 21"/>
                <a:gd name="T1" fmla="*/ 6 h 6"/>
                <a:gd name="T2" fmla="*/ 20 w 21"/>
                <a:gd name="T3" fmla="*/ 6 h 6"/>
                <a:gd name="T4" fmla="*/ 21 w 21"/>
                <a:gd name="T5" fmla="*/ 3 h 6"/>
                <a:gd name="T6" fmla="*/ 20 w 21"/>
                <a:gd name="T7" fmla="*/ 0 h 6"/>
                <a:gd name="T8" fmla="*/ 2 w 21"/>
                <a:gd name="T9" fmla="*/ 0 h 6"/>
                <a:gd name="T10" fmla="*/ 0 w 21"/>
                <a:gd name="T11" fmla="*/ 3 h 6"/>
                <a:gd name="T12" fmla="*/ 2 w 21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6">
                  <a:moveTo>
                    <a:pt x="2" y="6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4"/>
                    <a:pt x="21" y="3"/>
                  </a:cubicBezTo>
                  <a:cubicBezTo>
                    <a:pt x="21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5251" y="2245783"/>
              <a:ext cx="142875" cy="23813"/>
            </a:xfrm>
            <a:custGeom>
              <a:avLst/>
              <a:gdLst>
                <a:gd name="T0" fmla="*/ 3 w 38"/>
                <a:gd name="T1" fmla="*/ 6 h 6"/>
                <a:gd name="T2" fmla="*/ 35 w 38"/>
                <a:gd name="T3" fmla="*/ 6 h 6"/>
                <a:gd name="T4" fmla="*/ 38 w 38"/>
                <a:gd name="T5" fmla="*/ 3 h 6"/>
                <a:gd name="T6" fmla="*/ 35 w 38"/>
                <a:gd name="T7" fmla="*/ 0 h 6"/>
                <a:gd name="T8" fmla="*/ 3 w 38"/>
                <a:gd name="T9" fmla="*/ 0 h 6"/>
                <a:gd name="T10" fmla="*/ 0 w 38"/>
                <a:gd name="T11" fmla="*/ 3 h 6"/>
                <a:gd name="T12" fmla="*/ 3 w 3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">
                  <a:moveTo>
                    <a:pt x="3" y="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37" y="6"/>
                    <a:pt x="38" y="5"/>
                    <a:pt x="38" y="3"/>
                  </a:cubicBezTo>
                  <a:cubicBezTo>
                    <a:pt x="38" y="2"/>
                    <a:pt x="37" y="0"/>
                    <a:pt x="35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30313" y="2110846"/>
              <a:ext cx="412750" cy="334963"/>
            </a:xfrm>
            <a:custGeom>
              <a:avLst/>
              <a:gdLst>
                <a:gd name="T0" fmla="*/ 92 w 110"/>
                <a:gd name="T1" fmla="*/ 31 h 89"/>
                <a:gd name="T2" fmla="*/ 91 w 110"/>
                <a:gd name="T3" fmla="*/ 40 h 89"/>
                <a:gd name="T4" fmla="*/ 90 w 110"/>
                <a:gd name="T5" fmla="*/ 50 h 89"/>
                <a:gd name="T6" fmla="*/ 87 w 110"/>
                <a:gd name="T7" fmla="*/ 31 h 89"/>
                <a:gd name="T8" fmla="*/ 65 w 110"/>
                <a:gd name="T9" fmla="*/ 3 h 89"/>
                <a:gd name="T10" fmla="*/ 30 w 110"/>
                <a:gd name="T11" fmla="*/ 0 h 89"/>
                <a:gd name="T12" fmla="*/ 23 w 110"/>
                <a:gd name="T13" fmla="*/ 50 h 89"/>
                <a:gd name="T14" fmla="*/ 19 w 110"/>
                <a:gd name="T15" fmla="*/ 48 h 89"/>
                <a:gd name="T16" fmla="*/ 19 w 110"/>
                <a:gd name="T17" fmla="*/ 32 h 89"/>
                <a:gd name="T18" fmla="*/ 10 w 110"/>
                <a:gd name="T19" fmla="*/ 31 h 89"/>
                <a:gd name="T20" fmla="*/ 0 w 110"/>
                <a:gd name="T21" fmla="*/ 52 h 89"/>
                <a:gd name="T22" fmla="*/ 0 w 110"/>
                <a:gd name="T23" fmla="*/ 74 h 89"/>
                <a:gd name="T24" fmla="*/ 11 w 110"/>
                <a:gd name="T25" fmla="*/ 76 h 89"/>
                <a:gd name="T26" fmla="*/ 23 w 110"/>
                <a:gd name="T27" fmla="*/ 83 h 89"/>
                <a:gd name="T28" fmla="*/ 30 w 110"/>
                <a:gd name="T29" fmla="*/ 89 h 89"/>
                <a:gd name="T30" fmla="*/ 87 w 110"/>
                <a:gd name="T31" fmla="*/ 83 h 89"/>
                <a:gd name="T32" fmla="*/ 99 w 110"/>
                <a:gd name="T33" fmla="*/ 76 h 89"/>
                <a:gd name="T34" fmla="*/ 110 w 110"/>
                <a:gd name="T35" fmla="*/ 74 h 89"/>
                <a:gd name="T36" fmla="*/ 110 w 110"/>
                <a:gd name="T37" fmla="*/ 52 h 89"/>
                <a:gd name="T38" fmla="*/ 100 w 110"/>
                <a:gd name="T39" fmla="*/ 31 h 89"/>
                <a:gd name="T40" fmla="*/ 14 w 110"/>
                <a:gd name="T41" fmla="*/ 72 h 89"/>
                <a:gd name="T42" fmla="*/ 5 w 110"/>
                <a:gd name="T43" fmla="*/ 70 h 89"/>
                <a:gd name="T44" fmla="*/ 7 w 110"/>
                <a:gd name="T45" fmla="*/ 66 h 89"/>
                <a:gd name="T46" fmla="*/ 16 w 110"/>
                <a:gd name="T47" fmla="*/ 68 h 89"/>
                <a:gd name="T48" fmla="*/ 29 w 110"/>
                <a:gd name="T49" fmla="*/ 12 h 89"/>
                <a:gd name="T50" fmla="*/ 57 w 110"/>
                <a:gd name="T51" fmla="*/ 6 h 89"/>
                <a:gd name="T52" fmla="*/ 61 w 110"/>
                <a:gd name="T53" fmla="*/ 21 h 89"/>
                <a:gd name="T54" fmla="*/ 77 w 110"/>
                <a:gd name="T55" fmla="*/ 27 h 89"/>
                <a:gd name="T56" fmla="*/ 81 w 110"/>
                <a:gd name="T57" fmla="*/ 50 h 89"/>
                <a:gd name="T58" fmla="*/ 55 w 110"/>
                <a:gd name="T59" fmla="*/ 50 h 89"/>
                <a:gd name="T60" fmla="*/ 29 w 110"/>
                <a:gd name="T61" fmla="*/ 50 h 89"/>
                <a:gd name="T62" fmla="*/ 76 w 110"/>
                <a:gd name="T63" fmla="*/ 83 h 89"/>
                <a:gd name="T64" fmla="*/ 30 w 110"/>
                <a:gd name="T65" fmla="*/ 82 h 89"/>
                <a:gd name="T66" fmla="*/ 29 w 110"/>
                <a:gd name="T67" fmla="*/ 63 h 89"/>
                <a:gd name="T68" fmla="*/ 55 w 110"/>
                <a:gd name="T69" fmla="*/ 63 h 89"/>
                <a:gd name="T70" fmla="*/ 81 w 110"/>
                <a:gd name="T71" fmla="*/ 63 h 89"/>
                <a:gd name="T72" fmla="*/ 76 w 110"/>
                <a:gd name="T73" fmla="*/ 8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0" h="89">
                  <a:moveTo>
                    <a:pt x="100" y="31"/>
                  </a:moveTo>
                  <a:cubicBezTo>
                    <a:pt x="95" y="31"/>
                    <a:pt x="92" y="31"/>
                    <a:pt x="92" y="31"/>
                  </a:cubicBezTo>
                  <a:cubicBezTo>
                    <a:pt x="91" y="31"/>
                    <a:pt x="91" y="31"/>
                    <a:pt x="91" y="32"/>
                  </a:cubicBezTo>
                  <a:cubicBezTo>
                    <a:pt x="91" y="32"/>
                    <a:pt x="91" y="36"/>
                    <a:pt x="91" y="40"/>
                  </a:cubicBezTo>
                  <a:cubicBezTo>
                    <a:pt x="91" y="43"/>
                    <a:pt x="91" y="47"/>
                    <a:pt x="91" y="48"/>
                  </a:cubicBezTo>
                  <a:cubicBezTo>
                    <a:pt x="91" y="49"/>
                    <a:pt x="90" y="50"/>
                    <a:pt x="90" y="50"/>
                  </a:cubicBezTo>
                  <a:cubicBezTo>
                    <a:pt x="90" y="50"/>
                    <a:pt x="89" y="50"/>
                    <a:pt x="87" y="50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87" y="27"/>
                    <a:pt x="85" y="23"/>
                    <a:pt x="82" y="2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4" y="2"/>
                    <a:pt x="61" y="0"/>
                    <a:pt x="5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6" y="0"/>
                    <a:pt x="23" y="3"/>
                    <a:pt x="23" y="7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1" y="50"/>
                    <a:pt x="20" y="50"/>
                    <a:pt x="20" y="50"/>
                  </a:cubicBezTo>
                  <a:cubicBezTo>
                    <a:pt x="20" y="50"/>
                    <a:pt x="19" y="49"/>
                    <a:pt x="19" y="48"/>
                  </a:cubicBezTo>
                  <a:cubicBezTo>
                    <a:pt x="19" y="47"/>
                    <a:pt x="19" y="43"/>
                    <a:pt x="19" y="40"/>
                  </a:cubicBezTo>
                  <a:cubicBezTo>
                    <a:pt x="19" y="36"/>
                    <a:pt x="19" y="32"/>
                    <a:pt x="19" y="32"/>
                  </a:cubicBezTo>
                  <a:cubicBezTo>
                    <a:pt x="19" y="31"/>
                    <a:pt x="19" y="31"/>
                    <a:pt x="18" y="31"/>
                  </a:cubicBezTo>
                  <a:cubicBezTo>
                    <a:pt x="18" y="31"/>
                    <a:pt x="15" y="31"/>
                    <a:pt x="10" y="31"/>
                  </a:cubicBezTo>
                  <a:cubicBezTo>
                    <a:pt x="4" y="31"/>
                    <a:pt x="0" y="33"/>
                    <a:pt x="0" y="36"/>
                  </a:cubicBezTo>
                  <a:cubicBezTo>
                    <a:pt x="0" y="39"/>
                    <a:pt x="0" y="46"/>
                    <a:pt x="0" y="5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0" y="73"/>
                    <a:pt x="0" y="74"/>
                  </a:cubicBezTo>
                  <a:cubicBezTo>
                    <a:pt x="0" y="75"/>
                    <a:pt x="0" y="76"/>
                    <a:pt x="1" y="76"/>
                  </a:cubicBezTo>
                  <a:cubicBezTo>
                    <a:pt x="2" y="76"/>
                    <a:pt x="6" y="76"/>
                    <a:pt x="11" y="76"/>
                  </a:cubicBezTo>
                  <a:cubicBezTo>
                    <a:pt x="15" y="76"/>
                    <a:pt x="22" y="76"/>
                    <a:pt x="23" y="76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4" y="86"/>
                    <a:pt x="25" y="87"/>
                  </a:cubicBezTo>
                  <a:cubicBezTo>
                    <a:pt x="26" y="89"/>
                    <a:pt x="28" y="89"/>
                    <a:pt x="30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4" y="89"/>
                    <a:pt x="87" y="86"/>
                    <a:pt x="87" y="83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8" y="76"/>
                    <a:pt x="95" y="76"/>
                    <a:pt x="99" y="76"/>
                  </a:cubicBezTo>
                  <a:cubicBezTo>
                    <a:pt x="104" y="76"/>
                    <a:pt x="108" y="76"/>
                    <a:pt x="109" y="76"/>
                  </a:cubicBezTo>
                  <a:cubicBezTo>
                    <a:pt x="109" y="76"/>
                    <a:pt x="110" y="75"/>
                    <a:pt x="110" y="74"/>
                  </a:cubicBezTo>
                  <a:cubicBezTo>
                    <a:pt x="110" y="73"/>
                    <a:pt x="110" y="68"/>
                    <a:pt x="110" y="6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46"/>
                    <a:pt x="110" y="39"/>
                    <a:pt x="110" y="36"/>
                  </a:cubicBezTo>
                  <a:cubicBezTo>
                    <a:pt x="110" y="33"/>
                    <a:pt x="106" y="31"/>
                    <a:pt x="100" y="31"/>
                  </a:cubicBezTo>
                  <a:close/>
                  <a:moveTo>
                    <a:pt x="16" y="70"/>
                  </a:moveTo>
                  <a:cubicBezTo>
                    <a:pt x="16" y="71"/>
                    <a:pt x="15" y="72"/>
                    <a:pt x="14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2"/>
                    <a:pt x="5" y="71"/>
                    <a:pt x="5" y="70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6" y="66"/>
                    <a:pt x="7" y="66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5" y="66"/>
                    <a:pt x="16" y="67"/>
                    <a:pt x="16" y="68"/>
                  </a:cubicBezTo>
                  <a:lnTo>
                    <a:pt x="16" y="70"/>
                  </a:lnTo>
                  <a:close/>
                  <a:moveTo>
                    <a:pt x="29" y="12"/>
                  </a:moveTo>
                  <a:cubicBezTo>
                    <a:pt x="29" y="9"/>
                    <a:pt x="31" y="6"/>
                    <a:pt x="34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9" y="6"/>
                    <a:pt x="61" y="8"/>
                    <a:pt x="61" y="1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1" y="24"/>
                    <a:pt x="63" y="27"/>
                    <a:pt x="66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7"/>
                    <a:pt x="81" y="28"/>
                    <a:pt x="81" y="31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9" y="50"/>
                    <a:pt x="78" y="50"/>
                    <a:pt x="76" y="50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2" y="50"/>
                    <a:pt x="31" y="50"/>
                    <a:pt x="29" y="50"/>
                  </a:cubicBezTo>
                  <a:lnTo>
                    <a:pt x="29" y="12"/>
                  </a:lnTo>
                  <a:close/>
                  <a:moveTo>
                    <a:pt x="76" y="83"/>
                  </a:moveTo>
                  <a:cubicBezTo>
                    <a:pt x="34" y="83"/>
                    <a:pt x="34" y="83"/>
                    <a:pt x="34" y="83"/>
                  </a:cubicBezTo>
                  <a:cubicBezTo>
                    <a:pt x="33" y="83"/>
                    <a:pt x="32" y="83"/>
                    <a:pt x="30" y="82"/>
                  </a:cubicBezTo>
                  <a:cubicBezTo>
                    <a:pt x="29" y="80"/>
                    <a:pt x="29" y="79"/>
                    <a:pt x="29" y="77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0" y="63"/>
                    <a:pt x="32" y="63"/>
                    <a:pt x="34" y="63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76" y="63"/>
                    <a:pt x="76" y="63"/>
                    <a:pt x="76" y="63"/>
                  </a:cubicBezTo>
                  <a:cubicBezTo>
                    <a:pt x="78" y="63"/>
                    <a:pt x="80" y="63"/>
                    <a:pt x="81" y="63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1" y="81"/>
                    <a:pt x="79" y="83"/>
                    <a:pt x="76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" name="Group 137出自【趣你的PPT】(微信:qunideppt)：最优质的PPT资源库"/>
          <p:cNvGrpSpPr/>
          <p:nvPr/>
        </p:nvGrpSpPr>
        <p:grpSpPr>
          <a:xfrm>
            <a:off x="1939627" y="3690132"/>
            <a:ext cx="782088" cy="689584"/>
            <a:chOff x="1879601" y="815446"/>
            <a:chExt cx="442912" cy="3905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79601" y="815446"/>
              <a:ext cx="280987" cy="390525"/>
            </a:xfrm>
            <a:custGeom>
              <a:avLst/>
              <a:gdLst>
                <a:gd name="T0" fmla="*/ 68 w 75"/>
                <a:gd name="T1" fmla="*/ 90 h 104"/>
                <a:gd name="T2" fmla="*/ 62 w 75"/>
                <a:gd name="T3" fmla="*/ 97 h 104"/>
                <a:gd name="T4" fmla="*/ 14 w 75"/>
                <a:gd name="T5" fmla="*/ 97 h 104"/>
                <a:gd name="T6" fmla="*/ 9 w 75"/>
                <a:gd name="T7" fmla="*/ 95 h 104"/>
                <a:gd name="T8" fmla="*/ 7 w 75"/>
                <a:gd name="T9" fmla="*/ 90 h 104"/>
                <a:gd name="T10" fmla="*/ 7 w 75"/>
                <a:gd name="T11" fmla="*/ 14 h 104"/>
                <a:gd name="T12" fmla="*/ 14 w 75"/>
                <a:gd name="T13" fmla="*/ 7 h 104"/>
                <a:gd name="T14" fmla="*/ 40 w 75"/>
                <a:gd name="T15" fmla="*/ 7 h 104"/>
                <a:gd name="T16" fmla="*/ 45 w 75"/>
                <a:gd name="T17" fmla="*/ 12 h 104"/>
                <a:gd name="T18" fmla="*/ 45 w 75"/>
                <a:gd name="T19" fmla="*/ 24 h 104"/>
                <a:gd name="T20" fmla="*/ 51 w 75"/>
                <a:gd name="T21" fmla="*/ 31 h 104"/>
                <a:gd name="T22" fmla="*/ 64 w 75"/>
                <a:gd name="T23" fmla="*/ 31 h 104"/>
                <a:gd name="T24" fmla="*/ 68 w 75"/>
                <a:gd name="T25" fmla="*/ 35 h 104"/>
                <a:gd name="T26" fmla="*/ 68 w 75"/>
                <a:gd name="T27" fmla="*/ 38 h 104"/>
                <a:gd name="T28" fmla="*/ 71 w 75"/>
                <a:gd name="T29" fmla="*/ 39 h 104"/>
                <a:gd name="T30" fmla="*/ 74 w 75"/>
                <a:gd name="T31" fmla="*/ 41 h 104"/>
                <a:gd name="T32" fmla="*/ 75 w 75"/>
                <a:gd name="T33" fmla="*/ 42 h 104"/>
                <a:gd name="T34" fmla="*/ 75 w 75"/>
                <a:gd name="T35" fmla="*/ 36 h 104"/>
                <a:gd name="T36" fmla="*/ 70 w 75"/>
                <a:gd name="T37" fmla="*/ 23 h 104"/>
                <a:gd name="T38" fmla="*/ 50 w 75"/>
                <a:gd name="T39" fmla="*/ 3 h 104"/>
                <a:gd name="T40" fmla="*/ 41 w 75"/>
                <a:gd name="T41" fmla="*/ 0 h 104"/>
                <a:gd name="T42" fmla="*/ 8 w 75"/>
                <a:gd name="T43" fmla="*/ 0 h 104"/>
                <a:gd name="T44" fmla="*/ 0 w 75"/>
                <a:gd name="T45" fmla="*/ 8 h 104"/>
                <a:gd name="T46" fmla="*/ 0 w 75"/>
                <a:gd name="T47" fmla="*/ 96 h 104"/>
                <a:gd name="T48" fmla="*/ 3 w 75"/>
                <a:gd name="T49" fmla="*/ 102 h 104"/>
                <a:gd name="T50" fmla="*/ 8 w 75"/>
                <a:gd name="T51" fmla="*/ 104 h 104"/>
                <a:gd name="T52" fmla="*/ 67 w 75"/>
                <a:gd name="T53" fmla="*/ 104 h 104"/>
                <a:gd name="T54" fmla="*/ 75 w 75"/>
                <a:gd name="T55" fmla="*/ 96 h 104"/>
                <a:gd name="T56" fmla="*/ 75 w 75"/>
                <a:gd name="T57" fmla="*/ 85 h 104"/>
                <a:gd name="T58" fmla="*/ 68 w 75"/>
                <a:gd name="T59" fmla="*/ 79 h 104"/>
                <a:gd name="T60" fmla="*/ 68 w 75"/>
                <a:gd name="T61" fmla="*/ 9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04">
                  <a:moveTo>
                    <a:pt x="68" y="90"/>
                  </a:moveTo>
                  <a:cubicBezTo>
                    <a:pt x="68" y="94"/>
                    <a:pt x="65" y="97"/>
                    <a:pt x="62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7"/>
                    <a:pt x="10" y="96"/>
                    <a:pt x="9" y="95"/>
                  </a:cubicBezTo>
                  <a:cubicBezTo>
                    <a:pt x="8" y="93"/>
                    <a:pt x="7" y="92"/>
                    <a:pt x="7" y="90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3" y="7"/>
                    <a:pt x="45" y="9"/>
                    <a:pt x="45" y="12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8"/>
                    <a:pt x="48" y="31"/>
                    <a:pt x="51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6" y="31"/>
                    <a:pt x="68" y="33"/>
                    <a:pt x="68" y="35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2" y="40"/>
                    <a:pt x="73" y="40"/>
                    <a:pt x="74" y="4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36"/>
                    <a:pt x="75" y="36"/>
                    <a:pt x="75" y="36"/>
                  </a:cubicBezTo>
                  <a:cubicBezTo>
                    <a:pt x="75" y="31"/>
                    <a:pt x="73" y="27"/>
                    <a:pt x="70" y="2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48" y="2"/>
                    <a:pt x="44" y="0"/>
                    <a:pt x="4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100"/>
                    <a:pt x="3" y="102"/>
                  </a:cubicBezTo>
                  <a:cubicBezTo>
                    <a:pt x="4" y="103"/>
                    <a:pt x="6" y="104"/>
                    <a:pt x="8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72" y="104"/>
                    <a:pt x="75" y="100"/>
                    <a:pt x="75" y="96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68" y="79"/>
                    <a:pt x="68" y="79"/>
                    <a:pt x="68" y="79"/>
                  </a:cubicBezTo>
                  <a:lnTo>
                    <a:pt x="68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8813" y="942446"/>
              <a:ext cx="107950" cy="38100"/>
            </a:xfrm>
            <a:custGeom>
              <a:avLst/>
              <a:gdLst>
                <a:gd name="T0" fmla="*/ 29 w 29"/>
                <a:gd name="T1" fmla="*/ 1 h 10"/>
                <a:gd name="T2" fmla="*/ 28 w 29"/>
                <a:gd name="T3" fmla="*/ 0 h 10"/>
                <a:gd name="T4" fmla="*/ 23 w 29"/>
                <a:gd name="T5" fmla="*/ 0 h 10"/>
                <a:gd name="T6" fmla="*/ 15 w 29"/>
                <a:gd name="T7" fmla="*/ 1 h 10"/>
                <a:gd name="T8" fmla="*/ 5 w 29"/>
                <a:gd name="T9" fmla="*/ 2 h 10"/>
                <a:gd name="T10" fmla="*/ 1 w 29"/>
                <a:gd name="T11" fmla="*/ 3 h 10"/>
                <a:gd name="T12" fmla="*/ 2 w 29"/>
                <a:gd name="T13" fmla="*/ 7 h 10"/>
                <a:gd name="T14" fmla="*/ 17 w 29"/>
                <a:gd name="T15" fmla="*/ 7 h 10"/>
                <a:gd name="T16" fmla="*/ 26 w 29"/>
                <a:gd name="T17" fmla="*/ 6 h 10"/>
                <a:gd name="T18" fmla="*/ 28 w 29"/>
                <a:gd name="T19" fmla="*/ 7 h 10"/>
                <a:gd name="T20" fmla="*/ 28 w 29"/>
                <a:gd name="T21" fmla="*/ 6 h 10"/>
                <a:gd name="T22" fmla="*/ 28 w 29"/>
                <a:gd name="T23" fmla="*/ 1 h 10"/>
                <a:gd name="T24" fmla="*/ 29 w 29"/>
                <a:gd name="T2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10">
                  <a:moveTo>
                    <a:pt x="29" y="1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5" y="0"/>
                    <a:pt x="23" y="0"/>
                  </a:cubicBezTo>
                  <a:cubicBezTo>
                    <a:pt x="20" y="0"/>
                    <a:pt x="18" y="1"/>
                    <a:pt x="15" y="1"/>
                  </a:cubicBezTo>
                  <a:cubicBezTo>
                    <a:pt x="11" y="3"/>
                    <a:pt x="8" y="4"/>
                    <a:pt x="5" y="2"/>
                  </a:cubicBezTo>
                  <a:cubicBezTo>
                    <a:pt x="3" y="1"/>
                    <a:pt x="1" y="1"/>
                    <a:pt x="1" y="3"/>
                  </a:cubicBezTo>
                  <a:cubicBezTo>
                    <a:pt x="0" y="4"/>
                    <a:pt x="0" y="6"/>
                    <a:pt x="2" y="7"/>
                  </a:cubicBezTo>
                  <a:cubicBezTo>
                    <a:pt x="8" y="10"/>
                    <a:pt x="13" y="8"/>
                    <a:pt x="17" y="7"/>
                  </a:cubicBezTo>
                  <a:cubicBezTo>
                    <a:pt x="20" y="6"/>
                    <a:pt x="23" y="5"/>
                    <a:pt x="26" y="6"/>
                  </a:cubicBezTo>
                  <a:cubicBezTo>
                    <a:pt x="27" y="6"/>
                    <a:pt x="27" y="6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4"/>
                    <a:pt x="27" y="2"/>
                    <a:pt x="28" y="1"/>
                  </a:cubicBezTo>
                  <a:cubicBezTo>
                    <a:pt x="28" y="1"/>
                    <a:pt x="28" y="1"/>
                    <a:pt x="2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41526" y="950383"/>
              <a:ext cx="123825" cy="112713"/>
            </a:xfrm>
            <a:custGeom>
              <a:avLst/>
              <a:gdLst>
                <a:gd name="T0" fmla="*/ 31 w 33"/>
                <a:gd name="T1" fmla="*/ 15 h 30"/>
                <a:gd name="T2" fmla="*/ 31 w 33"/>
                <a:gd name="T3" fmla="*/ 9 h 30"/>
                <a:gd name="T4" fmla="*/ 29 w 33"/>
                <a:gd name="T5" fmla="*/ 8 h 30"/>
                <a:gd name="T6" fmla="*/ 27 w 33"/>
                <a:gd name="T7" fmla="*/ 7 h 30"/>
                <a:gd name="T8" fmla="*/ 22 w 33"/>
                <a:gd name="T9" fmla="*/ 6 h 30"/>
                <a:gd name="T10" fmla="*/ 3 w 33"/>
                <a:gd name="T11" fmla="*/ 0 h 30"/>
                <a:gd name="T12" fmla="*/ 1 w 33"/>
                <a:gd name="T13" fmla="*/ 3 h 30"/>
                <a:gd name="T14" fmla="*/ 9 w 33"/>
                <a:gd name="T15" fmla="*/ 21 h 30"/>
                <a:gd name="T16" fmla="*/ 11 w 33"/>
                <a:gd name="T17" fmla="*/ 26 h 30"/>
                <a:gd name="T18" fmla="*/ 13 w 33"/>
                <a:gd name="T19" fmla="*/ 27 h 30"/>
                <a:gd name="T20" fmla="*/ 15 w 33"/>
                <a:gd name="T21" fmla="*/ 29 h 30"/>
                <a:gd name="T22" fmla="*/ 20 w 33"/>
                <a:gd name="T23" fmla="*/ 28 h 30"/>
                <a:gd name="T24" fmla="*/ 23 w 33"/>
                <a:gd name="T25" fmla="*/ 25 h 30"/>
                <a:gd name="T26" fmla="*/ 29 w 33"/>
                <a:gd name="T27" fmla="*/ 18 h 30"/>
                <a:gd name="T28" fmla="*/ 31 w 33"/>
                <a:gd name="T29" fmla="*/ 15 h 30"/>
                <a:gd name="T30" fmla="*/ 22 w 33"/>
                <a:gd name="T31" fmla="*/ 13 h 30"/>
                <a:gd name="T32" fmla="*/ 20 w 33"/>
                <a:gd name="T33" fmla="*/ 17 h 30"/>
                <a:gd name="T34" fmla="*/ 17 w 33"/>
                <a:gd name="T35" fmla="*/ 20 h 30"/>
                <a:gd name="T36" fmla="*/ 11 w 33"/>
                <a:gd name="T37" fmla="*/ 18 h 30"/>
                <a:gd name="T38" fmla="*/ 9 w 33"/>
                <a:gd name="T39" fmla="*/ 14 h 30"/>
                <a:gd name="T40" fmla="*/ 9 w 33"/>
                <a:gd name="T41" fmla="*/ 10 h 30"/>
                <a:gd name="T42" fmla="*/ 10 w 33"/>
                <a:gd name="T43" fmla="*/ 9 h 30"/>
                <a:gd name="T44" fmla="*/ 11 w 33"/>
                <a:gd name="T45" fmla="*/ 7 h 30"/>
                <a:gd name="T46" fmla="*/ 15 w 33"/>
                <a:gd name="T47" fmla="*/ 7 h 30"/>
                <a:gd name="T48" fmla="*/ 19 w 33"/>
                <a:gd name="T49" fmla="*/ 8 h 30"/>
                <a:gd name="T50" fmla="*/ 22 w 33"/>
                <a:gd name="T51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3" h="30">
                  <a:moveTo>
                    <a:pt x="31" y="15"/>
                  </a:moveTo>
                  <a:cubicBezTo>
                    <a:pt x="33" y="14"/>
                    <a:pt x="32" y="11"/>
                    <a:pt x="31" y="9"/>
                  </a:cubicBezTo>
                  <a:cubicBezTo>
                    <a:pt x="31" y="9"/>
                    <a:pt x="29" y="8"/>
                    <a:pt x="29" y="8"/>
                  </a:cubicBezTo>
                  <a:cubicBezTo>
                    <a:pt x="28" y="8"/>
                    <a:pt x="27" y="7"/>
                    <a:pt x="27" y="7"/>
                  </a:cubicBezTo>
                  <a:cubicBezTo>
                    <a:pt x="26" y="7"/>
                    <a:pt x="24" y="6"/>
                    <a:pt x="22" y="6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1" y="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3"/>
                    <a:pt x="11" y="25"/>
                    <a:pt x="11" y="26"/>
                  </a:cubicBezTo>
                  <a:cubicBezTo>
                    <a:pt x="12" y="26"/>
                    <a:pt x="12" y="27"/>
                    <a:pt x="13" y="27"/>
                  </a:cubicBezTo>
                  <a:cubicBezTo>
                    <a:pt x="13" y="28"/>
                    <a:pt x="15" y="29"/>
                    <a:pt x="15" y="29"/>
                  </a:cubicBezTo>
                  <a:cubicBezTo>
                    <a:pt x="16" y="30"/>
                    <a:pt x="19" y="30"/>
                    <a:pt x="20" y="28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31" y="15"/>
                  </a:lnTo>
                  <a:close/>
                  <a:moveTo>
                    <a:pt x="22" y="13"/>
                  </a:moveTo>
                  <a:cubicBezTo>
                    <a:pt x="22" y="13"/>
                    <a:pt x="22" y="15"/>
                    <a:pt x="20" y="17"/>
                  </a:cubicBezTo>
                  <a:cubicBezTo>
                    <a:pt x="19" y="19"/>
                    <a:pt x="17" y="20"/>
                    <a:pt x="17" y="20"/>
                  </a:cubicBezTo>
                  <a:cubicBezTo>
                    <a:pt x="15" y="21"/>
                    <a:pt x="12" y="20"/>
                    <a:pt x="11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3"/>
                    <a:pt x="8" y="11"/>
                    <a:pt x="9" y="10"/>
                  </a:cubicBezTo>
                  <a:cubicBezTo>
                    <a:pt x="9" y="10"/>
                    <a:pt x="9" y="9"/>
                    <a:pt x="10" y="9"/>
                  </a:cubicBezTo>
                  <a:cubicBezTo>
                    <a:pt x="10" y="8"/>
                    <a:pt x="11" y="7"/>
                    <a:pt x="11" y="7"/>
                  </a:cubicBezTo>
                  <a:cubicBezTo>
                    <a:pt x="12" y="7"/>
                    <a:pt x="14" y="7"/>
                    <a:pt x="15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1" y="9"/>
                    <a:pt x="23" y="11"/>
                    <a:pt x="2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47901" y="1112308"/>
              <a:ext cx="74612" cy="85725"/>
            </a:xfrm>
            <a:custGeom>
              <a:avLst/>
              <a:gdLst>
                <a:gd name="T0" fmla="*/ 18 w 20"/>
                <a:gd name="T1" fmla="*/ 2 h 23"/>
                <a:gd name="T2" fmla="*/ 18 w 20"/>
                <a:gd name="T3" fmla="*/ 1 h 23"/>
                <a:gd name="T4" fmla="*/ 12 w 20"/>
                <a:gd name="T5" fmla="*/ 2 h 23"/>
                <a:gd name="T6" fmla="*/ 9 w 20"/>
                <a:gd name="T7" fmla="*/ 5 h 23"/>
                <a:gd name="T8" fmla="*/ 3 w 20"/>
                <a:gd name="T9" fmla="*/ 12 h 23"/>
                <a:gd name="T10" fmla="*/ 1 w 20"/>
                <a:gd name="T11" fmla="*/ 15 h 23"/>
                <a:gd name="T12" fmla="*/ 2 w 20"/>
                <a:gd name="T13" fmla="*/ 21 h 23"/>
                <a:gd name="T14" fmla="*/ 2 w 20"/>
                <a:gd name="T15" fmla="*/ 21 h 23"/>
                <a:gd name="T16" fmla="*/ 8 w 20"/>
                <a:gd name="T17" fmla="*/ 21 h 23"/>
                <a:gd name="T18" fmla="*/ 11 w 20"/>
                <a:gd name="T19" fmla="*/ 17 h 23"/>
                <a:gd name="T20" fmla="*/ 16 w 20"/>
                <a:gd name="T21" fmla="*/ 11 h 23"/>
                <a:gd name="T22" fmla="*/ 19 w 20"/>
                <a:gd name="T23" fmla="*/ 8 h 23"/>
                <a:gd name="T24" fmla="*/ 18 w 20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3">
                  <a:moveTo>
                    <a:pt x="18" y="2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0"/>
                    <a:pt x="12" y="2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7"/>
                    <a:pt x="0" y="19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3"/>
                    <a:pt x="6" y="22"/>
                    <a:pt x="8" y="21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0" y="6"/>
                    <a:pt x="20" y="3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0588" y="1002771"/>
              <a:ext cx="136525" cy="112713"/>
            </a:xfrm>
            <a:custGeom>
              <a:avLst/>
              <a:gdLst>
                <a:gd name="T0" fmla="*/ 31 w 36"/>
                <a:gd name="T1" fmla="*/ 29 h 30"/>
                <a:gd name="T2" fmla="*/ 35 w 36"/>
                <a:gd name="T3" fmla="*/ 29 h 30"/>
                <a:gd name="T4" fmla="*/ 34 w 36"/>
                <a:gd name="T5" fmla="*/ 25 h 30"/>
                <a:gd name="T6" fmla="*/ 5 w 36"/>
                <a:gd name="T7" fmla="*/ 1 h 30"/>
                <a:gd name="T8" fmla="*/ 1 w 36"/>
                <a:gd name="T9" fmla="*/ 1 h 30"/>
                <a:gd name="T10" fmla="*/ 2 w 36"/>
                <a:gd name="T11" fmla="*/ 5 h 30"/>
                <a:gd name="T12" fmla="*/ 31 w 36"/>
                <a:gd name="T13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0">
                  <a:moveTo>
                    <a:pt x="31" y="29"/>
                  </a:moveTo>
                  <a:cubicBezTo>
                    <a:pt x="32" y="30"/>
                    <a:pt x="34" y="30"/>
                    <a:pt x="35" y="29"/>
                  </a:cubicBezTo>
                  <a:cubicBezTo>
                    <a:pt x="36" y="28"/>
                    <a:pt x="35" y="26"/>
                    <a:pt x="34" y="2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1" y="4"/>
                    <a:pt x="2" y="5"/>
                  </a:cubicBezTo>
                  <a:lnTo>
                    <a:pt x="31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6138" y="1059921"/>
              <a:ext cx="131762" cy="112713"/>
            </a:xfrm>
            <a:custGeom>
              <a:avLst/>
              <a:gdLst>
                <a:gd name="T0" fmla="*/ 4 w 35"/>
                <a:gd name="T1" fmla="*/ 1 h 30"/>
                <a:gd name="T2" fmla="*/ 1 w 35"/>
                <a:gd name="T3" fmla="*/ 1 h 30"/>
                <a:gd name="T4" fmla="*/ 1 w 35"/>
                <a:gd name="T5" fmla="*/ 5 h 30"/>
                <a:gd name="T6" fmla="*/ 30 w 35"/>
                <a:gd name="T7" fmla="*/ 29 h 30"/>
                <a:gd name="T8" fmla="*/ 34 w 35"/>
                <a:gd name="T9" fmla="*/ 29 h 30"/>
                <a:gd name="T10" fmla="*/ 33 w 35"/>
                <a:gd name="T11" fmla="*/ 25 h 30"/>
                <a:gd name="T12" fmla="*/ 4 w 35"/>
                <a:gd name="T13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">
                  <a:moveTo>
                    <a:pt x="4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0"/>
                    <a:pt x="33" y="30"/>
                    <a:pt x="34" y="29"/>
                  </a:cubicBezTo>
                  <a:cubicBezTo>
                    <a:pt x="35" y="28"/>
                    <a:pt x="35" y="26"/>
                    <a:pt x="33" y="25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5188" y="1024996"/>
              <a:ext cx="138112" cy="123825"/>
            </a:xfrm>
            <a:custGeom>
              <a:avLst/>
              <a:gdLst>
                <a:gd name="T0" fmla="*/ 30 w 37"/>
                <a:gd name="T1" fmla="*/ 32 h 33"/>
                <a:gd name="T2" fmla="*/ 34 w 37"/>
                <a:gd name="T3" fmla="*/ 32 h 33"/>
                <a:gd name="T4" fmla="*/ 36 w 37"/>
                <a:gd name="T5" fmla="*/ 29 h 33"/>
                <a:gd name="T6" fmla="*/ 36 w 37"/>
                <a:gd name="T7" fmla="*/ 25 h 33"/>
                <a:gd name="T8" fmla="*/ 7 w 37"/>
                <a:gd name="T9" fmla="*/ 1 h 33"/>
                <a:gd name="T10" fmla="*/ 3 w 37"/>
                <a:gd name="T11" fmla="*/ 1 h 33"/>
                <a:gd name="T12" fmla="*/ 1 w 37"/>
                <a:gd name="T13" fmla="*/ 4 h 33"/>
                <a:gd name="T14" fmla="*/ 1 w 37"/>
                <a:gd name="T15" fmla="*/ 8 h 33"/>
                <a:gd name="T16" fmla="*/ 30 w 37"/>
                <a:gd name="T1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3">
                  <a:moveTo>
                    <a:pt x="30" y="32"/>
                  </a:moveTo>
                  <a:cubicBezTo>
                    <a:pt x="31" y="33"/>
                    <a:pt x="33" y="33"/>
                    <a:pt x="34" y="3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6"/>
                    <a:pt x="36" y="25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3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1" y="8"/>
                  </a:cubicBezTo>
                  <a:lnTo>
                    <a:pt x="3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20876" y="878946"/>
              <a:ext cx="112712" cy="38100"/>
            </a:xfrm>
            <a:custGeom>
              <a:avLst/>
              <a:gdLst>
                <a:gd name="T0" fmla="*/ 7 w 30"/>
                <a:gd name="T1" fmla="*/ 8 h 10"/>
                <a:gd name="T2" fmla="*/ 15 w 30"/>
                <a:gd name="T3" fmla="*/ 9 h 10"/>
                <a:gd name="T4" fmla="*/ 25 w 30"/>
                <a:gd name="T5" fmla="*/ 8 h 10"/>
                <a:gd name="T6" fmla="*/ 26 w 30"/>
                <a:gd name="T7" fmla="*/ 2 h 10"/>
                <a:gd name="T8" fmla="*/ 16 w 30"/>
                <a:gd name="T9" fmla="*/ 2 h 10"/>
                <a:gd name="T10" fmla="*/ 4 w 30"/>
                <a:gd name="T11" fmla="*/ 3 h 10"/>
                <a:gd name="T12" fmla="*/ 7 w 30"/>
                <a:gd name="T1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10">
                  <a:moveTo>
                    <a:pt x="7" y="8"/>
                  </a:moveTo>
                  <a:cubicBezTo>
                    <a:pt x="9" y="7"/>
                    <a:pt x="13" y="9"/>
                    <a:pt x="15" y="9"/>
                  </a:cubicBezTo>
                  <a:cubicBezTo>
                    <a:pt x="19" y="9"/>
                    <a:pt x="21" y="7"/>
                    <a:pt x="25" y="8"/>
                  </a:cubicBezTo>
                  <a:cubicBezTo>
                    <a:pt x="29" y="9"/>
                    <a:pt x="30" y="3"/>
                    <a:pt x="26" y="2"/>
                  </a:cubicBezTo>
                  <a:cubicBezTo>
                    <a:pt x="22" y="1"/>
                    <a:pt x="19" y="1"/>
                    <a:pt x="16" y="2"/>
                  </a:cubicBezTo>
                  <a:cubicBezTo>
                    <a:pt x="11" y="3"/>
                    <a:pt x="8" y="0"/>
                    <a:pt x="4" y="3"/>
                  </a:cubicBezTo>
                  <a:cubicBezTo>
                    <a:pt x="0" y="4"/>
                    <a:pt x="3" y="10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7" name="Group 146出自【趣你的PPT】(微信:qunideppt)：最优质的PPT资源库"/>
          <p:cNvGrpSpPr/>
          <p:nvPr/>
        </p:nvGrpSpPr>
        <p:grpSpPr>
          <a:xfrm>
            <a:off x="784713" y="3578003"/>
            <a:ext cx="742844" cy="908233"/>
            <a:chOff x="1225551" y="751946"/>
            <a:chExt cx="420687" cy="514350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25551" y="751946"/>
              <a:ext cx="420687" cy="514350"/>
            </a:xfrm>
            <a:custGeom>
              <a:avLst/>
              <a:gdLst>
                <a:gd name="T0" fmla="*/ 94 w 112"/>
                <a:gd name="T1" fmla="*/ 11 h 137"/>
                <a:gd name="T2" fmla="*/ 91 w 112"/>
                <a:gd name="T3" fmla="*/ 0 h 137"/>
                <a:gd name="T4" fmla="*/ 88 w 112"/>
                <a:gd name="T5" fmla="*/ 11 h 137"/>
                <a:gd name="T6" fmla="*/ 76 w 112"/>
                <a:gd name="T7" fmla="*/ 3 h 137"/>
                <a:gd name="T8" fmla="*/ 71 w 112"/>
                <a:gd name="T9" fmla="*/ 3 h 137"/>
                <a:gd name="T10" fmla="*/ 59 w 112"/>
                <a:gd name="T11" fmla="*/ 11 h 137"/>
                <a:gd name="T12" fmla="*/ 56 w 112"/>
                <a:gd name="T13" fmla="*/ 0 h 137"/>
                <a:gd name="T14" fmla="*/ 53 w 112"/>
                <a:gd name="T15" fmla="*/ 11 h 137"/>
                <a:gd name="T16" fmla="*/ 41 w 112"/>
                <a:gd name="T17" fmla="*/ 3 h 137"/>
                <a:gd name="T18" fmla="*/ 35 w 112"/>
                <a:gd name="T19" fmla="*/ 3 h 137"/>
                <a:gd name="T20" fmla="*/ 24 w 112"/>
                <a:gd name="T21" fmla="*/ 11 h 137"/>
                <a:gd name="T22" fmla="*/ 21 w 112"/>
                <a:gd name="T23" fmla="*/ 0 h 137"/>
                <a:gd name="T24" fmla="*/ 18 w 112"/>
                <a:gd name="T25" fmla="*/ 11 h 137"/>
                <a:gd name="T26" fmla="*/ 0 w 112"/>
                <a:gd name="T27" fmla="*/ 14 h 137"/>
                <a:gd name="T28" fmla="*/ 2 w 112"/>
                <a:gd name="T29" fmla="*/ 48 h 137"/>
                <a:gd name="T30" fmla="*/ 4 w 112"/>
                <a:gd name="T31" fmla="*/ 131 h 137"/>
                <a:gd name="T32" fmla="*/ 79 w 112"/>
                <a:gd name="T33" fmla="*/ 137 h 137"/>
                <a:gd name="T34" fmla="*/ 103 w 112"/>
                <a:gd name="T35" fmla="*/ 117 h 137"/>
                <a:gd name="T36" fmla="*/ 108 w 112"/>
                <a:gd name="T37" fmla="*/ 48 h 137"/>
                <a:gd name="T38" fmla="*/ 112 w 112"/>
                <a:gd name="T39" fmla="*/ 46 h 137"/>
                <a:gd name="T40" fmla="*/ 110 w 112"/>
                <a:gd name="T41" fmla="*/ 11 h 137"/>
                <a:gd name="T42" fmla="*/ 88 w 112"/>
                <a:gd name="T43" fmla="*/ 23 h 137"/>
                <a:gd name="T44" fmla="*/ 94 w 112"/>
                <a:gd name="T45" fmla="*/ 23 h 137"/>
                <a:gd name="T46" fmla="*/ 96 w 112"/>
                <a:gd name="T47" fmla="*/ 23 h 137"/>
                <a:gd name="T48" fmla="*/ 86 w 112"/>
                <a:gd name="T49" fmla="*/ 23 h 137"/>
                <a:gd name="T50" fmla="*/ 71 w 112"/>
                <a:gd name="T51" fmla="*/ 20 h 137"/>
                <a:gd name="T52" fmla="*/ 74 w 112"/>
                <a:gd name="T53" fmla="*/ 26 h 137"/>
                <a:gd name="T54" fmla="*/ 76 w 112"/>
                <a:gd name="T55" fmla="*/ 20 h 137"/>
                <a:gd name="T56" fmla="*/ 74 w 112"/>
                <a:gd name="T57" fmla="*/ 28 h 137"/>
                <a:gd name="T58" fmla="*/ 71 w 112"/>
                <a:gd name="T59" fmla="*/ 20 h 137"/>
                <a:gd name="T60" fmla="*/ 53 w 112"/>
                <a:gd name="T61" fmla="*/ 23 h 137"/>
                <a:gd name="T62" fmla="*/ 59 w 112"/>
                <a:gd name="T63" fmla="*/ 23 h 137"/>
                <a:gd name="T64" fmla="*/ 61 w 112"/>
                <a:gd name="T65" fmla="*/ 23 h 137"/>
                <a:gd name="T66" fmla="*/ 51 w 112"/>
                <a:gd name="T67" fmla="*/ 23 h 137"/>
                <a:gd name="T68" fmla="*/ 35 w 112"/>
                <a:gd name="T69" fmla="*/ 20 h 137"/>
                <a:gd name="T70" fmla="*/ 38 w 112"/>
                <a:gd name="T71" fmla="*/ 26 h 137"/>
                <a:gd name="T72" fmla="*/ 41 w 112"/>
                <a:gd name="T73" fmla="*/ 20 h 137"/>
                <a:gd name="T74" fmla="*/ 38 w 112"/>
                <a:gd name="T75" fmla="*/ 28 h 137"/>
                <a:gd name="T76" fmla="*/ 35 w 112"/>
                <a:gd name="T77" fmla="*/ 20 h 137"/>
                <a:gd name="T78" fmla="*/ 18 w 112"/>
                <a:gd name="T79" fmla="*/ 23 h 137"/>
                <a:gd name="T80" fmla="*/ 24 w 112"/>
                <a:gd name="T81" fmla="*/ 23 h 137"/>
                <a:gd name="T82" fmla="*/ 26 w 112"/>
                <a:gd name="T83" fmla="*/ 23 h 137"/>
                <a:gd name="T84" fmla="*/ 16 w 112"/>
                <a:gd name="T85" fmla="*/ 23 h 137"/>
                <a:gd name="T86" fmla="*/ 102 w 112"/>
                <a:gd name="T87" fmla="*/ 107 h 137"/>
                <a:gd name="T88" fmla="*/ 87 w 112"/>
                <a:gd name="T89" fmla="*/ 111 h 137"/>
                <a:gd name="T90" fmla="*/ 82 w 112"/>
                <a:gd name="T91" fmla="*/ 127 h 137"/>
                <a:gd name="T92" fmla="*/ 15 w 112"/>
                <a:gd name="T93" fmla="*/ 131 h 137"/>
                <a:gd name="T94" fmla="*/ 10 w 112"/>
                <a:gd name="T95" fmla="*/ 48 h 137"/>
                <a:gd name="T96" fmla="*/ 99 w 112"/>
                <a:gd name="T97" fmla="*/ 48 h 137"/>
                <a:gd name="T98" fmla="*/ 102 w 112"/>
                <a:gd name="T99" fmla="*/ 10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137">
                  <a:moveTo>
                    <a:pt x="110" y="11"/>
                  </a:moveTo>
                  <a:cubicBezTo>
                    <a:pt x="94" y="11"/>
                    <a:pt x="94" y="11"/>
                    <a:pt x="94" y="11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2"/>
                    <a:pt x="93" y="0"/>
                    <a:pt x="91" y="0"/>
                  </a:cubicBezTo>
                  <a:cubicBezTo>
                    <a:pt x="89" y="0"/>
                    <a:pt x="88" y="2"/>
                    <a:pt x="88" y="3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2"/>
                    <a:pt x="75" y="0"/>
                    <a:pt x="74" y="0"/>
                  </a:cubicBezTo>
                  <a:cubicBezTo>
                    <a:pt x="72" y="0"/>
                    <a:pt x="71" y="2"/>
                    <a:pt x="71" y="3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2"/>
                    <a:pt x="58" y="0"/>
                    <a:pt x="56" y="0"/>
                  </a:cubicBezTo>
                  <a:cubicBezTo>
                    <a:pt x="54" y="0"/>
                    <a:pt x="53" y="2"/>
                    <a:pt x="53" y="3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2"/>
                    <a:pt x="40" y="0"/>
                    <a:pt x="38" y="0"/>
                  </a:cubicBezTo>
                  <a:cubicBezTo>
                    <a:pt x="37" y="0"/>
                    <a:pt x="35" y="2"/>
                    <a:pt x="35" y="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2" y="0"/>
                    <a:pt x="21" y="0"/>
                  </a:cubicBezTo>
                  <a:cubicBezTo>
                    <a:pt x="19" y="0"/>
                    <a:pt x="18" y="2"/>
                    <a:pt x="18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3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1" y="48"/>
                    <a:pt x="2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34"/>
                    <a:pt x="7" y="137"/>
                    <a:pt x="10" y="137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81" y="137"/>
                    <a:pt x="85" y="136"/>
                    <a:pt x="86" y="13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06" y="114"/>
                    <a:pt x="108" y="110"/>
                    <a:pt x="108" y="107"/>
                  </a:cubicBezTo>
                  <a:cubicBezTo>
                    <a:pt x="108" y="48"/>
                    <a:pt x="108" y="48"/>
                    <a:pt x="108" y="48"/>
                  </a:cubicBezTo>
                  <a:cubicBezTo>
                    <a:pt x="110" y="48"/>
                    <a:pt x="110" y="48"/>
                    <a:pt x="110" y="48"/>
                  </a:cubicBezTo>
                  <a:cubicBezTo>
                    <a:pt x="111" y="48"/>
                    <a:pt x="112" y="47"/>
                    <a:pt x="112" y="46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1" y="11"/>
                    <a:pt x="110" y="11"/>
                  </a:cubicBezTo>
                  <a:close/>
                  <a:moveTo>
                    <a:pt x="88" y="20"/>
                  </a:moveTo>
                  <a:cubicBezTo>
                    <a:pt x="88" y="23"/>
                    <a:pt x="88" y="23"/>
                    <a:pt x="88" y="23"/>
                  </a:cubicBezTo>
                  <a:cubicBezTo>
                    <a:pt x="88" y="25"/>
                    <a:pt x="89" y="26"/>
                    <a:pt x="91" y="26"/>
                  </a:cubicBezTo>
                  <a:cubicBezTo>
                    <a:pt x="93" y="26"/>
                    <a:pt x="94" y="25"/>
                    <a:pt x="94" y="23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5" y="20"/>
                    <a:pt x="96" y="22"/>
                    <a:pt x="96" y="23"/>
                  </a:cubicBezTo>
                  <a:cubicBezTo>
                    <a:pt x="96" y="26"/>
                    <a:pt x="94" y="28"/>
                    <a:pt x="91" y="28"/>
                  </a:cubicBezTo>
                  <a:cubicBezTo>
                    <a:pt x="88" y="28"/>
                    <a:pt x="86" y="26"/>
                    <a:pt x="86" y="23"/>
                  </a:cubicBezTo>
                  <a:cubicBezTo>
                    <a:pt x="86" y="22"/>
                    <a:pt x="87" y="20"/>
                    <a:pt x="88" y="20"/>
                  </a:cubicBezTo>
                  <a:close/>
                  <a:moveTo>
                    <a:pt x="71" y="20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71" y="25"/>
                    <a:pt x="72" y="26"/>
                    <a:pt x="74" y="26"/>
                  </a:cubicBezTo>
                  <a:cubicBezTo>
                    <a:pt x="75" y="26"/>
                    <a:pt x="76" y="25"/>
                    <a:pt x="76" y="23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8" y="20"/>
                    <a:pt x="78" y="22"/>
                    <a:pt x="78" y="23"/>
                  </a:cubicBezTo>
                  <a:cubicBezTo>
                    <a:pt x="78" y="26"/>
                    <a:pt x="76" y="28"/>
                    <a:pt x="74" y="28"/>
                  </a:cubicBezTo>
                  <a:cubicBezTo>
                    <a:pt x="71" y="28"/>
                    <a:pt x="69" y="26"/>
                    <a:pt x="69" y="23"/>
                  </a:cubicBezTo>
                  <a:cubicBezTo>
                    <a:pt x="69" y="22"/>
                    <a:pt x="69" y="20"/>
                    <a:pt x="71" y="20"/>
                  </a:cubicBezTo>
                  <a:close/>
                  <a:moveTo>
                    <a:pt x="53" y="20"/>
                  </a:moveTo>
                  <a:cubicBezTo>
                    <a:pt x="53" y="23"/>
                    <a:pt x="53" y="23"/>
                    <a:pt x="53" y="23"/>
                  </a:cubicBezTo>
                  <a:cubicBezTo>
                    <a:pt x="53" y="25"/>
                    <a:pt x="54" y="26"/>
                    <a:pt x="56" y="26"/>
                  </a:cubicBezTo>
                  <a:cubicBezTo>
                    <a:pt x="58" y="26"/>
                    <a:pt x="59" y="25"/>
                    <a:pt x="59" y="23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20"/>
                    <a:pt x="61" y="22"/>
                    <a:pt x="61" y="23"/>
                  </a:cubicBezTo>
                  <a:cubicBezTo>
                    <a:pt x="61" y="26"/>
                    <a:pt x="59" y="28"/>
                    <a:pt x="56" y="28"/>
                  </a:cubicBezTo>
                  <a:cubicBezTo>
                    <a:pt x="53" y="28"/>
                    <a:pt x="51" y="26"/>
                    <a:pt x="51" y="23"/>
                  </a:cubicBezTo>
                  <a:cubicBezTo>
                    <a:pt x="51" y="22"/>
                    <a:pt x="52" y="20"/>
                    <a:pt x="53" y="20"/>
                  </a:cubicBezTo>
                  <a:close/>
                  <a:moveTo>
                    <a:pt x="35" y="20"/>
                  </a:moveTo>
                  <a:cubicBezTo>
                    <a:pt x="35" y="23"/>
                    <a:pt x="35" y="23"/>
                    <a:pt x="35" y="23"/>
                  </a:cubicBezTo>
                  <a:cubicBezTo>
                    <a:pt x="35" y="25"/>
                    <a:pt x="37" y="26"/>
                    <a:pt x="38" y="26"/>
                  </a:cubicBezTo>
                  <a:cubicBezTo>
                    <a:pt x="40" y="26"/>
                    <a:pt x="41" y="25"/>
                    <a:pt x="41" y="23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3" y="22"/>
                    <a:pt x="43" y="23"/>
                  </a:cubicBezTo>
                  <a:cubicBezTo>
                    <a:pt x="43" y="26"/>
                    <a:pt x="41" y="28"/>
                    <a:pt x="38" y="28"/>
                  </a:cubicBezTo>
                  <a:cubicBezTo>
                    <a:pt x="36" y="28"/>
                    <a:pt x="34" y="26"/>
                    <a:pt x="34" y="23"/>
                  </a:cubicBezTo>
                  <a:cubicBezTo>
                    <a:pt x="34" y="22"/>
                    <a:pt x="34" y="20"/>
                    <a:pt x="35" y="20"/>
                  </a:cubicBezTo>
                  <a:close/>
                  <a:moveTo>
                    <a:pt x="18" y="20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8" y="25"/>
                    <a:pt x="19" y="26"/>
                    <a:pt x="21" y="26"/>
                  </a:cubicBezTo>
                  <a:cubicBezTo>
                    <a:pt x="22" y="26"/>
                    <a:pt x="24" y="25"/>
                    <a:pt x="24" y="23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6" y="22"/>
                    <a:pt x="26" y="23"/>
                  </a:cubicBezTo>
                  <a:cubicBezTo>
                    <a:pt x="26" y="26"/>
                    <a:pt x="23" y="28"/>
                    <a:pt x="21" y="28"/>
                  </a:cubicBezTo>
                  <a:cubicBezTo>
                    <a:pt x="18" y="28"/>
                    <a:pt x="16" y="26"/>
                    <a:pt x="16" y="23"/>
                  </a:cubicBezTo>
                  <a:cubicBezTo>
                    <a:pt x="16" y="22"/>
                    <a:pt x="17" y="20"/>
                    <a:pt x="18" y="20"/>
                  </a:cubicBezTo>
                  <a:close/>
                  <a:moveTo>
                    <a:pt x="102" y="107"/>
                  </a:moveTo>
                  <a:cubicBezTo>
                    <a:pt x="102" y="109"/>
                    <a:pt x="100" y="111"/>
                    <a:pt x="9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4" y="111"/>
                    <a:pt x="82" y="114"/>
                    <a:pt x="82" y="11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9"/>
                    <a:pt x="80" y="131"/>
                    <a:pt x="78" y="131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12" y="131"/>
                    <a:pt x="10" y="129"/>
                    <a:pt x="10" y="125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102" y="48"/>
                    <a:pt x="102" y="48"/>
                    <a:pt x="102" y="48"/>
                  </a:cubicBezTo>
                  <a:lnTo>
                    <a:pt x="102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0188" y="972608"/>
              <a:ext cx="38100" cy="200025"/>
            </a:xfrm>
            <a:custGeom>
              <a:avLst/>
              <a:gdLst>
                <a:gd name="T0" fmla="*/ 5 w 10"/>
                <a:gd name="T1" fmla="*/ 0 h 53"/>
                <a:gd name="T2" fmla="*/ 0 w 10"/>
                <a:gd name="T3" fmla="*/ 5 h 53"/>
                <a:gd name="T4" fmla="*/ 0 w 10"/>
                <a:gd name="T5" fmla="*/ 7 h 53"/>
                <a:gd name="T6" fmla="*/ 0 w 10"/>
                <a:gd name="T7" fmla="*/ 24 h 53"/>
                <a:gd name="T8" fmla="*/ 0 w 10"/>
                <a:gd name="T9" fmla="*/ 27 h 53"/>
                <a:gd name="T10" fmla="*/ 0 w 10"/>
                <a:gd name="T11" fmla="*/ 29 h 53"/>
                <a:gd name="T12" fmla="*/ 0 w 10"/>
                <a:gd name="T13" fmla="*/ 46 h 53"/>
                <a:gd name="T14" fmla="*/ 0 w 10"/>
                <a:gd name="T15" fmla="*/ 48 h 53"/>
                <a:gd name="T16" fmla="*/ 5 w 10"/>
                <a:gd name="T17" fmla="*/ 53 h 53"/>
                <a:gd name="T18" fmla="*/ 10 w 10"/>
                <a:gd name="T19" fmla="*/ 48 h 53"/>
                <a:gd name="T20" fmla="*/ 10 w 10"/>
                <a:gd name="T21" fmla="*/ 46 h 53"/>
                <a:gd name="T22" fmla="*/ 10 w 10"/>
                <a:gd name="T23" fmla="*/ 29 h 53"/>
                <a:gd name="T24" fmla="*/ 10 w 10"/>
                <a:gd name="T25" fmla="*/ 27 h 53"/>
                <a:gd name="T26" fmla="*/ 10 w 10"/>
                <a:gd name="T27" fmla="*/ 24 h 53"/>
                <a:gd name="T28" fmla="*/ 10 w 10"/>
                <a:gd name="T29" fmla="*/ 7 h 53"/>
                <a:gd name="T30" fmla="*/ 10 w 10"/>
                <a:gd name="T31" fmla="*/ 5 h 53"/>
                <a:gd name="T32" fmla="*/ 5 w 10"/>
                <a:gd name="T3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53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1"/>
                    <a:pt x="2" y="53"/>
                    <a:pt x="5" y="53"/>
                  </a:cubicBezTo>
                  <a:cubicBezTo>
                    <a:pt x="6" y="51"/>
                    <a:pt x="8" y="49"/>
                    <a:pt x="10" y="4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1913" y="972608"/>
              <a:ext cx="119062" cy="200025"/>
            </a:xfrm>
            <a:custGeom>
              <a:avLst/>
              <a:gdLst>
                <a:gd name="T0" fmla="*/ 27 w 32"/>
                <a:gd name="T1" fmla="*/ 0 h 53"/>
                <a:gd name="T2" fmla="*/ 25 w 32"/>
                <a:gd name="T3" fmla="*/ 0 h 53"/>
                <a:gd name="T4" fmla="*/ 8 w 32"/>
                <a:gd name="T5" fmla="*/ 0 h 53"/>
                <a:gd name="T6" fmla="*/ 6 w 32"/>
                <a:gd name="T7" fmla="*/ 0 h 53"/>
                <a:gd name="T8" fmla="*/ 0 w 32"/>
                <a:gd name="T9" fmla="*/ 5 h 53"/>
                <a:gd name="T10" fmla="*/ 6 w 32"/>
                <a:gd name="T11" fmla="*/ 10 h 53"/>
                <a:gd name="T12" fmla="*/ 8 w 32"/>
                <a:gd name="T13" fmla="*/ 10 h 53"/>
                <a:gd name="T14" fmla="*/ 20 w 32"/>
                <a:gd name="T15" fmla="*/ 10 h 53"/>
                <a:gd name="T16" fmla="*/ 22 w 32"/>
                <a:gd name="T17" fmla="*/ 13 h 53"/>
                <a:gd name="T18" fmla="*/ 22 w 32"/>
                <a:gd name="T19" fmla="*/ 19 h 53"/>
                <a:gd name="T20" fmla="*/ 20 w 32"/>
                <a:gd name="T21" fmla="*/ 21 h 53"/>
                <a:gd name="T22" fmla="*/ 8 w 32"/>
                <a:gd name="T23" fmla="*/ 21 h 53"/>
                <a:gd name="T24" fmla="*/ 6 w 32"/>
                <a:gd name="T25" fmla="*/ 21 h 53"/>
                <a:gd name="T26" fmla="*/ 0 w 32"/>
                <a:gd name="T27" fmla="*/ 27 h 53"/>
                <a:gd name="T28" fmla="*/ 6 w 32"/>
                <a:gd name="T29" fmla="*/ 32 h 53"/>
                <a:gd name="T30" fmla="*/ 8 w 32"/>
                <a:gd name="T31" fmla="*/ 32 h 53"/>
                <a:gd name="T32" fmla="*/ 20 w 32"/>
                <a:gd name="T33" fmla="*/ 32 h 53"/>
                <a:gd name="T34" fmla="*/ 22 w 32"/>
                <a:gd name="T35" fmla="*/ 34 h 53"/>
                <a:gd name="T36" fmla="*/ 22 w 32"/>
                <a:gd name="T37" fmla="*/ 41 h 53"/>
                <a:gd name="T38" fmla="*/ 20 w 32"/>
                <a:gd name="T39" fmla="*/ 43 h 53"/>
                <a:gd name="T40" fmla="*/ 8 w 32"/>
                <a:gd name="T41" fmla="*/ 43 h 53"/>
                <a:gd name="T42" fmla="*/ 6 w 32"/>
                <a:gd name="T43" fmla="*/ 43 h 53"/>
                <a:gd name="T44" fmla="*/ 0 w 32"/>
                <a:gd name="T45" fmla="*/ 48 h 53"/>
                <a:gd name="T46" fmla="*/ 6 w 32"/>
                <a:gd name="T47" fmla="*/ 53 h 53"/>
                <a:gd name="T48" fmla="*/ 8 w 32"/>
                <a:gd name="T49" fmla="*/ 53 h 53"/>
                <a:gd name="T50" fmla="*/ 25 w 32"/>
                <a:gd name="T51" fmla="*/ 53 h 53"/>
                <a:gd name="T52" fmla="*/ 27 w 32"/>
                <a:gd name="T53" fmla="*/ 53 h 53"/>
                <a:gd name="T54" fmla="*/ 32 w 32"/>
                <a:gd name="T55" fmla="*/ 48 h 53"/>
                <a:gd name="T56" fmla="*/ 32 w 32"/>
                <a:gd name="T57" fmla="*/ 46 h 53"/>
                <a:gd name="T58" fmla="*/ 32 w 32"/>
                <a:gd name="T59" fmla="*/ 29 h 53"/>
                <a:gd name="T60" fmla="*/ 32 w 32"/>
                <a:gd name="T61" fmla="*/ 27 h 53"/>
                <a:gd name="T62" fmla="*/ 32 w 32"/>
                <a:gd name="T63" fmla="*/ 24 h 53"/>
                <a:gd name="T64" fmla="*/ 32 w 32"/>
                <a:gd name="T65" fmla="*/ 7 h 53"/>
                <a:gd name="T66" fmla="*/ 32 w 32"/>
                <a:gd name="T67" fmla="*/ 5 h 53"/>
                <a:gd name="T68" fmla="*/ 27 w 32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" h="53">
                  <a:moveTo>
                    <a:pt x="2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8"/>
                    <a:pt x="3" y="10"/>
                    <a:pt x="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2" y="11"/>
                    <a:pt x="22" y="13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20"/>
                    <a:pt x="21" y="21"/>
                    <a:pt x="20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24"/>
                    <a:pt x="0" y="27"/>
                  </a:cubicBezTo>
                  <a:cubicBezTo>
                    <a:pt x="0" y="29"/>
                    <a:pt x="3" y="32"/>
                    <a:pt x="6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1" y="32"/>
                    <a:pt x="22" y="33"/>
                    <a:pt x="22" y="3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2"/>
                    <a:pt x="21" y="43"/>
                    <a:pt x="20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3" y="43"/>
                    <a:pt x="0" y="45"/>
                    <a:pt x="0" y="48"/>
                  </a:cubicBezTo>
                  <a:cubicBezTo>
                    <a:pt x="0" y="51"/>
                    <a:pt x="3" y="53"/>
                    <a:pt x="6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0" y="53"/>
                    <a:pt x="32" y="51"/>
                    <a:pt x="32" y="48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1" name="Group 150出自【趣你的PPT】(微信:qunideppt)：最优质的PPT资源库"/>
          <p:cNvGrpSpPr/>
          <p:nvPr/>
        </p:nvGrpSpPr>
        <p:grpSpPr>
          <a:xfrm>
            <a:off x="2968395" y="2549233"/>
            <a:ext cx="647537" cy="787696"/>
            <a:chOff x="2462213" y="169333"/>
            <a:chExt cx="366713" cy="4460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62213" y="169333"/>
              <a:ext cx="236537" cy="412750"/>
            </a:xfrm>
            <a:custGeom>
              <a:avLst/>
              <a:gdLst>
                <a:gd name="T0" fmla="*/ 43 w 63"/>
                <a:gd name="T1" fmla="*/ 108 h 110"/>
                <a:gd name="T2" fmla="*/ 42 w 63"/>
                <a:gd name="T3" fmla="*/ 108 h 110"/>
                <a:gd name="T4" fmla="*/ 42 w 63"/>
                <a:gd name="T5" fmla="*/ 108 h 110"/>
                <a:gd name="T6" fmla="*/ 42 w 63"/>
                <a:gd name="T7" fmla="*/ 108 h 110"/>
                <a:gd name="T8" fmla="*/ 41 w 63"/>
                <a:gd name="T9" fmla="*/ 107 h 110"/>
                <a:gd name="T10" fmla="*/ 41 w 63"/>
                <a:gd name="T11" fmla="*/ 106 h 110"/>
                <a:gd name="T12" fmla="*/ 41 w 63"/>
                <a:gd name="T13" fmla="*/ 105 h 110"/>
                <a:gd name="T14" fmla="*/ 40 w 63"/>
                <a:gd name="T15" fmla="*/ 105 h 110"/>
                <a:gd name="T16" fmla="*/ 40 w 63"/>
                <a:gd name="T17" fmla="*/ 105 h 110"/>
                <a:gd name="T18" fmla="*/ 39 w 63"/>
                <a:gd name="T19" fmla="*/ 101 h 110"/>
                <a:gd name="T20" fmla="*/ 36 w 63"/>
                <a:gd name="T21" fmla="*/ 92 h 110"/>
                <a:gd name="T22" fmla="*/ 10 w 63"/>
                <a:gd name="T23" fmla="*/ 92 h 110"/>
                <a:gd name="T24" fmla="*/ 6 w 63"/>
                <a:gd name="T25" fmla="*/ 88 h 110"/>
                <a:gd name="T26" fmla="*/ 6 w 63"/>
                <a:gd name="T27" fmla="*/ 17 h 110"/>
                <a:gd name="T28" fmla="*/ 10 w 63"/>
                <a:gd name="T29" fmla="*/ 13 h 110"/>
                <a:gd name="T30" fmla="*/ 53 w 63"/>
                <a:gd name="T31" fmla="*/ 13 h 110"/>
                <a:gd name="T32" fmla="*/ 57 w 63"/>
                <a:gd name="T33" fmla="*/ 17 h 110"/>
                <a:gd name="T34" fmla="*/ 57 w 63"/>
                <a:gd name="T35" fmla="*/ 73 h 110"/>
                <a:gd name="T36" fmla="*/ 63 w 63"/>
                <a:gd name="T37" fmla="*/ 73 h 110"/>
                <a:gd name="T38" fmla="*/ 63 w 63"/>
                <a:gd name="T39" fmla="*/ 11 h 110"/>
                <a:gd name="T40" fmla="*/ 52 w 63"/>
                <a:gd name="T41" fmla="*/ 0 h 110"/>
                <a:gd name="T42" fmla="*/ 12 w 63"/>
                <a:gd name="T43" fmla="*/ 0 h 110"/>
                <a:gd name="T44" fmla="*/ 0 w 63"/>
                <a:gd name="T45" fmla="*/ 11 h 110"/>
                <a:gd name="T46" fmla="*/ 0 w 63"/>
                <a:gd name="T47" fmla="*/ 99 h 110"/>
                <a:gd name="T48" fmla="*/ 12 w 63"/>
                <a:gd name="T49" fmla="*/ 110 h 110"/>
                <a:gd name="T50" fmla="*/ 43 w 63"/>
                <a:gd name="T51" fmla="*/ 110 h 110"/>
                <a:gd name="T52" fmla="*/ 44 w 63"/>
                <a:gd name="T53" fmla="*/ 109 h 110"/>
                <a:gd name="T54" fmla="*/ 44 w 63"/>
                <a:gd name="T55" fmla="*/ 109 h 110"/>
                <a:gd name="T56" fmla="*/ 43 w 63"/>
                <a:gd name="T57" fmla="*/ 108 h 110"/>
                <a:gd name="T58" fmla="*/ 23 w 63"/>
                <a:gd name="T59" fmla="*/ 3 h 110"/>
                <a:gd name="T60" fmla="*/ 40 w 63"/>
                <a:gd name="T61" fmla="*/ 3 h 110"/>
                <a:gd name="T62" fmla="*/ 43 w 63"/>
                <a:gd name="T63" fmla="*/ 6 h 110"/>
                <a:gd name="T64" fmla="*/ 40 w 63"/>
                <a:gd name="T65" fmla="*/ 9 h 110"/>
                <a:gd name="T66" fmla="*/ 23 w 63"/>
                <a:gd name="T67" fmla="*/ 9 h 110"/>
                <a:gd name="T68" fmla="*/ 20 w 63"/>
                <a:gd name="T69" fmla="*/ 6 h 110"/>
                <a:gd name="T70" fmla="*/ 23 w 63"/>
                <a:gd name="T71" fmla="*/ 3 h 110"/>
                <a:gd name="T72" fmla="*/ 32 w 63"/>
                <a:gd name="T73" fmla="*/ 107 h 110"/>
                <a:gd name="T74" fmla="*/ 25 w 63"/>
                <a:gd name="T75" fmla="*/ 101 h 110"/>
                <a:gd name="T76" fmla="*/ 32 w 63"/>
                <a:gd name="T77" fmla="*/ 94 h 110"/>
                <a:gd name="T78" fmla="*/ 38 w 63"/>
                <a:gd name="T79" fmla="*/ 101 h 110"/>
                <a:gd name="T80" fmla="*/ 32 w 63"/>
                <a:gd name="T81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" h="110">
                  <a:moveTo>
                    <a:pt x="43" y="108"/>
                  </a:moveTo>
                  <a:cubicBezTo>
                    <a:pt x="42" y="108"/>
                    <a:pt x="42" y="108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42" y="107"/>
                    <a:pt x="42" y="107"/>
                    <a:pt x="41" y="107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41" y="106"/>
                    <a:pt x="41" y="106"/>
                    <a:pt x="41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4"/>
                    <a:pt x="40" y="104"/>
                    <a:pt x="39" y="101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8" y="92"/>
                    <a:pt x="6" y="90"/>
                    <a:pt x="6" y="8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5"/>
                    <a:pt x="8" y="13"/>
                    <a:pt x="10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7" y="15"/>
                    <a:pt x="57" y="17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5"/>
                    <a:pt x="58" y="0"/>
                    <a:pt x="5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05"/>
                    <a:pt x="5" y="110"/>
                    <a:pt x="12" y="110"/>
                  </a:cubicBezTo>
                  <a:cubicBezTo>
                    <a:pt x="43" y="110"/>
                    <a:pt x="43" y="110"/>
                    <a:pt x="43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3" y="109"/>
                    <a:pt x="43" y="108"/>
                    <a:pt x="43" y="108"/>
                  </a:cubicBezTo>
                  <a:close/>
                  <a:moveTo>
                    <a:pt x="23" y="3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42" y="3"/>
                    <a:pt x="43" y="4"/>
                    <a:pt x="43" y="6"/>
                  </a:cubicBezTo>
                  <a:cubicBezTo>
                    <a:pt x="43" y="7"/>
                    <a:pt x="42" y="9"/>
                    <a:pt x="40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2" y="9"/>
                    <a:pt x="20" y="7"/>
                    <a:pt x="20" y="6"/>
                  </a:cubicBezTo>
                  <a:cubicBezTo>
                    <a:pt x="20" y="4"/>
                    <a:pt x="22" y="3"/>
                    <a:pt x="23" y="3"/>
                  </a:cubicBezTo>
                  <a:close/>
                  <a:moveTo>
                    <a:pt x="32" y="107"/>
                  </a:moveTo>
                  <a:cubicBezTo>
                    <a:pt x="28" y="107"/>
                    <a:pt x="25" y="104"/>
                    <a:pt x="25" y="101"/>
                  </a:cubicBezTo>
                  <a:cubicBezTo>
                    <a:pt x="25" y="97"/>
                    <a:pt x="28" y="94"/>
                    <a:pt x="32" y="94"/>
                  </a:cubicBezTo>
                  <a:cubicBezTo>
                    <a:pt x="35" y="94"/>
                    <a:pt x="38" y="97"/>
                    <a:pt x="38" y="101"/>
                  </a:cubicBezTo>
                  <a:cubicBezTo>
                    <a:pt x="38" y="104"/>
                    <a:pt x="35" y="107"/>
                    <a:pt x="32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33651" y="386821"/>
              <a:ext cx="295275" cy="180975"/>
            </a:xfrm>
            <a:custGeom>
              <a:avLst/>
              <a:gdLst>
                <a:gd name="T0" fmla="*/ 79 w 79"/>
                <a:gd name="T1" fmla="*/ 24 h 48"/>
                <a:gd name="T2" fmla="*/ 79 w 79"/>
                <a:gd name="T3" fmla="*/ 23 h 48"/>
                <a:gd name="T4" fmla="*/ 79 w 79"/>
                <a:gd name="T5" fmla="*/ 22 h 48"/>
                <a:gd name="T6" fmla="*/ 78 w 79"/>
                <a:gd name="T7" fmla="*/ 22 h 48"/>
                <a:gd name="T8" fmla="*/ 77 w 79"/>
                <a:gd name="T9" fmla="*/ 21 h 48"/>
                <a:gd name="T10" fmla="*/ 77 w 79"/>
                <a:gd name="T11" fmla="*/ 21 h 48"/>
                <a:gd name="T12" fmla="*/ 76 w 79"/>
                <a:gd name="T13" fmla="*/ 20 h 48"/>
                <a:gd name="T14" fmla="*/ 75 w 79"/>
                <a:gd name="T15" fmla="*/ 20 h 48"/>
                <a:gd name="T16" fmla="*/ 75 w 79"/>
                <a:gd name="T17" fmla="*/ 20 h 48"/>
                <a:gd name="T18" fmla="*/ 32 w 79"/>
                <a:gd name="T19" fmla="*/ 20 h 48"/>
                <a:gd name="T20" fmla="*/ 27 w 79"/>
                <a:gd name="T21" fmla="*/ 19 h 48"/>
                <a:gd name="T22" fmla="*/ 23 w 79"/>
                <a:gd name="T23" fmla="*/ 6 h 48"/>
                <a:gd name="T24" fmla="*/ 22 w 79"/>
                <a:gd name="T25" fmla="*/ 2 h 48"/>
                <a:gd name="T26" fmla="*/ 21 w 79"/>
                <a:gd name="T27" fmla="*/ 2 h 48"/>
                <a:gd name="T28" fmla="*/ 21 w 79"/>
                <a:gd name="T29" fmla="*/ 1 h 48"/>
                <a:gd name="T30" fmla="*/ 20 w 79"/>
                <a:gd name="T31" fmla="*/ 0 h 48"/>
                <a:gd name="T32" fmla="*/ 19 w 79"/>
                <a:gd name="T33" fmla="*/ 0 h 48"/>
                <a:gd name="T34" fmla="*/ 19 w 79"/>
                <a:gd name="T35" fmla="*/ 0 h 48"/>
                <a:gd name="T36" fmla="*/ 18 w 79"/>
                <a:gd name="T37" fmla="*/ 0 h 48"/>
                <a:gd name="T38" fmla="*/ 14 w 79"/>
                <a:gd name="T39" fmla="*/ 0 h 48"/>
                <a:gd name="T40" fmla="*/ 6 w 79"/>
                <a:gd name="T41" fmla="*/ 0 h 48"/>
                <a:gd name="T42" fmla="*/ 3 w 79"/>
                <a:gd name="T43" fmla="*/ 0 h 48"/>
                <a:gd name="T44" fmla="*/ 1 w 79"/>
                <a:gd name="T45" fmla="*/ 2 h 48"/>
                <a:gd name="T46" fmla="*/ 0 w 79"/>
                <a:gd name="T47" fmla="*/ 6 h 48"/>
                <a:gd name="T48" fmla="*/ 3 w 79"/>
                <a:gd name="T49" fmla="*/ 8 h 48"/>
                <a:gd name="T50" fmla="*/ 6 w 79"/>
                <a:gd name="T51" fmla="*/ 8 h 48"/>
                <a:gd name="T52" fmla="*/ 13 w 79"/>
                <a:gd name="T53" fmla="*/ 8 h 48"/>
                <a:gd name="T54" fmla="*/ 16 w 79"/>
                <a:gd name="T55" fmla="*/ 13 h 48"/>
                <a:gd name="T56" fmla="*/ 26 w 79"/>
                <a:gd name="T57" fmla="*/ 45 h 48"/>
                <a:gd name="T58" fmla="*/ 26 w 79"/>
                <a:gd name="T59" fmla="*/ 45 h 48"/>
                <a:gd name="T60" fmla="*/ 26 w 79"/>
                <a:gd name="T61" fmla="*/ 46 h 48"/>
                <a:gd name="T62" fmla="*/ 27 w 79"/>
                <a:gd name="T63" fmla="*/ 46 h 48"/>
                <a:gd name="T64" fmla="*/ 28 w 79"/>
                <a:gd name="T65" fmla="*/ 47 h 48"/>
                <a:gd name="T66" fmla="*/ 28 w 79"/>
                <a:gd name="T67" fmla="*/ 47 h 48"/>
                <a:gd name="T68" fmla="*/ 29 w 79"/>
                <a:gd name="T69" fmla="*/ 48 h 48"/>
                <a:gd name="T70" fmla="*/ 30 w 79"/>
                <a:gd name="T71" fmla="*/ 48 h 48"/>
                <a:gd name="T72" fmla="*/ 69 w 79"/>
                <a:gd name="T73" fmla="*/ 48 h 48"/>
                <a:gd name="T74" fmla="*/ 72 w 79"/>
                <a:gd name="T75" fmla="*/ 48 h 48"/>
                <a:gd name="T76" fmla="*/ 73 w 79"/>
                <a:gd name="T77" fmla="*/ 48 h 48"/>
                <a:gd name="T78" fmla="*/ 74 w 79"/>
                <a:gd name="T79" fmla="*/ 47 h 48"/>
                <a:gd name="T80" fmla="*/ 74 w 79"/>
                <a:gd name="T81" fmla="*/ 47 h 48"/>
                <a:gd name="T82" fmla="*/ 75 w 79"/>
                <a:gd name="T83" fmla="*/ 47 h 48"/>
                <a:gd name="T84" fmla="*/ 76 w 79"/>
                <a:gd name="T85" fmla="*/ 46 h 48"/>
                <a:gd name="T86" fmla="*/ 76 w 79"/>
                <a:gd name="T87" fmla="*/ 45 h 48"/>
                <a:gd name="T88" fmla="*/ 76 w 79"/>
                <a:gd name="T89" fmla="*/ 44 h 48"/>
                <a:gd name="T90" fmla="*/ 76 w 79"/>
                <a:gd name="T91" fmla="*/ 44 h 48"/>
                <a:gd name="T92" fmla="*/ 79 w 79"/>
                <a:gd name="T93" fmla="*/ 29 h 48"/>
                <a:gd name="T94" fmla="*/ 79 w 79"/>
                <a:gd name="T95" fmla="*/ 25 h 48"/>
                <a:gd name="T96" fmla="*/ 79 w 79"/>
                <a:gd name="T97" fmla="*/ 24 h 48"/>
                <a:gd name="T98" fmla="*/ 68 w 79"/>
                <a:gd name="T99" fmla="*/ 38 h 48"/>
                <a:gd name="T100" fmla="*/ 62 w 79"/>
                <a:gd name="T101" fmla="*/ 39 h 48"/>
                <a:gd name="T102" fmla="*/ 34 w 79"/>
                <a:gd name="T103" fmla="*/ 39 h 48"/>
                <a:gd name="T104" fmla="*/ 32 w 79"/>
                <a:gd name="T105" fmla="*/ 34 h 48"/>
                <a:gd name="T106" fmla="*/ 31 w 79"/>
                <a:gd name="T107" fmla="*/ 29 h 48"/>
                <a:gd name="T108" fmla="*/ 64 w 79"/>
                <a:gd name="T109" fmla="*/ 29 h 48"/>
                <a:gd name="T110" fmla="*/ 70 w 79"/>
                <a:gd name="T111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9" h="48">
                  <a:moveTo>
                    <a:pt x="79" y="24"/>
                  </a:moveTo>
                  <a:cubicBezTo>
                    <a:pt x="79" y="24"/>
                    <a:pt x="79" y="24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23"/>
                    <a:pt x="79" y="22"/>
                    <a:pt x="79" y="22"/>
                  </a:cubicBezTo>
                  <a:cubicBezTo>
                    <a:pt x="79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1"/>
                    <a:pt x="78" y="21"/>
                  </a:cubicBezTo>
                  <a:cubicBezTo>
                    <a:pt x="78" y="21"/>
                    <a:pt x="78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3" y="20"/>
                    <a:pt x="71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0" y="20"/>
                    <a:pt x="28" y="20"/>
                    <a:pt x="28" y="20"/>
                  </a:cubicBezTo>
                  <a:cubicBezTo>
                    <a:pt x="28" y="20"/>
                    <a:pt x="27" y="20"/>
                    <a:pt x="27" y="19"/>
                  </a:cubicBezTo>
                  <a:cubicBezTo>
                    <a:pt x="27" y="19"/>
                    <a:pt x="26" y="17"/>
                    <a:pt x="26" y="1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0" y="1"/>
                  </a:cubicBezTo>
                  <a:cubicBezTo>
                    <a:pt x="20" y="1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6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7"/>
                    <a:pt x="2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8" y="8"/>
                    <a:pt x="10" y="8"/>
                  </a:cubicBezTo>
                  <a:cubicBezTo>
                    <a:pt x="11" y="8"/>
                    <a:pt x="13" y="8"/>
                    <a:pt x="13" y="8"/>
                  </a:cubicBezTo>
                  <a:cubicBezTo>
                    <a:pt x="14" y="8"/>
                    <a:pt x="14" y="9"/>
                    <a:pt x="15" y="9"/>
                  </a:cubicBezTo>
                  <a:cubicBezTo>
                    <a:pt x="15" y="9"/>
                    <a:pt x="15" y="11"/>
                    <a:pt x="16" y="1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3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5"/>
                    <a:pt x="26" y="45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2" y="48"/>
                    <a:pt x="34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8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72" y="48"/>
                    <a:pt x="73" y="48"/>
                    <a:pt x="73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3" y="47"/>
                    <a:pt x="74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5" y="46"/>
                    <a:pt x="76" y="46"/>
                    <a:pt x="76" y="46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5"/>
                    <a:pt x="76" y="45"/>
                    <a:pt x="76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6" y="44"/>
                    <a:pt x="76" y="44"/>
                    <a:pt x="76" y="44"/>
                  </a:cubicBezTo>
                  <a:cubicBezTo>
                    <a:pt x="76" y="44"/>
                    <a:pt x="77" y="42"/>
                    <a:pt x="77" y="40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7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79" y="24"/>
                    <a:pt x="79" y="24"/>
                    <a:pt x="79" y="24"/>
                  </a:cubicBezTo>
                  <a:close/>
                  <a:moveTo>
                    <a:pt x="69" y="34"/>
                  </a:moveTo>
                  <a:cubicBezTo>
                    <a:pt x="69" y="36"/>
                    <a:pt x="69" y="38"/>
                    <a:pt x="68" y="38"/>
                  </a:cubicBezTo>
                  <a:cubicBezTo>
                    <a:pt x="68" y="39"/>
                    <a:pt x="68" y="39"/>
                    <a:pt x="67" y="39"/>
                  </a:cubicBezTo>
                  <a:cubicBezTo>
                    <a:pt x="67" y="39"/>
                    <a:pt x="64" y="39"/>
                    <a:pt x="62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7" y="39"/>
                    <a:pt x="35" y="39"/>
                    <a:pt x="34" y="39"/>
                  </a:cubicBezTo>
                  <a:cubicBezTo>
                    <a:pt x="34" y="39"/>
                    <a:pt x="33" y="39"/>
                    <a:pt x="33" y="38"/>
                  </a:cubicBezTo>
                  <a:cubicBezTo>
                    <a:pt x="33" y="37"/>
                    <a:pt x="32" y="36"/>
                    <a:pt x="32" y="34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30" y="29"/>
                    <a:pt x="31" y="29"/>
                    <a:pt x="31" y="29"/>
                  </a:cubicBezTo>
                  <a:cubicBezTo>
                    <a:pt x="32" y="29"/>
                    <a:pt x="34" y="29"/>
                    <a:pt x="36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6" y="29"/>
                    <a:pt x="68" y="29"/>
                    <a:pt x="69" y="29"/>
                  </a:cubicBezTo>
                  <a:cubicBezTo>
                    <a:pt x="69" y="29"/>
                    <a:pt x="70" y="29"/>
                    <a:pt x="70" y="30"/>
                  </a:cubicBezTo>
                  <a:cubicBezTo>
                    <a:pt x="69" y="31"/>
                    <a:pt x="69" y="33"/>
                    <a:pt x="6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41601" y="574146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62251" y="574146"/>
              <a:ext cx="41275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6" name="Group 155出自【趣你的PPT】(微信:qunideppt)：最优质的PPT资源库"/>
          <p:cNvGrpSpPr/>
          <p:nvPr/>
        </p:nvGrpSpPr>
        <p:grpSpPr>
          <a:xfrm>
            <a:off x="4013984" y="2706212"/>
            <a:ext cx="776482" cy="473739"/>
            <a:chOff x="3054351" y="258233"/>
            <a:chExt cx="439737" cy="2682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4513" y="258233"/>
              <a:ext cx="379412" cy="166688"/>
            </a:xfrm>
            <a:custGeom>
              <a:avLst/>
              <a:gdLst>
                <a:gd name="T0" fmla="*/ 239 w 239"/>
                <a:gd name="T1" fmla="*/ 0 h 105"/>
                <a:gd name="T2" fmla="*/ 0 w 239"/>
                <a:gd name="T3" fmla="*/ 0 h 105"/>
                <a:gd name="T4" fmla="*/ 119 w 239"/>
                <a:gd name="T5" fmla="*/ 105 h 105"/>
                <a:gd name="T6" fmla="*/ 239 w 239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" h="105">
                  <a:moveTo>
                    <a:pt x="239" y="0"/>
                  </a:moveTo>
                  <a:lnTo>
                    <a:pt x="0" y="0"/>
                  </a:lnTo>
                  <a:lnTo>
                    <a:pt x="119" y="105"/>
                  </a:lnTo>
                  <a:lnTo>
                    <a:pt x="23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3438" y="288396"/>
              <a:ext cx="120650" cy="207963"/>
            </a:xfrm>
            <a:custGeom>
              <a:avLst/>
              <a:gdLst>
                <a:gd name="T0" fmla="*/ 32 w 32"/>
                <a:gd name="T1" fmla="*/ 0 h 55"/>
                <a:gd name="T2" fmla="*/ 0 w 32"/>
                <a:gd name="T3" fmla="*/ 27 h 55"/>
                <a:gd name="T4" fmla="*/ 32 w 32"/>
                <a:gd name="T5" fmla="*/ 55 h 55"/>
                <a:gd name="T6" fmla="*/ 32 w 32"/>
                <a:gd name="T7" fmla="*/ 55 h 55"/>
                <a:gd name="T8" fmla="*/ 32 w 32"/>
                <a:gd name="T9" fmla="*/ 0 h 55"/>
                <a:gd name="T10" fmla="*/ 32 w 32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55">
                  <a:moveTo>
                    <a:pt x="32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4513" y="420158"/>
              <a:ext cx="379412" cy="106363"/>
            </a:xfrm>
            <a:custGeom>
              <a:avLst/>
              <a:gdLst>
                <a:gd name="T0" fmla="*/ 54 w 101"/>
                <a:gd name="T1" fmla="*/ 12 h 28"/>
                <a:gd name="T2" fmla="*/ 50 w 101"/>
                <a:gd name="T3" fmla="*/ 14 h 28"/>
                <a:gd name="T4" fmla="*/ 47 w 101"/>
                <a:gd name="T5" fmla="*/ 12 h 28"/>
                <a:gd name="T6" fmla="*/ 32 w 101"/>
                <a:gd name="T7" fmla="*/ 0 h 28"/>
                <a:gd name="T8" fmla="*/ 0 w 101"/>
                <a:gd name="T9" fmla="*/ 28 h 28"/>
                <a:gd name="T10" fmla="*/ 101 w 101"/>
                <a:gd name="T11" fmla="*/ 28 h 28"/>
                <a:gd name="T12" fmla="*/ 69 w 101"/>
                <a:gd name="T13" fmla="*/ 0 h 28"/>
                <a:gd name="T14" fmla="*/ 54 w 101"/>
                <a:gd name="T1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28">
                  <a:moveTo>
                    <a:pt x="54" y="12"/>
                  </a:moveTo>
                  <a:cubicBezTo>
                    <a:pt x="53" y="13"/>
                    <a:pt x="52" y="14"/>
                    <a:pt x="50" y="14"/>
                  </a:cubicBezTo>
                  <a:cubicBezTo>
                    <a:pt x="49" y="14"/>
                    <a:pt x="48" y="13"/>
                    <a:pt x="47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69" y="0"/>
                    <a:pt x="69" y="0"/>
                    <a:pt x="69" y="0"/>
                  </a:cubicBezTo>
                  <a:lnTo>
                    <a:pt x="5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54351" y="288396"/>
              <a:ext cx="120650" cy="207963"/>
            </a:xfrm>
            <a:custGeom>
              <a:avLst/>
              <a:gdLst>
                <a:gd name="T0" fmla="*/ 0 w 32"/>
                <a:gd name="T1" fmla="*/ 0 h 55"/>
                <a:gd name="T2" fmla="*/ 0 w 32"/>
                <a:gd name="T3" fmla="*/ 0 h 55"/>
                <a:gd name="T4" fmla="*/ 0 w 32"/>
                <a:gd name="T5" fmla="*/ 55 h 55"/>
                <a:gd name="T6" fmla="*/ 0 w 32"/>
                <a:gd name="T7" fmla="*/ 55 h 55"/>
                <a:gd name="T8" fmla="*/ 32 w 32"/>
                <a:gd name="T9" fmla="*/ 27 h 55"/>
                <a:gd name="T10" fmla="*/ 0 w 32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2" y="27"/>
                    <a:pt x="32" y="27"/>
                    <a:pt x="32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1" name="Group 160出自【趣你的PPT】(微信:qunideppt)：最优质的PPT资源库"/>
          <p:cNvGrpSpPr/>
          <p:nvPr/>
        </p:nvGrpSpPr>
        <p:grpSpPr>
          <a:xfrm>
            <a:off x="5222157" y="2560446"/>
            <a:ext cx="768073" cy="756860"/>
            <a:chOff x="3738563" y="175683"/>
            <a:chExt cx="434975" cy="4286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7951" y="472546"/>
              <a:ext cx="76200" cy="30163"/>
            </a:xfrm>
            <a:custGeom>
              <a:avLst/>
              <a:gdLst>
                <a:gd name="T0" fmla="*/ 24 w 48"/>
                <a:gd name="T1" fmla="*/ 19 h 19"/>
                <a:gd name="T2" fmla="*/ 26 w 48"/>
                <a:gd name="T3" fmla="*/ 19 h 19"/>
                <a:gd name="T4" fmla="*/ 48 w 48"/>
                <a:gd name="T5" fmla="*/ 0 h 19"/>
                <a:gd name="T6" fmla="*/ 0 w 48"/>
                <a:gd name="T7" fmla="*/ 0 h 19"/>
                <a:gd name="T8" fmla="*/ 24 w 4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9">
                  <a:moveTo>
                    <a:pt x="24" y="19"/>
                  </a:moveTo>
                  <a:lnTo>
                    <a:pt x="26" y="19"/>
                  </a:lnTo>
                  <a:lnTo>
                    <a:pt x="48" y="0"/>
                  </a:lnTo>
                  <a:lnTo>
                    <a:pt x="0" y="0"/>
                  </a:lnTo>
                  <a:lnTo>
                    <a:pt x="2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726" y="175683"/>
              <a:ext cx="374650" cy="238125"/>
            </a:xfrm>
            <a:custGeom>
              <a:avLst/>
              <a:gdLst>
                <a:gd name="T0" fmla="*/ 22 w 100"/>
                <a:gd name="T1" fmla="*/ 35 h 63"/>
                <a:gd name="T2" fmla="*/ 28 w 100"/>
                <a:gd name="T3" fmla="*/ 29 h 63"/>
                <a:gd name="T4" fmla="*/ 53 w 100"/>
                <a:gd name="T5" fmla="*/ 29 h 63"/>
                <a:gd name="T6" fmla="*/ 59 w 100"/>
                <a:gd name="T7" fmla="*/ 32 h 63"/>
                <a:gd name="T8" fmla="*/ 74 w 100"/>
                <a:gd name="T9" fmla="*/ 46 h 63"/>
                <a:gd name="T10" fmla="*/ 78 w 100"/>
                <a:gd name="T11" fmla="*/ 56 h 63"/>
                <a:gd name="T12" fmla="*/ 78 w 100"/>
                <a:gd name="T13" fmla="*/ 63 h 63"/>
                <a:gd name="T14" fmla="*/ 100 w 100"/>
                <a:gd name="T15" fmla="*/ 44 h 63"/>
                <a:gd name="T16" fmla="*/ 50 w 100"/>
                <a:gd name="T17" fmla="*/ 0 h 63"/>
                <a:gd name="T18" fmla="*/ 0 w 100"/>
                <a:gd name="T19" fmla="*/ 44 h 63"/>
                <a:gd name="T20" fmla="*/ 22 w 100"/>
                <a:gd name="T21" fmla="*/ 63 h 63"/>
                <a:gd name="T22" fmla="*/ 22 w 100"/>
                <a:gd name="T23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" h="63">
                  <a:moveTo>
                    <a:pt x="22" y="35"/>
                  </a:moveTo>
                  <a:cubicBezTo>
                    <a:pt x="22" y="31"/>
                    <a:pt x="25" y="29"/>
                    <a:pt x="28" y="29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5" y="29"/>
                    <a:pt x="58" y="30"/>
                    <a:pt x="59" y="32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7" y="49"/>
                    <a:pt x="78" y="53"/>
                    <a:pt x="78" y="56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2" y="63"/>
                    <a:pt x="22" y="63"/>
                    <a:pt x="22" y="63"/>
                  </a:cubicBezTo>
                  <a:lnTo>
                    <a:pt x="22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0326" y="304271"/>
              <a:ext cx="171450" cy="150813"/>
            </a:xfrm>
            <a:custGeom>
              <a:avLst/>
              <a:gdLst>
                <a:gd name="T0" fmla="*/ 43 w 46"/>
                <a:gd name="T1" fmla="*/ 18 h 40"/>
                <a:gd name="T2" fmla="*/ 33 w 46"/>
                <a:gd name="T3" fmla="*/ 18 h 40"/>
                <a:gd name="T4" fmla="*/ 28 w 46"/>
                <a:gd name="T5" fmla="*/ 13 h 40"/>
                <a:gd name="T6" fmla="*/ 28 w 46"/>
                <a:gd name="T7" fmla="*/ 4 h 40"/>
                <a:gd name="T8" fmla="*/ 25 w 46"/>
                <a:gd name="T9" fmla="*/ 0 h 40"/>
                <a:gd name="T10" fmla="*/ 5 w 46"/>
                <a:gd name="T11" fmla="*/ 0 h 40"/>
                <a:gd name="T12" fmla="*/ 0 w 46"/>
                <a:gd name="T13" fmla="*/ 5 h 40"/>
                <a:gd name="T14" fmla="*/ 0 w 46"/>
                <a:gd name="T15" fmla="*/ 34 h 40"/>
                <a:gd name="T16" fmla="*/ 8 w 46"/>
                <a:gd name="T17" fmla="*/ 40 h 40"/>
                <a:gd name="T18" fmla="*/ 9 w 46"/>
                <a:gd name="T19" fmla="*/ 40 h 40"/>
                <a:gd name="T20" fmla="*/ 38 w 46"/>
                <a:gd name="T21" fmla="*/ 40 h 40"/>
                <a:gd name="T22" fmla="*/ 39 w 46"/>
                <a:gd name="T23" fmla="*/ 40 h 40"/>
                <a:gd name="T24" fmla="*/ 46 w 46"/>
                <a:gd name="T25" fmla="*/ 34 h 40"/>
                <a:gd name="T26" fmla="*/ 46 w 46"/>
                <a:gd name="T27" fmla="*/ 21 h 40"/>
                <a:gd name="T28" fmla="*/ 43 w 46"/>
                <a:gd name="T29" fmla="*/ 18 h 40"/>
                <a:gd name="T30" fmla="*/ 8 w 46"/>
                <a:gd name="T31" fmla="*/ 13 h 40"/>
                <a:gd name="T32" fmla="*/ 24 w 46"/>
                <a:gd name="T33" fmla="*/ 13 h 40"/>
                <a:gd name="T34" fmla="*/ 25 w 46"/>
                <a:gd name="T35" fmla="*/ 15 h 40"/>
                <a:gd name="T36" fmla="*/ 24 w 46"/>
                <a:gd name="T37" fmla="*/ 18 h 40"/>
                <a:gd name="T38" fmla="*/ 8 w 46"/>
                <a:gd name="T39" fmla="*/ 18 h 40"/>
                <a:gd name="T40" fmla="*/ 7 w 46"/>
                <a:gd name="T41" fmla="*/ 15 h 40"/>
                <a:gd name="T42" fmla="*/ 8 w 46"/>
                <a:gd name="T43" fmla="*/ 13 h 40"/>
                <a:gd name="T44" fmla="*/ 38 w 46"/>
                <a:gd name="T45" fmla="*/ 32 h 40"/>
                <a:gd name="T46" fmla="*/ 9 w 46"/>
                <a:gd name="T47" fmla="*/ 32 h 40"/>
                <a:gd name="T48" fmla="*/ 7 w 46"/>
                <a:gd name="T49" fmla="*/ 29 h 40"/>
                <a:gd name="T50" fmla="*/ 9 w 46"/>
                <a:gd name="T51" fmla="*/ 26 h 40"/>
                <a:gd name="T52" fmla="*/ 38 w 46"/>
                <a:gd name="T53" fmla="*/ 26 h 40"/>
                <a:gd name="T54" fmla="*/ 39 w 46"/>
                <a:gd name="T55" fmla="*/ 29 h 40"/>
                <a:gd name="T56" fmla="*/ 38 w 46"/>
                <a:gd name="T5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" h="40">
                  <a:moveTo>
                    <a:pt x="43" y="18"/>
                  </a:moveTo>
                  <a:cubicBezTo>
                    <a:pt x="33" y="18"/>
                    <a:pt x="33" y="18"/>
                    <a:pt x="33" y="18"/>
                  </a:cubicBezTo>
                  <a:cubicBezTo>
                    <a:pt x="31" y="18"/>
                    <a:pt x="28" y="16"/>
                    <a:pt x="28" y="13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2"/>
                    <a:pt x="27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40"/>
                    <a:pt x="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9" y="40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6" y="19"/>
                    <a:pt x="44" y="18"/>
                    <a:pt x="43" y="18"/>
                  </a:cubicBezTo>
                  <a:close/>
                  <a:moveTo>
                    <a:pt x="8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4"/>
                    <a:pt x="25" y="15"/>
                  </a:cubicBezTo>
                  <a:cubicBezTo>
                    <a:pt x="25" y="17"/>
                    <a:pt x="25" y="18"/>
                    <a:pt x="24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7" y="17"/>
                    <a:pt x="7" y="15"/>
                  </a:cubicBezTo>
                  <a:cubicBezTo>
                    <a:pt x="7" y="14"/>
                    <a:pt x="7" y="13"/>
                    <a:pt x="8" y="13"/>
                  </a:cubicBezTo>
                  <a:close/>
                  <a:moveTo>
                    <a:pt x="38" y="32"/>
                  </a:move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7" y="30"/>
                    <a:pt x="7" y="29"/>
                  </a:cubicBezTo>
                  <a:cubicBezTo>
                    <a:pt x="7" y="28"/>
                    <a:pt x="8" y="26"/>
                    <a:pt x="9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9" y="26"/>
                    <a:pt x="39" y="28"/>
                    <a:pt x="39" y="29"/>
                  </a:cubicBezTo>
                  <a:cubicBezTo>
                    <a:pt x="39" y="30"/>
                    <a:pt x="39" y="32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651" y="370946"/>
              <a:ext cx="115887" cy="207963"/>
            </a:xfrm>
            <a:custGeom>
              <a:avLst/>
              <a:gdLst>
                <a:gd name="T0" fmla="*/ 31 w 31"/>
                <a:gd name="T1" fmla="*/ 0 h 55"/>
                <a:gd name="T2" fmla="*/ 0 w 31"/>
                <a:gd name="T3" fmla="*/ 27 h 55"/>
                <a:gd name="T4" fmla="*/ 31 w 31"/>
                <a:gd name="T5" fmla="*/ 55 h 55"/>
                <a:gd name="T6" fmla="*/ 31 w 31"/>
                <a:gd name="T7" fmla="*/ 55 h 55"/>
                <a:gd name="T8" fmla="*/ 31 w 31"/>
                <a:gd name="T9" fmla="*/ 0 h 55"/>
                <a:gd name="T10" fmla="*/ 31 w 31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5">
                  <a:moveTo>
                    <a:pt x="31" y="0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8726" y="502708"/>
              <a:ext cx="374650" cy="101600"/>
            </a:xfrm>
            <a:custGeom>
              <a:avLst/>
              <a:gdLst>
                <a:gd name="T0" fmla="*/ 54 w 100"/>
                <a:gd name="T1" fmla="*/ 12 h 27"/>
                <a:gd name="T2" fmla="*/ 50 w 100"/>
                <a:gd name="T3" fmla="*/ 14 h 27"/>
                <a:gd name="T4" fmla="*/ 47 w 100"/>
                <a:gd name="T5" fmla="*/ 12 h 27"/>
                <a:gd name="T6" fmla="*/ 32 w 100"/>
                <a:gd name="T7" fmla="*/ 0 h 27"/>
                <a:gd name="T8" fmla="*/ 0 w 100"/>
                <a:gd name="T9" fmla="*/ 27 h 27"/>
                <a:gd name="T10" fmla="*/ 100 w 100"/>
                <a:gd name="T11" fmla="*/ 27 h 27"/>
                <a:gd name="T12" fmla="*/ 68 w 100"/>
                <a:gd name="T13" fmla="*/ 0 h 27"/>
                <a:gd name="T14" fmla="*/ 54 w 100"/>
                <a:gd name="T15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27">
                  <a:moveTo>
                    <a:pt x="54" y="12"/>
                  </a:moveTo>
                  <a:cubicBezTo>
                    <a:pt x="53" y="13"/>
                    <a:pt x="51" y="14"/>
                    <a:pt x="50" y="14"/>
                  </a:cubicBezTo>
                  <a:cubicBezTo>
                    <a:pt x="49" y="14"/>
                    <a:pt x="48" y="13"/>
                    <a:pt x="47" y="1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68" y="0"/>
                    <a:pt x="68" y="0"/>
                    <a:pt x="68" y="0"/>
                  </a:cubicBezTo>
                  <a:lnTo>
                    <a:pt x="5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8563" y="370946"/>
              <a:ext cx="120650" cy="207963"/>
            </a:xfrm>
            <a:custGeom>
              <a:avLst/>
              <a:gdLst>
                <a:gd name="T0" fmla="*/ 0 w 32"/>
                <a:gd name="T1" fmla="*/ 0 h 55"/>
                <a:gd name="T2" fmla="*/ 0 w 32"/>
                <a:gd name="T3" fmla="*/ 0 h 55"/>
                <a:gd name="T4" fmla="*/ 0 w 32"/>
                <a:gd name="T5" fmla="*/ 55 h 55"/>
                <a:gd name="T6" fmla="*/ 0 w 32"/>
                <a:gd name="T7" fmla="*/ 55 h 55"/>
                <a:gd name="T8" fmla="*/ 32 w 32"/>
                <a:gd name="T9" fmla="*/ 27 h 55"/>
                <a:gd name="T10" fmla="*/ 0 w 32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2" y="27"/>
                    <a:pt x="32" y="27"/>
                    <a:pt x="32" y="2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出自【趣你的PPT】(微信:qunideppt)：最优质的PPT资源库"/>
          <p:cNvGrpSpPr/>
          <p:nvPr/>
        </p:nvGrpSpPr>
        <p:grpSpPr>
          <a:xfrm>
            <a:off x="1920003" y="2487563"/>
            <a:ext cx="490556" cy="911037"/>
            <a:chOff x="1868488" y="134408"/>
            <a:chExt cx="277812" cy="51593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68488" y="134408"/>
              <a:ext cx="277812" cy="515938"/>
            </a:xfrm>
            <a:custGeom>
              <a:avLst/>
              <a:gdLst>
                <a:gd name="T0" fmla="*/ 63 w 74"/>
                <a:gd name="T1" fmla="*/ 10 h 137"/>
                <a:gd name="T2" fmla="*/ 50 w 74"/>
                <a:gd name="T3" fmla="*/ 10 h 137"/>
                <a:gd name="T4" fmla="*/ 50 w 74"/>
                <a:gd name="T5" fmla="*/ 5 h 137"/>
                <a:gd name="T6" fmla="*/ 45 w 74"/>
                <a:gd name="T7" fmla="*/ 0 h 137"/>
                <a:gd name="T8" fmla="*/ 29 w 74"/>
                <a:gd name="T9" fmla="*/ 0 h 137"/>
                <a:gd name="T10" fmla="*/ 24 w 74"/>
                <a:gd name="T11" fmla="*/ 5 h 137"/>
                <a:gd name="T12" fmla="*/ 24 w 74"/>
                <a:gd name="T13" fmla="*/ 10 h 137"/>
                <a:gd name="T14" fmla="*/ 11 w 74"/>
                <a:gd name="T15" fmla="*/ 10 h 137"/>
                <a:gd name="T16" fmla="*/ 0 w 74"/>
                <a:gd name="T17" fmla="*/ 21 h 137"/>
                <a:gd name="T18" fmla="*/ 0 w 74"/>
                <a:gd name="T19" fmla="*/ 125 h 137"/>
                <a:gd name="T20" fmla="*/ 11 w 74"/>
                <a:gd name="T21" fmla="*/ 137 h 137"/>
                <a:gd name="T22" fmla="*/ 63 w 74"/>
                <a:gd name="T23" fmla="*/ 137 h 137"/>
                <a:gd name="T24" fmla="*/ 74 w 74"/>
                <a:gd name="T25" fmla="*/ 125 h 137"/>
                <a:gd name="T26" fmla="*/ 74 w 74"/>
                <a:gd name="T27" fmla="*/ 21 h 137"/>
                <a:gd name="T28" fmla="*/ 63 w 74"/>
                <a:gd name="T29" fmla="*/ 10 h 137"/>
                <a:gd name="T30" fmla="*/ 68 w 74"/>
                <a:gd name="T31" fmla="*/ 125 h 137"/>
                <a:gd name="T32" fmla="*/ 63 w 74"/>
                <a:gd name="T33" fmla="*/ 131 h 137"/>
                <a:gd name="T34" fmla="*/ 11 w 74"/>
                <a:gd name="T35" fmla="*/ 131 h 137"/>
                <a:gd name="T36" fmla="*/ 6 w 74"/>
                <a:gd name="T37" fmla="*/ 125 h 137"/>
                <a:gd name="T38" fmla="*/ 6 w 74"/>
                <a:gd name="T39" fmla="*/ 21 h 137"/>
                <a:gd name="T40" fmla="*/ 11 w 74"/>
                <a:gd name="T41" fmla="*/ 15 h 137"/>
                <a:gd name="T42" fmla="*/ 63 w 74"/>
                <a:gd name="T43" fmla="*/ 15 h 137"/>
                <a:gd name="T44" fmla="*/ 68 w 74"/>
                <a:gd name="T45" fmla="*/ 21 h 137"/>
                <a:gd name="T46" fmla="*/ 68 w 74"/>
                <a:gd name="T47" fmla="*/ 12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37">
                  <a:moveTo>
                    <a:pt x="63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2"/>
                    <a:pt x="48" y="0"/>
                    <a:pt x="4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24" y="2"/>
                    <a:pt x="24" y="5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5" y="10"/>
                    <a:pt x="0" y="15"/>
                    <a:pt x="0" y="2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132"/>
                    <a:pt x="5" y="137"/>
                    <a:pt x="11" y="137"/>
                  </a:cubicBezTo>
                  <a:cubicBezTo>
                    <a:pt x="63" y="137"/>
                    <a:pt x="63" y="137"/>
                    <a:pt x="63" y="137"/>
                  </a:cubicBezTo>
                  <a:cubicBezTo>
                    <a:pt x="69" y="137"/>
                    <a:pt x="74" y="132"/>
                    <a:pt x="74" y="125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4" y="15"/>
                    <a:pt x="69" y="10"/>
                    <a:pt x="63" y="10"/>
                  </a:cubicBezTo>
                  <a:close/>
                  <a:moveTo>
                    <a:pt x="68" y="125"/>
                  </a:moveTo>
                  <a:cubicBezTo>
                    <a:pt x="68" y="129"/>
                    <a:pt x="66" y="131"/>
                    <a:pt x="63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8" y="131"/>
                    <a:pt x="6" y="129"/>
                    <a:pt x="6" y="125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8"/>
                    <a:pt x="8" y="15"/>
                    <a:pt x="11" y="15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6" y="15"/>
                    <a:pt x="68" y="18"/>
                    <a:pt x="68" y="21"/>
                  </a:cubicBezTo>
                  <a:lnTo>
                    <a:pt x="68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06588" y="367771"/>
              <a:ext cx="201612" cy="8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6588" y="210608"/>
              <a:ext cx="201612" cy="47625"/>
            </a:xfrm>
            <a:custGeom>
              <a:avLst/>
              <a:gdLst>
                <a:gd name="T0" fmla="*/ 50 w 54"/>
                <a:gd name="T1" fmla="*/ 0 h 13"/>
                <a:gd name="T2" fmla="*/ 5 w 54"/>
                <a:gd name="T3" fmla="*/ 0 h 13"/>
                <a:gd name="T4" fmla="*/ 0 w 54"/>
                <a:gd name="T5" fmla="*/ 5 h 13"/>
                <a:gd name="T6" fmla="*/ 0 w 54"/>
                <a:gd name="T7" fmla="*/ 13 h 13"/>
                <a:gd name="T8" fmla="*/ 54 w 54"/>
                <a:gd name="T9" fmla="*/ 13 h 13"/>
                <a:gd name="T10" fmla="*/ 54 w 54"/>
                <a:gd name="T11" fmla="*/ 5 h 13"/>
                <a:gd name="T12" fmla="*/ 50 w 5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3">
                  <a:moveTo>
                    <a:pt x="5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4" y="2"/>
                    <a:pt x="52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06588" y="270933"/>
              <a:ext cx="201612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6588" y="563033"/>
              <a:ext cx="201612" cy="49213"/>
            </a:xfrm>
            <a:custGeom>
              <a:avLst/>
              <a:gdLst>
                <a:gd name="T0" fmla="*/ 0 w 54"/>
                <a:gd name="T1" fmla="*/ 8 h 13"/>
                <a:gd name="T2" fmla="*/ 5 w 54"/>
                <a:gd name="T3" fmla="*/ 13 h 13"/>
                <a:gd name="T4" fmla="*/ 50 w 54"/>
                <a:gd name="T5" fmla="*/ 13 h 13"/>
                <a:gd name="T6" fmla="*/ 54 w 54"/>
                <a:gd name="T7" fmla="*/ 8 h 13"/>
                <a:gd name="T8" fmla="*/ 54 w 54"/>
                <a:gd name="T9" fmla="*/ 0 h 13"/>
                <a:gd name="T10" fmla="*/ 0 w 54"/>
                <a:gd name="T11" fmla="*/ 0 h 13"/>
                <a:gd name="T12" fmla="*/ 0 w 54"/>
                <a:gd name="T13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3">
                  <a:moveTo>
                    <a:pt x="0" y="8"/>
                  </a:moveTo>
                  <a:cubicBezTo>
                    <a:pt x="0" y="11"/>
                    <a:pt x="2" y="13"/>
                    <a:pt x="5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2" y="13"/>
                    <a:pt x="54" y="11"/>
                    <a:pt x="54" y="8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06588" y="466196"/>
              <a:ext cx="201612" cy="8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955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89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C9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895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90434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9547225" y="2674938"/>
            <a:ext cx="723900" cy="723900"/>
            <a:chOff x="9448800" y="2674938"/>
            <a:chExt cx="723900" cy="723900"/>
          </a:xfrm>
        </p:grpSpPr>
        <p:sp>
          <p:nvSpPr>
            <p:cNvPr id="404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0" y="2674938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864688 w 1632"/>
                <a:gd name="T3" fmla="*/ 321097555 h 1632"/>
                <a:gd name="T4" fmla="*/ 22429811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429811 w 1632"/>
                <a:gd name="T11" fmla="*/ 0 h 1632"/>
                <a:gd name="T12" fmla="*/ 298864688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4863" y="2852738"/>
              <a:ext cx="231775" cy="444500"/>
            </a:xfrm>
            <a:custGeom>
              <a:avLst/>
              <a:gdLst>
                <a:gd name="T0" fmla="*/ 51455379 w 523"/>
                <a:gd name="T1" fmla="*/ 0 h 1000"/>
                <a:gd name="T2" fmla="*/ 24549537 w 523"/>
                <a:gd name="T3" fmla="*/ 14818741 h 1000"/>
                <a:gd name="T4" fmla="*/ 20032362 w 523"/>
                <a:gd name="T5" fmla="*/ 64213804 h 1000"/>
                <a:gd name="T6" fmla="*/ 13747847 w 523"/>
                <a:gd name="T7" fmla="*/ 66979927 h 1000"/>
                <a:gd name="T8" fmla="*/ 8444941 w 523"/>
                <a:gd name="T9" fmla="*/ 58681557 h 1000"/>
                <a:gd name="T10" fmla="*/ 3731445 w 523"/>
                <a:gd name="T11" fmla="*/ 56903112 h 1000"/>
                <a:gd name="T12" fmla="*/ 0 w 523"/>
                <a:gd name="T13" fmla="*/ 66979927 h 1000"/>
                <a:gd name="T14" fmla="*/ 0 w 523"/>
                <a:gd name="T15" fmla="*/ 94838520 h 1000"/>
                <a:gd name="T16" fmla="*/ 5106141 w 523"/>
                <a:gd name="T17" fmla="*/ 113806224 h 1000"/>
                <a:gd name="T18" fmla="*/ 17675614 w 523"/>
                <a:gd name="T19" fmla="*/ 129415286 h 1000"/>
                <a:gd name="T20" fmla="*/ 40064724 w 523"/>
                <a:gd name="T21" fmla="*/ 141072299 h 1000"/>
                <a:gd name="T22" fmla="*/ 49688040 w 523"/>
                <a:gd name="T23" fmla="*/ 143838422 h 1000"/>
                <a:gd name="T24" fmla="*/ 49294953 w 523"/>
                <a:gd name="T25" fmla="*/ 166955534 h 1000"/>
                <a:gd name="T26" fmla="*/ 48116579 w 523"/>
                <a:gd name="T27" fmla="*/ 186120596 h 1000"/>
                <a:gd name="T28" fmla="*/ 24156450 w 523"/>
                <a:gd name="T29" fmla="*/ 186120596 h 1000"/>
                <a:gd name="T30" fmla="*/ 11783742 w 523"/>
                <a:gd name="T31" fmla="*/ 187503880 h 1000"/>
                <a:gd name="T32" fmla="*/ 10015959 w 523"/>
                <a:gd name="T33" fmla="*/ 193431287 h 1000"/>
                <a:gd name="T34" fmla="*/ 27495251 w 523"/>
                <a:gd name="T35" fmla="*/ 197580250 h 1000"/>
                <a:gd name="T36" fmla="*/ 92501713 w 523"/>
                <a:gd name="T37" fmla="*/ 197580250 h 1000"/>
                <a:gd name="T38" fmla="*/ 93680087 w 523"/>
                <a:gd name="T39" fmla="*/ 190665164 h 1000"/>
                <a:gd name="T40" fmla="*/ 86413520 w 523"/>
                <a:gd name="T41" fmla="*/ 185528077 h 1000"/>
                <a:gd name="T42" fmla="*/ 68345262 w 523"/>
                <a:gd name="T43" fmla="*/ 186318398 h 1000"/>
                <a:gd name="T44" fmla="*/ 61668104 w 523"/>
                <a:gd name="T45" fmla="*/ 186318398 h 1000"/>
                <a:gd name="T46" fmla="*/ 58918269 w 523"/>
                <a:gd name="T47" fmla="*/ 174068423 h 1000"/>
                <a:gd name="T48" fmla="*/ 58721947 w 523"/>
                <a:gd name="T49" fmla="*/ 153520077 h 1000"/>
                <a:gd name="T50" fmla="*/ 58525625 w 523"/>
                <a:gd name="T51" fmla="*/ 142455583 h 1000"/>
                <a:gd name="T52" fmla="*/ 80129005 w 523"/>
                <a:gd name="T53" fmla="*/ 134354570 h 1000"/>
                <a:gd name="T54" fmla="*/ 97215210 w 523"/>
                <a:gd name="T55" fmla="*/ 114794348 h 1000"/>
                <a:gd name="T56" fmla="*/ 101339741 w 523"/>
                <a:gd name="T57" fmla="*/ 101358891 h 1000"/>
                <a:gd name="T58" fmla="*/ 102714437 w 523"/>
                <a:gd name="T59" fmla="*/ 60459557 h 1000"/>
                <a:gd name="T60" fmla="*/ 98000940 w 523"/>
                <a:gd name="T61" fmla="*/ 57100915 h 1000"/>
                <a:gd name="T62" fmla="*/ 93483765 w 523"/>
                <a:gd name="T63" fmla="*/ 60657359 h 1000"/>
                <a:gd name="T64" fmla="*/ 91127017 w 523"/>
                <a:gd name="T65" fmla="*/ 65794446 h 1000"/>
                <a:gd name="T66" fmla="*/ 83271484 w 523"/>
                <a:gd name="T67" fmla="*/ 65596643 h 1000"/>
                <a:gd name="T68" fmla="*/ 81700023 w 523"/>
                <a:gd name="T69" fmla="*/ 24499951 h 1000"/>
                <a:gd name="T70" fmla="*/ 73255081 w 523"/>
                <a:gd name="T71" fmla="*/ 7903210 h 1000"/>
                <a:gd name="T72" fmla="*/ 58329303 w 523"/>
                <a:gd name="T73" fmla="*/ 0 h 1000"/>
                <a:gd name="T74" fmla="*/ 51455379 w 523"/>
                <a:gd name="T75" fmla="*/ 0 h 100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23" h="1000">
                  <a:moveTo>
                    <a:pt x="262" y="0"/>
                  </a:moveTo>
                  <a:cubicBezTo>
                    <a:pt x="262" y="0"/>
                    <a:pt x="143" y="19"/>
                    <a:pt x="125" y="75"/>
                  </a:cubicBezTo>
                  <a:cubicBezTo>
                    <a:pt x="107" y="130"/>
                    <a:pt x="102" y="325"/>
                    <a:pt x="102" y="325"/>
                  </a:cubicBezTo>
                  <a:cubicBezTo>
                    <a:pt x="70" y="339"/>
                    <a:pt x="70" y="339"/>
                    <a:pt x="70" y="339"/>
                  </a:cubicBezTo>
                  <a:cubicBezTo>
                    <a:pt x="43" y="297"/>
                    <a:pt x="43" y="297"/>
                    <a:pt x="43" y="297"/>
                  </a:cubicBezTo>
                  <a:cubicBezTo>
                    <a:pt x="19" y="288"/>
                    <a:pt x="19" y="288"/>
                    <a:pt x="19" y="288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26" y="576"/>
                    <a:pt x="26" y="576"/>
                    <a:pt x="26" y="576"/>
                  </a:cubicBezTo>
                  <a:cubicBezTo>
                    <a:pt x="90" y="655"/>
                    <a:pt x="90" y="655"/>
                    <a:pt x="90" y="655"/>
                  </a:cubicBezTo>
                  <a:cubicBezTo>
                    <a:pt x="204" y="714"/>
                    <a:pt x="204" y="714"/>
                    <a:pt x="204" y="714"/>
                  </a:cubicBezTo>
                  <a:cubicBezTo>
                    <a:pt x="253" y="728"/>
                    <a:pt x="253" y="728"/>
                    <a:pt x="253" y="728"/>
                  </a:cubicBezTo>
                  <a:cubicBezTo>
                    <a:pt x="251" y="845"/>
                    <a:pt x="251" y="845"/>
                    <a:pt x="251" y="845"/>
                  </a:cubicBezTo>
                  <a:cubicBezTo>
                    <a:pt x="245" y="942"/>
                    <a:pt x="245" y="942"/>
                    <a:pt x="245" y="942"/>
                  </a:cubicBezTo>
                  <a:cubicBezTo>
                    <a:pt x="123" y="942"/>
                    <a:pt x="123" y="942"/>
                    <a:pt x="123" y="942"/>
                  </a:cubicBezTo>
                  <a:cubicBezTo>
                    <a:pt x="60" y="949"/>
                    <a:pt x="60" y="949"/>
                    <a:pt x="60" y="949"/>
                  </a:cubicBezTo>
                  <a:cubicBezTo>
                    <a:pt x="51" y="979"/>
                    <a:pt x="51" y="979"/>
                    <a:pt x="51" y="979"/>
                  </a:cubicBezTo>
                  <a:cubicBezTo>
                    <a:pt x="140" y="1000"/>
                    <a:pt x="140" y="1000"/>
                    <a:pt x="140" y="1000"/>
                  </a:cubicBezTo>
                  <a:cubicBezTo>
                    <a:pt x="471" y="1000"/>
                    <a:pt x="471" y="1000"/>
                    <a:pt x="471" y="1000"/>
                  </a:cubicBezTo>
                  <a:cubicBezTo>
                    <a:pt x="477" y="965"/>
                    <a:pt x="477" y="965"/>
                    <a:pt x="477" y="965"/>
                  </a:cubicBezTo>
                  <a:cubicBezTo>
                    <a:pt x="440" y="939"/>
                    <a:pt x="440" y="939"/>
                    <a:pt x="440" y="939"/>
                  </a:cubicBezTo>
                  <a:cubicBezTo>
                    <a:pt x="348" y="943"/>
                    <a:pt x="348" y="943"/>
                    <a:pt x="348" y="943"/>
                  </a:cubicBezTo>
                  <a:cubicBezTo>
                    <a:pt x="314" y="943"/>
                    <a:pt x="314" y="943"/>
                    <a:pt x="314" y="943"/>
                  </a:cubicBezTo>
                  <a:cubicBezTo>
                    <a:pt x="300" y="881"/>
                    <a:pt x="300" y="881"/>
                    <a:pt x="300" y="881"/>
                  </a:cubicBezTo>
                  <a:cubicBezTo>
                    <a:pt x="299" y="777"/>
                    <a:pt x="299" y="777"/>
                    <a:pt x="299" y="777"/>
                  </a:cubicBezTo>
                  <a:cubicBezTo>
                    <a:pt x="298" y="721"/>
                    <a:pt x="298" y="721"/>
                    <a:pt x="298" y="721"/>
                  </a:cubicBezTo>
                  <a:cubicBezTo>
                    <a:pt x="408" y="680"/>
                    <a:pt x="408" y="680"/>
                    <a:pt x="408" y="680"/>
                  </a:cubicBezTo>
                  <a:cubicBezTo>
                    <a:pt x="495" y="581"/>
                    <a:pt x="495" y="581"/>
                    <a:pt x="495" y="581"/>
                  </a:cubicBezTo>
                  <a:cubicBezTo>
                    <a:pt x="516" y="513"/>
                    <a:pt x="516" y="513"/>
                    <a:pt x="516" y="513"/>
                  </a:cubicBezTo>
                  <a:cubicBezTo>
                    <a:pt x="523" y="306"/>
                    <a:pt x="523" y="306"/>
                    <a:pt x="523" y="306"/>
                  </a:cubicBezTo>
                  <a:cubicBezTo>
                    <a:pt x="499" y="289"/>
                    <a:pt x="499" y="289"/>
                    <a:pt x="499" y="289"/>
                  </a:cubicBezTo>
                  <a:cubicBezTo>
                    <a:pt x="476" y="307"/>
                    <a:pt x="476" y="307"/>
                    <a:pt x="476" y="307"/>
                  </a:cubicBezTo>
                  <a:cubicBezTo>
                    <a:pt x="464" y="333"/>
                    <a:pt x="464" y="333"/>
                    <a:pt x="464" y="333"/>
                  </a:cubicBezTo>
                  <a:cubicBezTo>
                    <a:pt x="424" y="332"/>
                    <a:pt x="424" y="332"/>
                    <a:pt x="424" y="332"/>
                  </a:cubicBezTo>
                  <a:cubicBezTo>
                    <a:pt x="416" y="124"/>
                    <a:pt x="416" y="124"/>
                    <a:pt x="416" y="124"/>
                  </a:cubicBezTo>
                  <a:cubicBezTo>
                    <a:pt x="373" y="40"/>
                    <a:pt x="373" y="40"/>
                    <a:pt x="373" y="40"/>
                  </a:cubicBezTo>
                  <a:cubicBezTo>
                    <a:pt x="297" y="0"/>
                    <a:pt x="297" y="0"/>
                    <a:pt x="297" y="0"/>
                  </a:cubicBezTo>
                  <a:lnTo>
                    <a:pt x="262" y="0"/>
                  </a:lnTo>
                  <a:close/>
                </a:path>
              </a:pathLst>
            </a:custGeom>
            <a:solidFill>
              <a:srgbClr val="C9C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90100" y="2846388"/>
              <a:ext cx="242888" cy="454025"/>
            </a:xfrm>
            <a:custGeom>
              <a:avLst/>
              <a:gdLst>
                <a:gd name="T0" fmla="*/ 53631352 w 549"/>
                <a:gd name="T1" fmla="*/ 126704517 h 1022"/>
                <a:gd name="T2" fmla="*/ 90429547 w 549"/>
                <a:gd name="T3" fmla="*/ 72233512 h 1022"/>
                <a:gd name="T4" fmla="*/ 53631352 w 549"/>
                <a:gd name="T5" fmla="*/ 132033313 h 1022"/>
                <a:gd name="T6" fmla="*/ 17028705 w 549"/>
                <a:gd name="T7" fmla="*/ 72233512 h 1022"/>
                <a:gd name="T8" fmla="*/ 30143330 w 549"/>
                <a:gd name="T9" fmla="*/ 73812381 h 1022"/>
                <a:gd name="T10" fmla="*/ 44431692 w 549"/>
                <a:gd name="T11" fmla="*/ 63944224 h 1022"/>
                <a:gd name="T12" fmla="*/ 30143330 w 549"/>
                <a:gd name="T13" fmla="*/ 59010367 h 1022"/>
                <a:gd name="T14" fmla="*/ 44431692 w 549"/>
                <a:gd name="T15" fmla="*/ 54076510 h 1022"/>
                <a:gd name="T16" fmla="*/ 30143330 w 549"/>
                <a:gd name="T17" fmla="*/ 49142653 h 1022"/>
                <a:gd name="T18" fmla="*/ 44431692 w 549"/>
                <a:gd name="T19" fmla="*/ 39274495 h 1022"/>
                <a:gd name="T20" fmla="*/ 27990077 w 549"/>
                <a:gd name="T21" fmla="*/ 34340638 h 1022"/>
                <a:gd name="T22" fmla="*/ 39146998 w 549"/>
                <a:gd name="T23" fmla="*/ 14999262 h 1022"/>
                <a:gd name="T24" fmla="*/ 44040151 w 549"/>
                <a:gd name="T25" fmla="*/ 21117494 h 1022"/>
                <a:gd name="T26" fmla="*/ 46193404 w 549"/>
                <a:gd name="T27" fmla="*/ 6118231 h 1022"/>
                <a:gd name="T28" fmla="*/ 53826901 w 549"/>
                <a:gd name="T29" fmla="*/ 23683046 h 1022"/>
                <a:gd name="T30" fmla="*/ 60873307 w 549"/>
                <a:gd name="T31" fmla="*/ 6118231 h 1022"/>
                <a:gd name="T32" fmla="*/ 65962452 w 549"/>
                <a:gd name="T33" fmla="*/ 23683046 h 1022"/>
                <a:gd name="T34" fmla="*/ 71247147 w 549"/>
                <a:gd name="T35" fmla="*/ 13025897 h 1022"/>
                <a:gd name="T36" fmla="*/ 63026560 w 549"/>
                <a:gd name="T37" fmla="*/ 34340638 h 1022"/>
                <a:gd name="T38" fmla="*/ 77314922 w 549"/>
                <a:gd name="T39" fmla="*/ 39274495 h 1022"/>
                <a:gd name="T40" fmla="*/ 63026560 w 549"/>
                <a:gd name="T41" fmla="*/ 49142653 h 1022"/>
                <a:gd name="T42" fmla="*/ 77314922 w 549"/>
                <a:gd name="T43" fmla="*/ 54076510 h 1022"/>
                <a:gd name="T44" fmla="*/ 63026560 w 549"/>
                <a:gd name="T45" fmla="*/ 59010367 h 1022"/>
                <a:gd name="T46" fmla="*/ 77314922 w 549"/>
                <a:gd name="T47" fmla="*/ 63944224 h 1022"/>
                <a:gd name="T48" fmla="*/ 63026560 w 549"/>
                <a:gd name="T49" fmla="*/ 73812381 h 1022"/>
                <a:gd name="T50" fmla="*/ 77314922 w 549"/>
                <a:gd name="T51" fmla="*/ 78746238 h 1022"/>
                <a:gd name="T52" fmla="*/ 63026560 w 549"/>
                <a:gd name="T53" fmla="*/ 88614396 h 1022"/>
                <a:gd name="T54" fmla="*/ 79468175 w 549"/>
                <a:gd name="T55" fmla="*/ 93548253 h 1022"/>
                <a:gd name="T56" fmla="*/ 68311255 w 549"/>
                <a:gd name="T57" fmla="*/ 111705255 h 1022"/>
                <a:gd name="T58" fmla="*/ 63418101 w 549"/>
                <a:gd name="T59" fmla="*/ 105389776 h 1022"/>
                <a:gd name="T60" fmla="*/ 61460840 w 549"/>
                <a:gd name="T61" fmla="*/ 120586730 h 1022"/>
                <a:gd name="T62" fmla="*/ 53826901 w 549"/>
                <a:gd name="T63" fmla="*/ 102824223 h 1022"/>
                <a:gd name="T64" fmla="*/ 48346215 w 549"/>
                <a:gd name="T65" fmla="*/ 119205108 h 1022"/>
                <a:gd name="T66" fmla="*/ 44040151 w 549"/>
                <a:gd name="T67" fmla="*/ 105389776 h 1022"/>
                <a:gd name="T68" fmla="*/ 39146998 w 549"/>
                <a:gd name="T69" fmla="*/ 111705255 h 1022"/>
                <a:gd name="T70" fmla="*/ 27990077 w 549"/>
                <a:gd name="T71" fmla="*/ 93548253 h 1022"/>
                <a:gd name="T72" fmla="*/ 44627684 w 549"/>
                <a:gd name="T73" fmla="*/ 88614396 h 1022"/>
                <a:gd name="T74" fmla="*/ 30143330 w 549"/>
                <a:gd name="T75" fmla="*/ 78746238 h 1022"/>
                <a:gd name="T76" fmla="*/ 44431692 w 549"/>
                <a:gd name="T77" fmla="*/ 73812381 h 1022"/>
                <a:gd name="T78" fmla="*/ 100020305 w 549"/>
                <a:gd name="T79" fmla="*/ 62168106 h 1022"/>
                <a:gd name="T80" fmla="*/ 53631352 w 549"/>
                <a:gd name="T81" fmla="*/ 142493658 h 1022"/>
                <a:gd name="T82" fmla="*/ 7437947 w 549"/>
                <a:gd name="T83" fmla="*/ 62168106 h 1022"/>
                <a:gd name="T84" fmla="*/ 53631352 w 549"/>
                <a:gd name="T85" fmla="*/ 136967614 h 1022"/>
                <a:gd name="T86" fmla="*/ 53631352 w 549"/>
                <a:gd name="T87" fmla="*/ 149795820 h 1022"/>
                <a:gd name="T88" fmla="*/ 58524505 w 549"/>
                <a:gd name="T89" fmla="*/ 183149331 h 1022"/>
                <a:gd name="T90" fmla="*/ 90625096 w 549"/>
                <a:gd name="T91" fmla="*/ 192030807 h 1022"/>
                <a:gd name="T92" fmla="*/ 18203327 w 549"/>
                <a:gd name="T93" fmla="*/ 196767416 h 1022"/>
                <a:gd name="T94" fmla="*/ 90625096 w 549"/>
                <a:gd name="T95" fmla="*/ 192030807 h 1022"/>
                <a:gd name="T96" fmla="*/ 0 w 549"/>
                <a:gd name="T97" fmla="*/ 64931350 h 1022"/>
                <a:gd name="T98" fmla="*/ 48933747 w 549"/>
                <a:gd name="T99" fmla="*/ 148611445 h 1022"/>
                <a:gd name="T100" fmla="*/ 42082890 w 549"/>
                <a:gd name="T101" fmla="*/ 157492921 h 1022"/>
                <a:gd name="T102" fmla="*/ 42278439 w 549"/>
                <a:gd name="T103" fmla="*/ 187096506 h 1022"/>
                <a:gd name="T104" fmla="*/ 7633496 w 549"/>
                <a:gd name="T105" fmla="*/ 196767416 h 1022"/>
                <a:gd name="T106" fmla="*/ 4306064 w 549"/>
                <a:gd name="T107" fmla="*/ 201701273 h 1022"/>
                <a:gd name="T108" fmla="*/ 104326369 w 549"/>
                <a:gd name="T109" fmla="*/ 201701273 h 1022"/>
                <a:gd name="T110" fmla="*/ 100998936 w 549"/>
                <a:gd name="T111" fmla="*/ 196767416 h 1022"/>
                <a:gd name="T112" fmla="*/ 66158444 w 549"/>
                <a:gd name="T113" fmla="*/ 187096506 h 1022"/>
                <a:gd name="T114" fmla="*/ 66158444 w 549"/>
                <a:gd name="T115" fmla="*/ 157492921 h 1022"/>
                <a:gd name="T116" fmla="*/ 61851938 w 549"/>
                <a:gd name="T117" fmla="*/ 148414198 h 1022"/>
                <a:gd name="T118" fmla="*/ 107458252 w 549"/>
                <a:gd name="T119" fmla="*/ 64931350 h 1022"/>
                <a:gd name="T120" fmla="*/ 90233556 w 549"/>
                <a:gd name="T121" fmla="*/ 67101963 h 1022"/>
                <a:gd name="T122" fmla="*/ 53826901 w 549"/>
                <a:gd name="T123" fmla="*/ 0 h 1022"/>
                <a:gd name="T124" fmla="*/ 17224697 w 549"/>
                <a:gd name="T125" fmla="*/ 67101963 h 102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49" h="1022">
                  <a:moveTo>
                    <a:pt x="100" y="380"/>
                  </a:moveTo>
                  <a:cubicBezTo>
                    <a:pt x="100" y="475"/>
                    <a:pt x="100" y="475"/>
                    <a:pt x="100" y="475"/>
                  </a:cubicBezTo>
                  <a:cubicBezTo>
                    <a:pt x="100" y="567"/>
                    <a:pt x="183" y="642"/>
                    <a:pt x="274" y="642"/>
                  </a:cubicBezTo>
                  <a:cubicBezTo>
                    <a:pt x="366" y="642"/>
                    <a:pt x="449" y="567"/>
                    <a:pt x="449" y="475"/>
                  </a:cubicBezTo>
                  <a:cubicBezTo>
                    <a:pt x="449" y="380"/>
                    <a:pt x="449" y="380"/>
                    <a:pt x="449" y="380"/>
                  </a:cubicBezTo>
                  <a:cubicBezTo>
                    <a:pt x="449" y="372"/>
                    <a:pt x="454" y="366"/>
                    <a:pt x="462" y="366"/>
                  </a:cubicBezTo>
                  <a:cubicBezTo>
                    <a:pt x="469" y="366"/>
                    <a:pt x="474" y="372"/>
                    <a:pt x="474" y="380"/>
                  </a:cubicBezTo>
                  <a:cubicBezTo>
                    <a:pt x="474" y="475"/>
                    <a:pt x="474" y="475"/>
                    <a:pt x="474" y="475"/>
                  </a:cubicBezTo>
                  <a:cubicBezTo>
                    <a:pt x="474" y="582"/>
                    <a:pt x="381" y="669"/>
                    <a:pt x="274" y="669"/>
                  </a:cubicBezTo>
                  <a:cubicBezTo>
                    <a:pt x="168" y="669"/>
                    <a:pt x="75" y="582"/>
                    <a:pt x="75" y="475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75" y="372"/>
                    <a:pt x="80" y="366"/>
                    <a:pt x="87" y="366"/>
                  </a:cubicBezTo>
                  <a:cubicBezTo>
                    <a:pt x="95" y="366"/>
                    <a:pt x="100" y="372"/>
                    <a:pt x="100" y="380"/>
                  </a:cubicBezTo>
                  <a:close/>
                  <a:moveTo>
                    <a:pt x="227" y="374"/>
                  </a:moveTo>
                  <a:cubicBezTo>
                    <a:pt x="154" y="374"/>
                    <a:pt x="154" y="374"/>
                    <a:pt x="154" y="374"/>
                  </a:cubicBezTo>
                  <a:cubicBezTo>
                    <a:pt x="142" y="374"/>
                    <a:pt x="133" y="360"/>
                    <a:pt x="133" y="349"/>
                  </a:cubicBezTo>
                  <a:cubicBezTo>
                    <a:pt x="133" y="338"/>
                    <a:pt x="142" y="324"/>
                    <a:pt x="154" y="324"/>
                  </a:cubicBezTo>
                  <a:cubicBezTo>
                    <a:pt x="227" y="324"/>
                    <a:pt x="227" y="324"/>
                    <a:pt x="227" y="324"/>
                  </a:cubicBezTo>
                  <a:cubicBezTo>
                    <a:pt x="235" y="324"/>
                    <a:pt x="240" y="319"/>
                    <a:pt x="240" y="312"/>
                  </a:cubicBezTo>
                  <a:cubicBezTo>
                    <a:pt x="240" y="304"/>
                    <a:pt x="235" y="299"/>
                    <a:pt x="227" y="299"/>
                  </a:cubicBezTo>
                  <a:cubicBezTo>
                    <a:pt x="154" y="299"/>
                    <a:pt x="154" y="299"/>
                    <a:pt x="154" y="299"/>
                  </a:cubicBezTo>
                  <a:cubicBezTo>
                    <a:pt x="142" y="299"/>
                    <a:pt x="133" y="298"/>
                    <a:pt x="133" y="287"/>
                  </a:cubicBezTo>
                  <a:cubicBezTo>
                    <a:pt x="133" y="275"/>
                    <a:pt x="142" y="274"/>
                    <a:pt x="154" y="274"/>
                  </a:cubicBezTo>
                  <a:cubicBezTo>
                    <a:pt x="227" y="274"/>
                    <a:pt x="227" y="274"/>
                    <a:pt x="227" y="274"/>
                  </a:cubicBezTo>
                  <a:cubicBezTo>
                    <a:pt x="235" y="274"/>
                    <a:pt x="240" y="269"/>
                    <a:pt x="240" y="262"/>
                  </a:cubicBezTo>
                  <a:cubicBezTo>
                    <a:pt x="240" y="255"/>
                    <a:pt x="235" y="249"/>
                    <a:pt x="227" y="249"/>
                  </a:cubicBezTo>
                  <a:cubicBezTo>
                    <a:pt x="154" y="249"/>
                    <a:pt x="154" y="249"/>
                    <a:pt x="154" y="249"/>
                  </a:cubicBezTo>
                  <a:cubicBezTo>
                    <a:pt x="142" y="249"/>
                    <a:pt x="133" y="235"/>
                    <a:pt x="133" y="224"/>
                  </a:cubicBezTo>
                  <a:cubicBezTo>
                    <a:pt x="133" y="213"/>
                    <a:pt x="142" y="199"/>
                    <a:pt x="154" y="199"/>
                  </a:cubicBezTo>
                  <a:cubicBezTo>
                    <a:pt x="227" y="199"/>
                    <a:pt x="227" y="199"/>
                    <a:pt x="227" y="199"/>
                  </a:cubicBezTo>
                  <a:cubicBezTo>
                    <a:pt x="235" y="199"/>
                    <a:pt x="240" y="194"/>
                    <a:pt x="240" y="187"/>
                  </a:cubicBezTo>
                  <a:cubicBezTo>
                    <a:pt x="240" y="180"/>
                    <a:pt x="235" y="174"/>
                    <a:pt x="227" y="174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38" y="174"/>
                    <a:pt x="133" y="171"/>
                    <a:pt x="133" y="166"/>
                  </a:cubicBezTo>
                  <a:cubicBezTo>
                    <a:pt x="133" y="108"/>
                    <a:pt x="174" y="65"/>
                    <a:pt x="185" y="65"/>
                  </a:cubicBezTo>
                  <a:cubicBezTo>
                    <a:pt x="191" y="65"/>
                    <a:pt x="200" y="70"/>
                    <a:pt x="200" y="76"/>
                  </a:cubicBezTo>
                  <a:cubicBezTo>
                    <a:pt x="200" y="107"/>
                    <a:pt x="200" y="107"/>
                    <a:pt x="200" y="107"/>
                  </a:cubicBezTo>
                  <a:cubicBezTo>
                    <a:pt x="200" y="114"/>
                    <a:pt x="205" y="120"/>
                    <a:pt x="212" y="120"/>
                  </a:cubicBezTo>
                  <a:cubicBezTo>
                    <a:pt x="219" y="120"/>
                    <a:pt x="225" y="114"/>
                    <a:pt x="225" y="107"/>
                  </a:cubicBezTo>
                  <a:cubicBezTo>
                    <a:pt x="225" y="53"/>
                    <a:pt x="225" y="53"/>
                    <a:pt x="225" y="53"/>
                  </a:cubicBezTo>
                  <a:cubicBezTo>
                    <a:pt x="225" y="44"/>
                    <a:pt x="228" y="35"/>
                    <a:pt x="237" y="32"/>
                  </a:cubicBezTo>
                  <a:cubicBezTo>
                    <a:pt x="239" y="32"/>
                    <a:pt x="233" y="31"/>
                    <a:pt x="236" y="31"/>
                  </a:cubicBezTo>
                  <a:cubicBezTo>
                    <a:pt x="248" y="31"/>
                    <a:pt x="250" y="41"/>
                    <a:pt x="250" y="53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15"/>
                    <a:pt x="267" y="120"/>
                    <a:pt x="275" y="120"/>
                  </a:cubicBezTo>
                  <a:cubicBezTo>
                    <a:pt x="282" y="120"/>
                    <a:pt x="299" y="115"/>
                    <a:pt x="299" y="107"/>
                  </a:cubicBezTo>
                  <a:cubicBezTo>
                    <a:pt x="299" y="53"/>
                    <a:pt x="299" y="53"/>
                    <a:pt x="299" y="53"/>
                  </a:cubicBezTo>
                  <a:cubicBezTo>
                    <a:pt x="299" y="41"/>
                    <a:pt x="300" y="31"/>
                    <a:pt x="311" y="31"/>
                  </a:cubicBezTo>
                  <a:cubicBezTo>
                    <a:pt x="323" y="31"/>
                    <a:pt x="324" y="40"/>
                    <a:pt x="324" y="53"/>
                  </a:cubicBezTo>
                  <a:cubicBezTo>
                    <a:pt x="324" y="107"/>
                    <a:pt x="324" y="107"/>
                    <a:pt x="324" y="107"/>
                  </a:cubicBezTo>
                  <a:cubicBezTo>
                    <a:pt x="324" y="114"/>
                    <a:pt x="330" y="120"/>
                    <a:pt x="337" y="120"/>
                  </a:cubicBezTo>
                  <a:cubicBezTo>
                    <a:pt x="344" y="120"/>
                    <a:pt x="349" y="114"/>
                    <a:pt x="349" y="107"/>
                  </a:cubicBezTo>
                  <a:cubicBezTo>
                    <a:pt x="349" y="77"/>
                    <a:pt x="349" y="77"/>
                    <a:pt x="349" y="77"/>
                  </a:cubicBezTo>
                  <a:cubicBezTo>
                    <a:pt x="349" y="71"/>
                    <a:pt x="358" y="66"/>
                    <a:pt x="364" y="66"/>
                  </a:cubicBezTo>
                  <a:cubicBezTo>
                    <a:pt x="375" y="66"/>
                    <a:pt x="414" y="109"/>
                    <a:pt x="414" y="166"/>
                  </a:cubicBezTo>
                  <a:cubicBezTo>
                    <a:pt x="414" y="171"/>
                    <a:pt x="411" y="174"/>
                    <a:pt x="406" y="174"/>
                  </a:cubicBezTo>
                  <a:cubicBezTo>
                    <a:pt x="322" y="174"/>
                    <a:pt x="322" y="174"/>
                    <a:pt x="322" y="174"/>
                  </a:cubicBezTo>
                  <a:cubicBezTo>
                    <a:pt x="315" y="174"/>
                    <a:pt x="309" y="180"/>
                    <a:pt x="309" y="187"/>
                  </a:cubicBezTo>
                  <a:cubicBezTo>
                    <a:pt x="309" y="194"/>
                    <a:pt x="315" y="199"/>
                    <a:pt x="322" y="199"/>
                  </a:cubicBezTo>
                  <a:cubicBezTo>
                    <a:pt x="395" y="199"/>
                    <a:pt x="395" y="199"/>
                    <a:pt x="395" y="199"/>
                  </a:cubicBezTo>
                  <a:cubicBezTo>
                    <a:pt x="407" y="199"/>
                    <a:pt x="416" y="213"/>
                    <a:pt x="416" y="224"/>
                  </a:cubicBezTo>
                  <a:cubicBezTo>
                    <a:pt x="416" y="235"/>
                    <a:pt x="407" y="249"/>
                    <a:pt x="395" y="249"/>
                  </a:cubicBezTo>
                  <a:cubicBezTo>
                    <a:pt x="322" y="249"/>
                    <a:pt x="322" y="249"/>
                    <a:pt x="322" y="249"/>
                  </a:cubicBezTo>
                  <a:cubicBezTo>
                    <a:pt x="315" y="249"/>
                    <a:pt x="309" y="255"/>
                    <a:pt x="309" y="262"/>
                  </a:cubicBezTo>
                  <a:cubicBezTo>
                    <a:pt x="309" y="269"/>
                    <a:pt x="315" y="274"/>
                    <a:pt x="322" y="274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407" y="274"/>
                    <a:pt x="416" y="275"/>
                    <a:pt x="416" y="287"/>
                  </a:cubicBezTo>
                  <a:cubicBezTo>
                    <a:pt x="416" y="298"/>
                    <a:pt x="407" y="299"/>
                    <a:pt x="395" y="299"/>
                  </a:cubicBezTo>
                  <a:cubicBezTo>
                    <a:pt x="322" y="299"/>
                    <a:pt x="322" y="299"/>
                    <a:pt x="322" y="299"/>
                  </a:cubicBezTo>
                  <a:cubicBezTo>
                    <a:pt x="315" y="299"/>
                    <a:pt x="309" y="304"/>
                    <a:pt x="309" y="312"/>
                  </a:cubicBezTo>
                  <a:cubicBezTo>
                    <a:pt x="309" y="319"/>
                    <a:pt x="315" y="324"/>
                    <a:pt x="322" y="324"/>
                  </a:cubicBezTo>
                  <a:cubicBezTo>
                    <a:pt x="395" y="324"/>
                    <a:pt x="395" y="324"/>
                    <a:pt x="395" y="324"/>
                  </a:cubicBezTo>
                  <a:cubicBezTo>
                    <a:pt x="407" y="324"/>
                    <a:pt x="416" y="338"/>
                    <a:pt x="416" y="349"/>
                  </a:cubicBezTo>
                  <a:cubicBezTo>
                    <a:pt x="416" y="360"/>
                    <a:pt x="407" y="374"/>
                    <a:pt x="395" y="374"/>
                  </a:cubicBezTo>
                  <a:cubicBezTo>
                    <a:pt x="322" y="374"/>
                    <a:pt x="322" y="374"/>
                    <a:pt x="322" y="374"/>
                  </a:cubicBezTo>
                  <a:cubicBezTo>
                    <a:pt x="315" y="374"/>
                    <a:pt x="309" y="379"/>
                    <a:pt x="309" y="386"/>
                  </a:cubicBezTo>
                  <a:cubicBezTo>
                    <a:pt x="309" y="393"/>
                    <a:pt x="315" y="399"/>
                    <a:pt x="322" y="399"/>
                  </a:cubicBezTo>
                  <a:cubicBezTo>
                    <a:pt x="395" y="399"/>
                    <a:pt x="395" y="399"/>
                    <a:pt x="395" y="399"/>
                  </a:cubicBezTo>
                  <a:cubicBezTo>
                    <a:pt x="407" y="399"/>
                    <a:pt x="416" y="413"/>
                    <a:pt x="416" y="424"/>
                  </a:cubicBezTo>
                  <a:cubicBezTo>
                    <a:pt x="416" y="435"/>
                    <a:pt x="407" y="449"/>
                    <a:pt x="395" y="449"/>
                  </a:cubicBezTo>
                  <a:cubicBezTo>
                    <a:pt x="322" y="449"/>
                    <a:pt x="322" y="449"/>
                    <a:pt x="322" y="449"/>
                  </a:cubicBezTo>
                  <a:cubicBezTo>
                    <a:pt x="315" y="449"/>
                    <a:pt x="309" y="454"/>
                    <a:pt x="309" y="461"/>
                  </a:cubicBezTo>
                  <a:cubicBezTo>
                    <a:pt x="309" y="468"/>
                    <a:pt x="315" y="474"/>
                    <a:pt x="322" y="474"/>
                  </a:cubicBezTo>
                  <a:cubicBezTo>
                    <a:pt x="406" y="474"/>
                    <a:pt x="406" y="474"/>
                    <a:pt x="406" y="474"/>
                  </a:cubicBezTo>
                  <a:cubicBezTo>
                    <a:pt x="411" y="474"/>
                    <a:pt x="416" y="474"/>
                    <a:pt x="416" y="479"/>
                  </a:cubicBezTo>
                  <a:cubicBezTo>
                    <a:pt x="416" y="537"/>
                    <a:pt x="375" y="579"/>
                    <a:pt x="364" y="579"/>
                  </a:cubicBezTo>
                  <a:cubicBezTo>
                    <a:pt x="358" y="579"/>
                    <a:pt x="349" y="572"/>
                    <a:pt x="349" y="566"/>
                  </a:cubicBezTo>
                  <a:cubicBezTo>
                    <a:pt x="349" y="534"/>
                    <a:pt x="349" y="534"/>
                    <a:pt x="349" y="534"/>
                  </a:cubicBezTo>
                  <a:cubicBezTo>
                    <a:pt x="349" y="527"/>
                    <a:pt x="344" y="522"/>
                    <a:pt x="337" y="522"/>
                  </a:cubicBezTo>
                  <a:cubicBezTo>
                    <a:pt x="330" y="522"/>
                    <a:pt x="324" y="527"/>
                    <a:pt x="324" y="534"/>
                  </a:cubicBezTo>
                  <a:cubicBezTo>
                    <a:pt x="324" y="589"/>
                    <a:pt x="324" y="589"/>
                    <a:pt x="324" y="589"/>
                  </a:cubicBezTo>
                  <a:cubicBezTo>
                    <a:pt x="324" y="599"/>
                    <a:pt x="322" y="607"/>
                    <a:pt x="313" y="610"/>
                  </a:cubicBezTo>
                  <a:cubicBezTo>
                    <a:pt x="310" y="611"/>
                    <a:pt x="316" y="611"/>
                    <a:pt x="314" y="611"/>
                  </a:cubicBezTo>
                  <a:cubicBezTo>
                    <a:pt x="302" y="611"/>
                    <a:pt x="299" y="601"/>
                    <a:pt x="299" y="589"/>
                  </a:cubicBezTo>
                  <a:cubicBezTo>
                    <a:pt x="299" y="534"/>
                    <a:pt x="299" y="534"/>
                    <a:pt x="299" y="534"/>
                  </a:cubicBezTo>
                  <a:cubicBezTo>
                    <a:pt x="299" y="527"/>
                    <a:pt x="282" y="521"/>
                    <a:pt x="275" y="521"/>
                  </a:cubicBezTo>
                  <a:cubicBezTo>
                    <a:pt x="267" y="521"/>
                    <a:pt x="250" y="527"/>
                    <a:pt x="250" y="534"/>
                  </a:cubicBezTo>
                  <a:cubicBezTo>
                    <a:pt x="250" y="589"/>
                    <a:pt x="250" y="589"/>
                    <a:pt x="250" y="589"/>
                  </a:cubicBezTo>
                  <a:cubicBezTo>
                    <a:pt x="250" y="595"/>
                    <a:pt x="249" y="600"/>
                    <a:pt x="247" y="604"/>
                  </a:cubicBezTo>
                  <a:cubicBezTo>
                    <a:pt x="243" y="611"/>
                    <a:pt x="228" y="609"/>
                    <a:pt x="226" y="602"/>
                  </a:cubicBezTo>
                  <a:cubicBezTo>
                    <a:pt x="225" y="598"/>
                    <a:pt x="225" y="594"/>
                    <a:pt x="225" y="589"/>
                  </a:cubicBezTo>
                  <a:cubicBezTo>
                    <a:pt x="225" y="534"/>
                    <a:pt x="225" y="534"/>
                    <a:pt x="225" y="534"/>
                  </a:cubicBezTo>
                  <a:cubicBezTo>
                    <a:pt x="225" y="527"/>
                    <a:pt x="219" y="522"/>
                    <a:pt x="212" y="522"/>
                  </a:cubicBezTo>
                  <a:cubicBezTo>
                    <a:pt x="205" y="522"/>
                    <a:pt x="200" y="527"/>
                    <a:pt x="200" y="534"/>
                  </a:cubicBezTo>
                  <a:cubicBezTo>
                    <a:pt x="200" y="566"/>
                    <a:pt x="200" y="566"/>
                    <a:pt x="200" y="566"/>
                  </a:cubicBezTo>
                  <a:cubicBezTo>
                    <a:pt x="200" y="572"/>
                    <a:pt x="191" y="577"/>
                    <a:pt x="185" y="577"/>
                  </a:cubicBezTo>
                  <a:cubicBezTo>
                    <a:pt x="175" y="577"/>
                    <a:pt x="135" y="537"/>
                    <a:pt x="135" y="479"/>
                  </a:cubicBezTo>
                  <a:cubicBezTo>
                    <a:pt x="135" y="474"/>
                    <a:pt x="138" y="474"/>
                    <a:pt x="143" y="474"/>
                  </a:cubicBezTo>
                  <a:cubicBezTo>
                    <a:pt x="228" y="474"/>
                    <a:pt x="228" y="474"/>
                    <a:pt x="228" y="474"/>
                  </a:cubicBezTo>
                  <a:cubicBezTo>
                    <a:pt x="235" y="474"/>
                    <a:pt x="240" y="468"/>
                    <a:pt x="240" y="461"/>
                  </a:cubicBezTo>
                  <a:cubicBezTo>
                    <a:pt x="240" y="454"/>
                    <a:pt x="235" y="449"/>
                    <a:pt x="228" y="449"/>
                  </a:cubicBezTo>
                  <a:cubicBezTo>
                    <a:pt x="154" y="449"/>
                    <a:pt x="154" y="449"/>
                    <a:pt x="154" y="449"/>
                  </a:cubicBezTo>
                  <a:cubicBezTo>
                    <a:pt x="142" y="449"/>
                    <a:pt x="133" y="435"/>
                    <a:pt x="133" y="424"/>
                  </a:cubicBezTo>
                  <a:cubicBezTo>
                    <a:pt x="133" y="413"/>
                    <a:pt x="142" y="399"/>
                    <a:pt x="154" y="399"/>
                  </a:cubicBezTo>
                  <a:cubicBezTo>
                    <a:pt x="227" y="399"/>
                    <a:pt x="227" y="399"/>
                    <a:pt x="227" y="399"/>
                  </a:cubicBezTo>
                  <a:cubicBezTo>
                    <a:pt x="235" y="399"/>
                    <a:pt x="240" y="393"/>
                    <a:pt x="240" y="386"/>
                  </a:cubicBezTo>
                  <a:cubicBezTo>
                    <a:pt x="240" y="379"/>
                    <a:pt x="235" y="374"/>
                    <a:pt x="227" y="374"/>
                  </a:cubicBezTo>
                  <a:close/>
                  <a:moveTo>
                    <a:pt x="499" y="475"/>
                  </a:moveTo>
                  <a:cubicBezTo>
                    <a:pt x="499" y="329"/>
                    <a:pt x="499" y="329"/>
                    <a:pt x="499" y="329"/>
                  </a:cubicBezTo>
                  <a:cubicBezTo>
                    <a:pt x="499" y="321"/>
                    <a:pt x="504" y="315"/>
                    <a:pt x="511" y="315"/>
                  </a:cubicBezTo>
                  <a:cubicBezTo>
                    <a:pt x="519" y="315"/>
                    <a:pt x="524" y="321"/>
                    <a:pt x="524" y="329"/>
                  </a:cubicBezTo>
                  <a:cubicBezTo>
                    <a:pt x="524" y="475"/>
                    <a:pt x="524" y="475"/>
                    <a:pt x="524" y="475"/>
                  </a:cubicBezTo>
                  <a:cubicBezTo>
                    <a:pt x="524" y="611"/>
                    <a:pt x="410" y="722"/>
                    <a:pt x="274" y="722"/>
                  </a:cubicBezTo>
                  <a:cubicBezTo>
                    <a:pt x="138" y="722"/>
                    <a:pt x="25" y="611"/>
                    <a:pt x="25" y="475"/>
                  </a:cubicBezTo>
                  <a:cubicBezTo>
                    <a:pt x="25" y="329"/>
                    <a:pt x="25" y="329"/>
                    <a:pt x="25" y="329"/>
                  </a:cubicBezTo>
                  <a:cubicBezTo>
                    <a:pt x="25" y="321"/>
                    <a:pt x="30" y="315"/>
                    <a:pt x="38" y="315"/>
                  </a:cubicBezTo>
                  <a:cubicBezTo>
                    <a:pt x="45" y="315"/>
                    <a:pt x="50" y="321"/>
                    <a:pt x="50" y="329"/>
                  </a:cubicBezTo>
                  <a:cubicBezTo>
                    <a:pt x="50" y="475"/>
                    <a:pt x="50" y="475"/>
                    <a:pt x="50" y="475"/>
                  </a:cubicBezTo>
                  <a:cubicBezTo>
                    <a:pt x="50" y="596"/>
                    <a:pt x="153" y="694"/>
                    <a:pt x="274" y="694"/>
                  </a:cubicBezTo>
                  <a:cubicBezTo>
                    <a:pt x="395" y="694"/>
                    <a:pt x="499" y="596"/>
                    <a:pt x="499" y="475"/>
                  </a:cubicBezTo>
                  <a:close/>
                  <a:moveTo>
                    <a:pt x="274" y="928"/>
                  </a:moveTo>
                  <a:cubicBezTo>
                    <a:pt x="274" y="759"/>
                    <a:pt x="274" y="759"/>
                    <a:pt x="274" y="759"/>
                  </a:cubicBezTo>
                  <a:cubicBezTo>
                    <a:pt x="274" y="752"/>
                    <a:pt x="278" y="747"/>
                    <a:pt x="285" y="747"/>
                  </a:cubicBezTo>
                  <a:cubicBezTo>
                    <a:pt x="293" y="747"/>
                    <a:pt x="299" y="754"/>
                    <a:pt x="299" y="763"/>
                  </a:cubicBezTo>
                  <a:cubicBezTo>
                    <a:pt x="299" y="928"/>
                    <a:pt x="299" y="928"/>
                    <a:pt x="299" y="928"/>
                  </a:cubicBezTo>
                  <a:cubicBezTo>
                    <a:pt x="299" y="936"/>
                    <a:pt x="294" y="942"/>
                    <a:pt x="287" y="942"/>
                  </a:cubicBezTo>
                  <a:cubicBezTo>
                    <a:pt x="279" y="942"/>
                    <a:pt x="274" y="936"/>
                    <a:pt x="274" y="928"/>
                  </a:cubicBezTo>
                  <a:close/>
                  <a:moveTo>
                    <a:pt x="463" y="973"/>
                  </a:moveTo>
                  <a:cubicBezTo>
                    <a:pt x="470" y="973"/>
                    <a:pt x="476" y="978"/>
                    <a:pt x="476" y="985"/>
                  </a:cubicBezTo>
                  <a:cubicBezTo>
                    <a:pt x="476" y="993"/>
                    <a:pt x="470" y="997"/>
                    <a:pt x="463" y="997"/>
                  </a:cubicBezTo>
                  <a:cubicBezTo>
                    <a:pt x="93" y="997"/>
                    <a:pt x="93" y="997"/>
                    <a:pt x="93" y="997"/>
                  </a:cubicBezTo>
                  <a:cubicBezTo>
                    <a:pt x="85" y="997"/>
                    <a:pt x="79" y="993"/>
                    <a:pt x="79" y="985"/>
                  </a:cubicBezTo>
                  <a:cubicBezTo>
                    <a:pt x="79" y="978"/>
                    <a:pt x="85" y="973"/>
                    <a:pt x="92" y="973"/>
                  </a:cubicBezTo>
                  <a:lnTo>
                    <a:pt x="463" y="973"/>
                  </a:lnTo>
                  <a:close/>
                  <a:moveTo>
                    <a:pt x="81" y="329"/>
                  </a:moveTo>
                  <a:cubicBezTo>
                    <a:pt x="81" y="307"/>
                    <a:pt x="62" y="290"/>
                    <a:pt x="40" y="290"/>
                  </a:cubicBezTo>
                  <a:cubicBezTo>
                    <a:pt x="19" y="290"/>
                    <a:pt x="0" y="307"/>
                    <a:pt x="0" y="329"/>
                  </a:cubicBezTo>
                  <a:cubicBezTo>
                    <a:pt x="0" y="475"/>
                    <a:pt x="0" y="475"/>
                    <a:pt x="0" y="475"/>
                  </a:cubicBezTo>
                  <a:cubicBezTo>
                    <a:pt x="0" y="610"/>
                    <a:pt x="106" y="722"/>
                    <a:pt x="234" y="743"/>
                  </a:cubicBezTo>
                  <a:cubicBezTo>
                    <a:pt x="239" y="744"/>
                    <a:pt x="250" y="748"/>
                    <a:pt x="250" y="753"/>
                  </a:cubicBezTo>
                  <a:cubicBezTo>
                    <a:pt x="250" y="765"/>
                    <a:pt x="228" y="773"/>
                    <a:pt x="216" y="773"/>
                  </a:cubicBezTo>
                  <a:cubicBezTo>
                    <a:pt x="208" y="773"/>
                    <a:pt x="202" y="778"/>
                    <a:pt x="202" y="785"/>
                  </a:cubicBezTo>
                  <a:cubicBezTo>
                    <a:pt x="202" y="793"/>
                    <a:pt x="208" y="798"/>
                    <a:pt x="215" y="798"/>
                  </a:cubicBezTo>
                  <a:cubicBezTo>
                    <a:pt x="228" y="798"/>
                    <a:pt x="250" y="810"/>
                    <a:pt x="250" y="822"/>
                  </a:cubicBezTo>
                  <a:cubicBezTo>
                    <a:pt x="250" y="920"/>
                    <a:pt x="250" y="920"/>
                    <a:pt x="250" y="920"/>
                  </a:cubicBezTo>
                  <a:cubicBezTo>
                    <a:pt x="250" y="932"/>
                    <a:pt x="228" y="948"/>
                    <a:pt x="216" y="948"/>
                  </a:cubicBezTo>
                  <a:cubicBezTo>
                    <a:pt x="92" y="948"/>
                    <a:pt x="92" y="948"/>
                    <a:pt x="92" y="948"/>
                  </a:cubicBezTo>
                  <a:cubicBezTo>
                    <a:pt x="70" y="948"/>
                    <a:pt x="53" y="964"/>
                    <a:pt x="53" y="985"/>
                  </a:cubicBezTo>
                  <a:cubicBezTo>
                    <a:pt x="53" y="993"/>
                    <a:pt x="47" y="997"/>
                    <a:pt x="39" y="997"/>
                  </a:cubicBezTo>
                  <a:cubicBezTo>
                    <a:pt x="22" y="997"/>
                    <a:pt x="22" y="997"/>
                    <a:pt x="22" y="997"/>
                  </a:cubicBezTo>
                  <a:cubicBezTo>
                    <a:pt x="15" y="997"/>
                    <a:pt x="9" y="1003"/>
                    <a:pt x="9" y="1010"/>
                  </a:cubicBezTo>
                  <a:cubicBezTo>
                    <a:pt x="9" y="1017"/>
                    <a:pt x="15" y="1022"/>
                    <a:pt x="22" y="1022"/>
                  </a:cubicBezTo>
                  <a:cubicBezTo>
                    <a:pt x="92" y="1022"/>
                    <a:pt x="92" y="1022"/>
                    <a:pt x="92" y="1022"/>
                  </a:cubicBezTo>
                  <a:cubicBezTo>
                    <a:pt x="93" y="1022"/>
                    <a:pt x="463" y="1022"/>
                    <a:pt x="463" y="1022"/>
                  </a:cubicBezTo>
                  <a:cubicBezTo>
                    <a:pt x="533" y="1022"/>
                    <a:pt x="533" y="1022"/>
                    <a:pt x="533" y="1022"/>
                  </a:cubicBezTo>
                  <a:cubicBezTo>
                    <a:pt x="540" y="1022"/>
                    <a:pt x="546" y="1017"/>
                    <a:pt x="546" y="1010"/>
                  </a:cubicBezTo>
                  <a:cubicBezTo>
                    <a:pt x="546" y="1003"/>
                    <a:pt x="540" y="997"/>
                    <a:pt x="533" y="997"/>
                  </a:cubicBezTo>
                  <a:cubicBezTo>
                    <a:pt x="516" y="997"/>
                    <a:pt x="516" y="997"/>
                    <a:pt x="516" y="997"/>
                  </a:cubicBezTo>
                  <a:cubicBezTo>
                    <a:pt x="508" y="997"/>
                    <a:pt x="502" y="993"/>
                    <a:pt x="502" y="985"/>
                  </a:cubicBezTo>
                  <a:cubicBezTo>
                    <a:pt x="502" y="964"/>
                    <a:pt x="484" y="948"/>
                    <a:pt x="463" y="948"/>
                  </a:cubicBezTo>
                  <a:cubicBezTo>
                    <a:pt x="338" y="948"/>
                    <a:pt x="338" y="948"/>
                    <a:pt x="338" y="948"/>
                  </a:cubicBezTo>
                  <a:cubicBezTo>
                    <a:pt x="326" y="948"/>
                    <a:pt x="324" y="932"/>
                    <a:pt x="324" y="920"/>
                  </a:cubicBezTo>
                  <a:cubicBezTo>
                    <a:pt x="324" y="822"/>
                    <a:pt x="324" y="822"/>
                    <a:pt x="324" y="822"/>
                  </a:cubicBezTo>
                  <a:cubicBezTo>
                    <a:pt x="324" y="810"/>
                    <a:pt x="326" y="798"/>
                    <a:pt x="338" y="798"/>
                  </a:cubicBezTo>
                  <a:cubicBezTo>
                    <a:pt x="345" y="798"/>
                    <a:pt x="351" y="793"/>
                    <a:pt x="351" y="785"/>
                  </a:cubicBezTo>
                  <a:cubicBezTo>
                    <a:pt x="351" y="778"/>
                    <a:pt x="345" y="773"/>
                    <a:pt x="338" y="773"/>
                  </a:cubicBezTo>
                  <a:cubicBezTo>
                    <a:pt x="326" y="773"/>
                    <a:pt x="316" y="764"/>
                    <a:pt x="316" y="752"/>
                  </a:cubicBezTo>
                  <a:cubicBezTo>
                    <a:pt x="316" y="747"/>
                    <a:pt x="320" y="743"/>
                    <a:pt x="326" y="742"/>
                  </a:cubicBezTo>
                  <a:cubicBezTo>
                    <a:pt x="452" y="718"/>
                    <a:pt x="549" y="608"/>
                    <a:pt x="549" y="475"/>
                  </a:cubicBezTo>
                  <a:cubicBezTo>
                    <a:pt x="549" y="329"/>
                    <a:pt x="549" y="329"/>
                    <a:pt x="549" y="329"/>
                  </a:cubicBezTo>
                  <a:cubicBezTo>
                    <a:pt x="549" y="307"/>
                    <a:pt x="530" y="290"/>
                    <a:pt x="509" y="290"/>
                  </a:cubicBezTo>
                  <a:cubicBezTo>
                    <a:pt x="487" y="290"/>
                    <a:pt x="469" y="307"/>
                    <a:pt x="469" y="329"/>
                  </a:cubicBezTo>
                  <a:cubicBezTo>
                    <a:pt x="469" y="335"/>
                    <a:pt x="467" y="340"/>
                    <a:pt x="461" y="340"/>
                  </a:cubicBezTo>
                  <a:cubicBezTo>
                    <a:pt x="452" y="340"/>
                    <a:pt x="449" y="334"/>
                    <a:pt x="449" y="325"/>
                  </a:cubicBezTo>
                  <a:cubicBezTo>
                    <a:pt x="449" y="167"/>
                    <a:pt x="449" y="167"/>
                    <a:pt x="449" y="167"/>
                  </a:cubicBezTo>
                  <a:cubicBezTo>
                    <a:pt x="449" y="75"/>
                    <a:pt x="366" y="0"/>
                    <a:pt x="275" y="0"/>
                  </a:cubicBezTo>
                  <a:cubicBezTo>
                    <a:pt x="182" y="0"/>
                    <a:pt x="100" y="76"/>
                    <a:pt x="100" y="167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0" y="334"/>
                    <a:pt x="97" y="340"/>
                    <a:pt x="88" y="340"/>
                  </a:cubicBezTo>
                  <a:cubicBezTo>
                    <a:pt x="82" y="340"/>
                    <a:pt x="81" y="335"/>
                    <a:pt x="81" y="329"/>
                  </a:cubicBezTo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01225" y="2773363"/>
              <a:ext cx="20638" cy="50800"/>
            </a:xfrm>
            <a:custGeom>
              <a:avLst/>
              <a:gdLst>
                <a:gd name="T0" fmla="*/ 8692389 w 49"/>
                <a:gd name="T1" fmla="*/ 20055751 h 114"/>
                <a:gd name="T2" fmla="*/ 8692389 w 49"/>
                <a:gd name="T3" fmla="*/ 2382698 h 114"/>
                <a:gd name="T4" fmla="*/ 4257325 w 49"/>
                <a:gd name="T5" fmla="*/ 0 h 114"/>
                <a:gd name="T6" fmla="*/ 0 w 49"/>
                <a:gd name="T7" fmla="*/ 2382698 h 114"/>
                <a:gd name="T8" fmla="*/ 0 w 49"/>
                <a:gd name="T9" fmla="*/ 20055751 h 114"/>
                <a:gd name="T10" fmla="*/ 4257325 w 49"/>
                <a:gd name="T11" fmla="*/ 22637193 h 114"/>
                <a:gd name="T12" fmla="*/ 8692389 w 49"/>
                <a:gd name="T13" fmla="*/ 20055751 h 1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9" h="114">
                  <a:moveTo>
                    <a:pt x="49" y="101"/>
                  </a:moveTo>
                  <a:cubicBezTo>
                    <a:pt x="49" y="12"/>
                    <a:pt x="49" y="12"/>
                    <a:pt x="49" y="12"/>
                  </a:cubicBezTo>
                  <a:cubicBezTo>
                    <a:pt x="49" y="5"/>
                    <a:pt x="32" y="0"/>
                    <a:pt x="24" y="0"/>
                  </a:cubicBezTo>
                  <a:cubicBezTo>
                    <a:pt x="17" y="0"/>
                    <a:pt x="0" y="5"/>
                    <a:pt x="0" y="1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8"/>
                    <a:pt x="17" y="114"/>
                    <a:pt x="24" y="114"/>
                  </a:cubicBezTo>
                  <a:cubicBezTo>
                    <a:pt x="32" y="114"/>
                    <a:pt x="49" y="108"/>
                    <a:pt x="49" y="101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1375" y="2794001"/>
              <a:ext cx="31750" cy="46038"/>
            </a:xfrm>
            <a:custGeom>
              <a:avLst/>
              <a:gdLst>
                <a:gd name="T0" fmla="*/ 11726636 w 70"/>
                <a:gd name="T1" fmla="*/ 20577645 h 103"/>
                <a:gd name="T2" fmla="*/ 14400893 w 70"/>
                <a:gd name="T3" fmla="*/ 17980297 h 103"/>
                <a:gd name="T4" fmla="*/ 13989504 w 70"/>
                <a:gd name="T5" fmla="*/ 16582172 h 103"/>
                <a:gd name="T6" fmla="*/ 4937579 w 70"/>
                <a:gd name="T7" fmla="*/ 1398572 h 103"/>
                <a:gd name="T8" fmla="*/ 2674257 w 70"/>
                <a:gd name="T9" fmla="*/ 0 h 103"/>
                <a:gd name="T10" fmla="*/ 0 w 70"/>
                <a:gd name="T11" fmla="*/ 2597348 h 103"/>
                <a:gd name="T12" fmla="*/ 411389 w 70"/>
                <a:gd name="T13" fmla="*/ 3995473 h 103"/>
                <a:gd name="T14" fmla="*/ 9463314 w 70"/>
                <a:gd name="T15" fmla="*/ 19179073 h 103"/>
                <a:gd name="T16" fmla="*/ 11726636 w 70"/>
                <a:gd name="T17" fmla="*/ 20577645 h 1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03">
                  <a:moveTo>
                    <a:pt x="57" y="103"/>
                  </a:moveTo>
                  <a:cubicBezTo>
                    <a:pt x="64" y="103"/>
                    <a:pt x="70" y="97"/>
                    <a:pt x="70" y="90"/>
                  </a:cubicBezTo>
                  <a:cubicBezTo>
                    <a:pt x="70" y="88"/>
                    <a:pt x="70" y="85"/>
                    <a:pt x="68" y="8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2" y="3"/>
                    <a:pt x="17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9" y="100"/>
                    <a:pt x="53" y="103"/>
                    <a:pt x="57" y="103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80575" y="2847976"/>
              <a:ext cx="46038" cy="30163"/>
            </a:xfrm>
            <a:custGeom>
              <a:avLst/>
              <a:gdLst>
                <a:gd name="T0" fmla="*/ 3870803 w 102"/>
                <a:gd name="T1" fmla="*/ 371436 h 70"/>
                <a:gd name="T2" fmla="*/ 2648539 w 102"/>
                <a:gd name="T3" fmla="*/ 0 h 70"/>
                <a:gd name="T4" fmla="*/ 0 w 102"/>
                <a:gd name="T5" fmla="*/ 2413902 h 70"/>
                <a:gd name="T6" fmla="*/ 1222264 w 102"/>
                <a:gd name="T7" fmla="*/ 4456368 h 70"/>
                <a:gd name="T8" fmla="*/ 16908584 w 102"/>
                <a:gd name="T9" fmla="*/ 12625801 h 70"/>
                <a:gd name="T10" fmla="*/ 18130848 w 102"/>
                <a:gd name="T11" fmla="*/ 12997237 h 70"/>
                <a:gd name="T12" fmla="*/ 20779387 w 102"/>
                <a:gd name="T13" fmla="*/ 10583335 h 70"/>
                <a:gd name="T14" fmla="*/ 19557123 w 102"/>
                <a:gd name="T15" fmla="*/ 8540869 h 70"/>
                <a:gd name="T16" fmla="*/ 3870803 w 102"/>
                <a:gd name="T17" fmla="*/ 371436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70">
                  <a:moveTo>
                    <a:pt x="19" y="2"/>
                  </a:moveTo>
                  <a:cubicBezTo>
                    <a:pt x="17" y="1"/>
                    <a:pt x="15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"/>
                    <a:pt x="2" y="22"/>
                    <a:pt x="6" y="24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5" y="69"/>
                    <a:pt x="87" y="70"/>
                    <a:pt x="89" y="70"/>
                  </a:cubicBezTo>
                  <a:cubicBezTo>
                    <a:pt x="97" y="70"/>
                    <a:pt x="102" y="64"/>
                    <a:pt x="102" y="57"/>
                  </a:cubicBezTo>
                  <a:cubicBezTo>
                    <a:pt x="102" y="53"/>
                    <a:pt x="100" y="48"/>
                    <a:pt x="96" y="46"/>
                  </a:cubicBezTo>
                  <a:cubicBezTo>
                    <a:pt x="19" y="2"/>
                    <a:pt x="19" y="2"/>
                    <a:pt x="19" y="2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9963" y="2794001"/>
              <a:ext cx="31750" cy="46038"/>
            </a:xfrm>
            <a:custGeom>
              <a:avLst/>
              <a:gdLst>
                <a:gd name="T0" fmla="*/ 4937579 w 70"/>
                <a:gd name="T1" fmla="*/ 19179073 h 103"/>
                <a:gd name="T2" fmla="*/ 13989504 w 70"/>
                <a:gd name="T3" fmla="*/ 3995473 h 103"/>
                <a:gd name="T4" fmla="*/ 14400893 w 70"/>
                <a:gd name="T5" fmla="*/ 2597348 h 103"/>
                <a:gd name="T6" fmla="*/ 11726636 w 70"/>
                <a:gd name="T7" fmla="*/ 0 h 103"/>
                <a:gd name="T8" fmla="*/ 9463314 w 70"/>
                <a:gd name="T9" fmla="*/ 1398572 h 103"/>
                <a:gd name="T10" fmla="*/ 411389 w 70"/>
                <a:gd name="T11" fmla="*/ 16582172 h 103"/>
                <a:gd name="T12" fmla="*/ 0 w 70"/>
                <a:gd name="T13" fmla="*/ 17980297 h 103"/>
                <a:gd name="T14" fmla="*/ 2674257 w 70"/>
                <a:gd name="T15" fmla="*/ 20577645 h 103"/>
                <a:gd name="T16" fmla="*/ 4937579 w 70"/>
                <a:gd name="T17" fmla="*/ 19179073 h 1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03">
                  <a:moveTo>
                    <a:pt x="24" y="96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69" y="18"/>
                    <a:pt x="70" y="15"/>
                    <a:pt x="70" y="13"/>
                  </a:cubicBezTo>
                  <a:cubicBezTo>
                    <a:pt x="70" y="6"/>
                    <a:pt x="64" y="0"/>
                    <a:pt x="57" y="0"/>
                  </a:cubicBezTo>
                  <a:cubicBezTo>
                    <a:pt x="53" y="0"/>
                    <a:pt x="48" y="3"/>
                    <a:pt x="46" y="7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86"/>
                    <a:pt x="0" y="88"/>
                    <a:pt x="0" y="90"/>
                  </a:cubicBezTo>
                  <a:cubicBezTo>
                    <a:pt x="0" y="97"/>
                    <a:pt x="6" y="103"/>
                    <a:pt x="13" y="103"/>
                  </a:cubicBezTo>
                  <a:cubicBezTo>
                    <a:pt x="17" y="103"/>
                    <a:pt x="21" y="100"/>
                    <a:pt x="24" y="96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6475" y="2847976"/>
              <a:ext cx="46038" cy="30163"/>
            </a:xfrm>
            <a:custGeom>
              <a:avLst/>
              <a:gdLst>
                <a:gd name="T0" fmla="*/ 2444528 w 102"/>
                <a:gd name="T1" fmla="*/ 12997237 h 70"/>
                <a:gd name="T2" fmla="*/ 3870803 w 102"/>
                <a:gd name="T3" fmla="*/ 12625801 h 70"/>
                <a:gd name="T4" fmla="*/ 19557123 w 102"/>
                <a:gd name="T5" fmla="*/ 4456368 h 70"/>
                <a:gd name="T6" fmla="*/ 20779387 w 102"/>
                <a:gd name="T7" fmla="*/ 2413902 h 70"/>
                <a:gd name="T8" fmla="*/ 18130848 w 102"/>
                <a:gd name="T9" fmla="*/ 0 h 70"/>
                <a:gd name="T10" fmla="*/ 16908584 w 102"/>
                <a:gd name="T11" fmla="*/ 371436 h 70"/>
                <a:gd name="T12" fmla="*/ 1222264 w 102"/>
                <a:gd name="T13" fmla="*/ 8540869 h 70"/>
                <a:gd name="T14" fmla="*/ 0 w 102"/>
                <a:gd name="T15" fmla="*/ 10583335 h 70"/>
                <a:gd name="T16" fmla="*/ 2444528 w 102"/>
                <a:gd name="T17" fmla="*/ 12997237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70">
                  <a:moveTo>
                    <a:pt x="12" y="70"/>
                  </a:moveTo>
                  <a:cubicBezTo>
                    <a:pt x="15" y="70"/>
                    <a:pt x="17" y="69"/>
                    <a:pt x="19" y="68"/>
                  </a:cubicBezTo>
                  <a:cubicBezTo>
                    <a:pt x="96" y="24"/>
                    <a:pt x="96" y="24"/>
                    <a:pt x="96" y="24"/>
                  </a:cubicBezTo>
                  <a:cubicBezTo>
                    <a:pt x="100" y="22"/>
                    <a:pt x="102" y="17"/>
                    <a:pt x="102" y="13"/>
                  </a:cubicBezTo>
                  <a:cubicBezTo>
                    <a:pt x="102" y="6"/>
                    <a:pt x="96" y="0"/>
                    <a:pt x="89" y="0"/>
                  </a:cubicBezTo>
                  <a:cubicBezTo>
                    <a:pt x="87" y="0"/>
                    <a:pt x="85" y="1"/>
                    <a:pt x="83" y="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2" y="48"/>
                    <a:pt x="0" y="53"/>
                    <a:pt x="0" y="57"/>
                  </a:cubicBezTo>
                  <a:cubicBezTo>
                    <a:pt x="0" y="64"/>
                    <a:pt x="5" y="70"/>
                    <a:pt x="12" y="70"/>
                  </a:cubicBezTo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39" name="组合 15出自【趣你的PPT】(微信:qunideppt)：最优质的PPT资源库"/>
          <p:cNvGrpSpPr>
            <a:grpSpLocks/>
          </p:cNvGrpSpPr>
          <p:nvPr/>
        </p:nvGrpSpPr>
        <p:grpSpPr bwMode="auto">
          <a:xfrm>
            <a:off x="10648950" y="2674938"/>
            <a:ext cx="723900" cy="723900"/>
            <a:chOff x="10274300" y="2674938"/>
            <a:chExt cx="723900" cy="723900"/>
          </a:xfrm>
        </p:grpSpPr>
        <p:sp>
          <p:nvSpPr>
            <p:cNvPr id="404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74300" y="2674938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232867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232867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33050" y="2933701"/>
              <a:ext cx="47625" cy="12700"/>
            </a:xfrm>
            <a:custGeom>
              <a:avLst/>
              <a:gdLst>
                <a:gd name="T0" fmla="*/ 75604688 w 30"/>
                <a:gd name="T1" fmla="*/ 0 h 8"/>
                <a:gd name="T2" fmla="*/ 0 w 30"/>
                <a:gd name="T3" fmla="*/ 20161250 h 8"/>
                <a:gd name="T4" fmla="*/ 75604688 w 30"/>
                <a:gd name="T5" fmla="*/ 20161250 h 8"/>
                <a:gd name="T6" fmla="*/ 75604688 w 30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0" h="8">
                  <a:moveTo>
                    <a:pt x="30" y="0"/>
                  </a:moveTo>
                  <a:lnTo>
                    <a:pt x="0" y="8"/>
                  </a:lnTo>
                  <a:lnTo>
                    <a:pt x="30" y="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18775" y="2924176"/>
              <a:ext cx="225425" cy="22225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06050" y="2924176"/>
              <a:ext cx="63500" cy="22225"/>
            </a:xfrm>
            <a:custGeom>
              <a:avLst/>
              <a:gdLst>
                <a:gd name="T0" fmla="*/ 0 w 144"/>
                <a:gd name="T1" fmla="*/ 4747870 h 51"/>
                <a:gd name="T2" fmla="*/ 5055747 w 144"/>
                <a:gd name="T3" fmla="*/ 9685306 h 51"/>
                <a:gd name="T4" fmla="*/ 28001736 w 144"/>
                <a:gd name="T5" fmla="*/ 9685306 h 51"/>
                <a:gd name="T6" fmla="*/ 28001736 w 144"/>
                <a:gd name="T7" fmla="*/ 8735732 h 51"/>
                <a:gd name="T8" fmla="*/ 28001736 w 144"/>
                <a:gd name="T9" fmla="*/ 0 h 51"/>
                <a:gd name="T10" fmla="*/ 5055747 w 144"/>
                <a:gd name="T11" fmla="*/ 0 h 51"/>
                <a:gd name="T12" fmla="*/ 0 w 144"/>
                <a:gd name="T13" fmla="*/ 474787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4" h="51">
                  <a:moveTo>
                    <a:pt x="0" y="25"/>
                  </a:moveTo>
                  <a:cubicBezTo>
                    <a:pt x="0" y="40"/>
                    <a:pt x="12" y="51"/>
                    <a:pt x="26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91825" y="2924176"/>
              <a:ext cx="174625" cy="22225"/>
            </a:xfrm>
            <a:custGeom>
              <a:avLst/>
              <a:gdLst>
                <a:gd name="T0" fmla="*/ 72288545 w 394"/>
                <a:gd name="T1" fmla="*/ 0 h 51"/>
                <a:gd name="T2" fmla="*/ 0 w 394"/>
                <a:gd name="T3" fmla="*/ 0 h 51"/>
                <a:gd name="T4" fmla="*/ 0 w 394"/>
                <a:gd name="T5" fmla="*/ 9685306 h 51"/>
                <a:gd name="T6" fmla="*/ 72288545 w 394"/>
                <a:gd name="T7" fmla="*/ 9685306 h 51"/>
                <a:gd name="T8" fmla="*/ 77395661 w 394"/>
                <a:gd name="T9" fmla="*/ 4747870 h 51"/>
                <a:gd name="T10" fmla="*/ 72288545 w 394"/>
                <a:gd name="T11" fmla="*/ 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51">
                  <a:moveTo>
                    <a:pt x="3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68" y="51"/>
                    <a:pt x="368" y="51"/>
                    <a:pt x="368" y="51"/>
                  </a:cubicBezTo>
                  <a:cubicBezTo>
                    <a:pt x="382" y="51"/>
                    <a:pt x="394" y="40"/>
                    <a:pt x="394" y="25"/>
                  </a:cubicBezTo>
                  <a:cubicBezTo>
                    <a:pt x="394" y="11"/>
                    <a:pt x="382" y="0"/>
                    <a:pt x="368" y="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91825" y="2992438"/>
              <a:ext cx="174625" cy="22225"/>
            </a:xfrm>
            <a:custGeom>
              <a:avLst/>
              <a:gdLst>
                <a:gd name="T0" fmla="*/ 72288545 w 394"/>
                <a:gd name="T1" fmla="*/ 0 h 51"/>
                <a:gd name="T2" fmla="*/ 0 w 394"/>
                <a:gd name="T3" fmla="*/ 0 h 51"/>
                <a:gd name="T4" fmla="*/ 0 w 394"/>
                <a:gd name="T5" fmla="*/ 9685306 h 51"/>
                <a:gd name="T6" fmla="*/ 72288545 w 394"/>
                <a:gd name="T7" fmla="*/ 9685306 h 51"/>
                <a:gd name="T8" fmla="*/ 77395661 w 394"/>
                <a:gd name="T9" fmla="*/ 4937436 h 51"/>
                <a:gd name="T10" fmla="*/ 72288545 w 394"/>
                <a:gd name="T11" fmla="*/ 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94" h="51">
                  <a:moveTo>
                    <a:pt x="36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68" y="51"/>
                    <a:pt x="368" y="51"/>
                    <a:pt x="368" y="51"/>
                  </a:cubicBezTo>
                  <a:cubicBezTo>
                    <a:pt x="382" y="51"/>
                    <a:pt x="394" y="40"/>
                    <a:pt x="394" y="26"/>
                  </a:cubicBezTo>
                  <a:cubicBezTo>
                    <a:pt x="394" y="12"/>
                    <a:pt x="382" y="0"/>
                    <a:pt x="368" y="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06050" y="2992438"/>
              <a:ext cx="44450" cy="22225"/>
            </a:xfrm>
            <a:custGeom>
              <a:avLst/>
              <a:gdLst>
                <a:gd name="T0" fmla="*/ 5036053 w 101"/>
                <a:gd name="T1" fmla="*/ 9685306 h 51"/>
                <a:gd name="T2" fmla="*/ 7553859 w 101"/>
                <a:gd name="T3" fmla="*/ 9685306 h 51"/>
                <a:gd name="T4" fmla="*/ 11040324 w 101"/>
                <a:gd name="T5" fmla="*/ 5507442 h 51"/>
                <a:gd name="T6" fmla="*/ 19562401 w 101"/>
                <a:gd name="T7" fmla="*/ 0 h 51"/>
                <a:gd name="T8" fmla="*/ 5036053 w 101"/>
                <a:gd name="T9" fmla="*/ 0 h 51"/>
                <a:gd name="T10" fmla="*/ 0 w 101"/>
                <a:gd name="T11" fmla="*/ 4937436 h 51"/>
                <a:gd name="T12" fmla="*/ 5036053 w 101"/>
                <a:gd name="T13" fmla="*/ 9685306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1" h="51">
                  <a:moveTo>
                    <a:pt x="26" y="51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4" y="43"/>
                    <a:pt x="50" y="36"/>
                    <a:pt x="57" y="29"/>
                  </a:cubicBezTo>
                  <a:cubicBezTo>
                    <a:pt x="70" y="16"/>
                    <a:pt x="85" y="7"/>
                    <a:pt x="10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1"/>
                    <a:pt x="26" y="51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07650" y="2992438"/>
              <a:ext cx="28575" cy="22225"/>
            </a:xfrm>
            <a:custGeom>
              <a:avLst/>
              <a:gdLst>
                <a:gd name="T0" fmla="*/ 0 w 66"/>
                <a:gd name="T1" fmla="*/ 9685306 h 51"/>
                <a:gd name="T2" fmla="*/ 8247784 w 66"/>
                <a:gd name="T3" fmla="*/ 9685306 h 51"/>
                <a:gd name="T4" fmla="*/ 12371676 w 66"/>
                <a:gd name="T5" fmla="*/ 0 h 51"/>
                <a:gd name="T6" fmla="*/ 0 w 66"/>
                <a:gd name="T7" fmla="*/ 0 h 51"/>
                <a:gd name="T8" fmla="*/ 0 w 66"/>
                <a:gd name="T9" fmla="*/ 9685306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51">
                  <a:moveTo>
                    <a:pt x="0" y="51"/>
                  </a:moveTo>
                  <a:cubicBezTo>
                    <a:pt x="44" y="51"/>
                    <a:pt x="44" y="51"/>
                    <a:pt x="44" y="51"/>
                  </a:cubicBezTo>
                  <a:cubicBezTo>
                    <a:pt x="47" y="34"/>
                    <a:pt x="54" y="16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18775" y="2992438"/>
              <a:ext cx="225425" cy="22225"/>
            </a:xfrm>
            <a:custGeom>
              <a:avLst/>
              <a:gdLst>
                <a:gd name="T0" fmla="*/ 0 w 507"/>
                <a:gd name="T1" fmla="*/ 5697444 h 51"/>
                <a:gd name="T2" fmla="*/ 0 w 507"/>
                <a:gd name="T3" fmla="*/ 9685306 h 51"/>
                <a:gd name="T4" fmla="*/ 84019054 w 507"/>
                <a:gd name="T5" fmla="*/ 9685306 h 51"/>
                <a:gd name="T6" fmla="*/ 100229646 w 507"/>
                <a:gd name="T7" fmla="*/ 2278716 h 51"/>
                <a:gd name="T8" fmla="*/ 100229646 w 507"/>
                <a:gd name="T9" fmla="*/ 0 h 51"/>
                <a:gd name="T10" fmla="*/ 0 w 507"/>
                <a:gd name="T11" fmla="*/ 0 h 51"/>
                <a:gd name="T12" fmla="*/ 0 w 507"/>
                <a:gd name="T13" fmla="*/ 5697444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7" h="51">
                  <a:moveTo>
                    <a:pt x="0" y="3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425" y="51"/>
                    <a:pt x="425" y="51"/>
                    <a:pt x="425" y="51"/>
                  </a:cubicBezTo>
                  <a:cubicBezTo>
                    <a:pt x="448" y="29"/>
                    <a:pt x="478" y="15"/>
                    <a:pt x="507" y="12"/>
                  </a:cubicBezTo>
                  <a:cubicBezTo>
                    <a:pt x="507" y="0"/>
                    <a:pt x="507" y="0"/>
                    <a:pt x="50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72775" y="3060701"/>
              <a:ext cx="76200" cy="22225"/>
            </a:xfrm>
            <a:custGeom>
              <a:avLst/>
              <a:gdLst>
                <a:gd name="T0" fmla="*/ 0 w 172"/>
                <a:gd name="T1" fmla="*/ 9499050 h 52"/>
                <a:gd name="T2" fmla="*/ 24730001 w 172"/>
                <a:gd name="T3" fmla="*/ 9499050 h 52"/>
                <a:gd name="T4" fmla="*/ 33758372 w 172"/>
                <a:gd name="T5" fmla="*/ 0 h 52"/>
                <a:gd name="T6" fmla="*/ 6477000 w 172"/>
                <a:gd name="T7" fmla="*/ 0 h 52"/>
                <a:gd name="T8" fmla="*/ 0 w 172"/>
                <a:gd name="T9" fmla="*/ 949905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2" h="52">
                  <a:moveTo>
                    <a:pt x="0" y="52"/>
                  </a:moveTo>
                  <a:cubicBezTo>
                    <a:pt x="126" y="52"/>
                    <a:pt x="126" y="52"/>
                    <a:pt x="126" y="52"/>
                  </a:cubicBezTo>
                  <a:cubicBezTo>
                    <a:pt x="137" y="31"/>
                    <a:pt x="153" y="13"/>
                    <a:pt x="17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6" y="19"/>
                    <a:pt x="15" y="36"/>
                    <a:pt x="0" y="52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22000" y="3060701"/>
              <a:ext cx="44450" cy="22225"/>
            </a:xfrm>
            <a:custGeom>
              <a:avLst/>
              <a:gdLst>
                <a:gd name="T0" fmla="*/ 14433176 w 102"/>
                <a:gd name="T1" fmla="*/ 0 h 52"/>
                <a:gd name="T2" fmla="*/ 0 w 102"/>
                <a:gd name="T3" fmla="*/ 0 h 52"/>
                <a:gd name="T4" fmla="*/ 8735732 w 102"/>
                <a:gd name="T5" fmla="*/ 9499050 h 52"/>
                <a:gd name="T6" fmla="*/ 14433176 w 102"/>
                <a:gd name="T7" fmla="*/ 9499050 h 52"/>
                <a:gd name="T8" fmla="*/ 19370613 w 102"/>
                <a:gd name="T9" fmla="*/ 4749739 h 52"/>
                <a:gd name="T10" fmla="*/ 14433176 w 102"/>
                <a:gd name="T11" fmla="*/ 0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2" h="52">
                  <a:moveTo>
                    <a:pt x="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3"/>
                    <a:pt x="35" y="31"/>
                    <a:pt x="46" y="52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90" y="52"/>
                    <a:pt x="102" y="40"/>
                    <a:pt x="102" y="26"/>
                  </a:cubicBezTo>
                  <a:cubicBezTo>
                    <a:pt x="102" y="12"/>
                    <a:pt x="90" y="0"/>
                    <a:pt x="76" y="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06050" y="3060701"/>
              <a:ext cx="217488" cy="22225"/>
            </a:xfrm>
            <a:custGeom>
              <a:avLst/>
              <a:gdLst>
                <a:gd name="T0" fmla="*/ 5080467 w 492"/>
                <a:gd name="T1" fmla="*/ 9499050 h 52"/>
                <a:gd name="T2" fmla="*/ 96140305 w 492"/>
                <a:gd name="T3" fmla="*/ 9499050 h 52"/>
                <a:gd name="T4" fmla="*/ 96140305 w 492"/>
                <a:gd name="T5" fmla="*/ 0 h 52"/>
                <a:gd name="T6" fmla="*/ 75036454 w 492"/>
                <a:gd name="T7" fmla="*/ 0 h 52"/>
                <a:gd name="T8" fmla="*/ 69760160 w 492"/>
                <a:gd name="T9" fmla="*/ 730861 h 52"/>
                <a:gd name="T10" fmla="*/ 64679693 w 492"/>
                <a:gd name="T11" fmla="*/ 0 h 52"/>
                <a:gd name="T12" fmla="*/ 39081533 w 492"/>
                <a:gd name="T13" fmla="*/ 0 h 52"/>
                <a:gd name="T14" fmla="*/ 37322621 w 492"/>
                <a:gd name="T15" fmla="*/ 2009225 h 52"/>
                <a:gd name="T16" fmla="*/ 20517694 w 492"/>
                <a:gd name="T17" fmla="*/ 8951119 h 52"/>
                <a:gd name="T18" fmla="*/ 8402463 w 492"/>
                <a:gd name="T19" fmla="*/ 4384309 h 52"/>
                <a:gd name="T20" fmla="*/ 5275852 w 492"/>
                <a:gd name="T21" fmla="*/ 0 h 52"/>
                <a:gd name="T22" fmla="*/ 5080467 w 492"/>
                <a:gd name="T23" fmla="*/ 0 h 52"/>
                <a:gd name="T24" fmla="*/ 0 w 492"/>
                <a:gd name="T25" fmla="*/ 4749739 h 52"/>
                <a:gd name="T26" fmla="*/ 5080467 w 492"/>
                <a:gd name="T27" fmla="*/ 9499050 h 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92" h="52">
                  <a:moveTo>
                    <a:pt x="26" y="52"/>
                  </a:moveTo>
                  <a:cubicBezTo>
                    <a:pt x="492" y="52"/>
                    <a:pt x="492" y="52"/>
                    <a:pt x="492" y="52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375" y="3"/>
                    <a:pt x="366" y="4"/>
                    <a:pt x="357" y="4"/>
                  </a:cubicBezTo>
                  <a:cubicBezTo>
                    <a:pt x="348" y="4"/>
                    <a:pt x="339" y="3"/>
                    <a:pt x="331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7" y="4"/>
                    <a:pt x="195" y="8"/>
                    <a:pt x="191" y="11"/>
                  </a:cubicBezTo>
                  <a:cubicBezTo>
                    <a:pt x="167" y="35"/>
                    <a:pt x="136" y="49"/>
                    <a:pt x="105" y="49"/>
                  </a:cubicBezTo>
                  <a:cubicBezTo>
                    <a:pt x="81" y="49"/>
                    <a:pt x="59" y="40"/>
                    <a:pt x="43" y="24"/>
                  </a:cubicBezTo>
                  <a:cubicBezTo>
                    <a:pt x="36" y="18"/>
                    <a:pt x="31" y="9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39425" y="3060701"/>
              <a:ext cx="52388" cy="22225"/>
            </a:xfrm>
            <a:custGeom>
              <a:avLst/>
              <a:gdLst>
                <a:gd name="T0" fmla="*/ 3007161 w 117"/>
                <a:gd name="T1" fmla="*/ 9499050 h 52"/>
                <a:gd name="T2" fmla="*/ 23457287 w 117"/>
                <a:gd name="T3" fmla="*/ 9499050 h 52"/>
                <a:gd name="T4" fmla="*/ 21051469 w 117"/>
                <a:gd name="T5" fmla="*/ 0 h 52"/>
                <a:gd name="T6" fmla="*/ 0 w 117"/>
                <a:gd name="T7" fmla="*/ 0 h 52"/>
                <a:gd name="T8" fmla="*/ 2005072 w 117"/>
                <a:gd name="T9" fmla="*/ 3835950 h 52"/>
                <a:gd name="T10" fmla="*/ 3007161 w 117"/>
                <a:gd name="T11" fmla="*/ 9499050 h 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7" h="52">
                  <a:moveTo>
                    <a:pt x="15" y="52"/>
                  </a:moveTo>
                  <a:cubicBezTo>
                    <a:pt x="117" y="52"/>
                    <a:pt x="117" y="52"/>
                    <a:pt x="117" y="52"/>
                  </a:cubicBezTo>
                  <a:cubicBezTo>
                    <a:pt x="109" y="36"/>
                    <a:pt x="105" y="19"/>
                    <a:pt x="10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7"/>
                    <a:pt x="7" y="14"/>
                    <a:pt x="10" y="21"/>
                  </a:cubicBezTo>
                  <a:cubicBezTo>
                    <a:pt x="13" y="31"/>
                    <a:pt x="15" y="41"/>
                    <a:pt x="15" y="52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9100" y="3128963"/>
              <a:ext cx="255588" cy="22225"/>
            </a:xfrm>
            <a:custGeom>
              <a:avLst/>
              <a:gdLst>
                <a:gd name="T0" fmla="*/ 18704959 w 576"/>
                <a:gd name="T1" fmla="*/ 3798296 h 51"/>
                <a:gd name="T2" fmla="*/ 12010417 w 576"/>
                <a:gd name="T3" fmla="*/ 7216588 h 51"/>
                <a:gd name="T4" fmla="*/ 6497526 w 576"/>
                <a:gd name="T5" fmla="*/ 4557868 h 51"/>
                <a:gd name="T6" fmla="*/ 5119303 w 576"/>
                <a:gd name="T7" fmla="*/ 0 h 51"/>
                <a:gd name="T8" fmla="*/ 197016 w 576"/>
                <a:gd name="T9" fmla="*/ 0 h 51"/>
                <a:gd name="T10" fmla="*/ 197016 w 576"/>
                <a:gd name="T11" fmla="*/ 7406590 h 51"/>
                <a:gd name="T12" fmla="*/ 0 w 576"/>
                <a:gd name="T13" fmla="*/ 9685306 h 51"/>
                <a:gd name="T14" fmla="*/ 113411850 w 576"/>
                <a:gd name="T15" fmla="*/ 9685306 h 51"/>
                <a:gd name="T16" fmla="*/ 108686578 w 576"/>
                <a:gd name="T17" fmla="*/ 0 h 51"/>
                <a:gd name="T18" fmla="*/ 22249024 w 576"/>
                <a:gd name="T19" fmla="*/ 0 h 51"/>
                <a:gd name="T20" fmla="*/ 18704959 w 576"/>
                <a:gd name="T21" fmla="*/ 3798296 h 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6" h="51">
                  <a:moveTo>
                    <a:pt x="95" y="20"/>
                  </a:moveTo>
                  <a:cubicBezTo>
                    <a:pt x="87" y="29"/>
                    <a:pt x="76" y="38"/>
                    <a:pt x="61" y="38"/>
                  </a:cubicBezTo>
                  <a:cubicBezTo>
                    <a:pt x="50" y="38"/>
                    <a:pt x="39" y="33"/>
                    <a:pt x="33" y="24"/>
                  </a:cubicBezTo>
                  <a:cubicBezTo>
                    <a:pt x="27" y="16"/>
                    <a:pt x="26" y="7"/>
                    <a:pt x="2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4"/>
                    <a:pt x="1" y="28"/>
                    <a:pt x="1" y="39"/>
                  </a:cubicBezTo>
                  <a:cubicBezTo>
                    <a:pt x="1" y="43"/>
                    <a:pt x="0" y="47"/>
                    <a:pt x="0" y="51"/>
                  </a:cubicBezTo>
                  <a:cubicBezTo>
                    <a:pt x="576" y="51"/>
                    <a:pt x="576" y="51"/>
                    <a:pt x="576" y="51"/>
                  </a:cubicBezTo>
                  <a:cubicBezTo>
                    <a:pt x="565" y="36"/>
                    <a:pt x="557" y="18"/>
                    <a:pt x="552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7" y="6"/>
                    <a:pt x="102" y="13"/>
                    <a:pt x="95" y="2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36288" y="3128963"/>
              <a:ext cx="30163" cy="22225"/>
            </a:xfrm>
            <a:custGeom>
              <a:avLst/>
              <a:gdLst>
                <a:gd name="T0" fmla="*/ 8263775 w 68"/>
                <a:gd name="T1" fmla="*/ 0 h 51"/>
                <a:gd name="T2" fmla="*/ 4722284 w 68"/>
                <a:gd name="T3" fmla="*/ 0 h 51"/>
                <a:gd name="T4" fmla="*/ 0 w 68"/>
                <a:gd name="T5" fmla="*/ 9685306 h 51"/>
                <a:gd name="T6" fmla="*/ 8263775 w 68"/>
                <a:gd name="T7" fmla="*/ 9685306 h 51"/>
                <a:gd name="T8" fmla="*/ 13379508 w 68"/>
                <a:gd name="T9" fmla="*/ 4747870 h 51"/>
                <a:gd name="T10" fmla="*/ 8263775 w 68"/>
                <a:gd name="T11" fmla="*/ 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51">
                  <a:moveTo>
                    <a:pt x="42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18"/>
                    <a:pt x="11" y="36"/>
                    <a:pt x="0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56" y="51"/>
                    <a:pt x="68" y="39"/>
                    <a:pt x="68" y="25"/>
                  </a:cubicBezTo>
                  <a:cubicBezTo>
                    <a:pt x="68" y="11"/>
                    <a:pt x="56" y="0"/>
                    <a:pt x="42" y="0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06050" y="3128963"/>
              <a:ext cx="171450" cy="22225"/>
            </a:xfrm>
            <a:custGeom>
              <a:avLst/>
              <a:gdLst>
                <a:gd name="T0" fmla="*/ 0 w 389"/>
                <a:gd name="T1" fmla="*/ 4747870 h 51"/>
                <a:gd name="T2" fmla="*/ 5050503 w 389"/>
                <a:gd name="T3" fmla="*/ 9685306 h 51"/>
                <a:gd name="T4" fmla="*/ 72652048 w 389"/>
                <a:gd name="T5" fmla="*/ 9685306 h 51"/>
                <a:gd name="T6" fmla="*/ 75565816 w 389"/>
                <a:gd name="T7" fmla="*/ 0 h 51"/>
                <a:gd name="T8" fmla="*/ 5050503 w 389"/>
                <a:gd name="T9" fmla="*/ 0 h 51"/>
                <a:gd name="T10" fmla="*/ 0 w 389"/>
                <a:gd name="T11" fmla="*/ 4747870 h 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9" h="51">
                  <a:moveTo>
                    <a:pt x="0" y="25"/>
                  </a:moveTo>
                  <a:cubicBezTo>
                    <a:pt x="0" y="39"/>
                    <a:pt x="12" y="51"/>
                    <a:pt x="26" y="51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5" y="32"/>
                    <a:pt x="380" y="15"/>
                    <a:pt x="389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25100" y="2879726"/>
              <a:ext cx="179388" cy="187325"/>
            </a:xfrm>
            <a:custGeom>
              <a:avLst/>
              <a:gdLst>
                <a:gd name="T0" fmla="*/ 61603611 w 405"/>
                <a:gd name="T1" fmla="*/ 74131544 h 423"/>
                <a:gd name="T2" fmla="*/ 73767446 w 405"/>
                <a:gd name="T3" fmla="*/ 68640220 h 423"/>
                <a:gd name="T4" fmla="*/ 78868266 w 405"/>
                <a:gd name="T5" fmla="*/ 59815131 h 423"/>
                <a:gd name="T6" fmla="*/ 79260705 w 405"/>
                <a:gd name="T7" fmla="*/ 55696638 h 423"/>
                <a:gd name="T8" fmla="*/ 79456925 w 405"/>
                <a:gd name="T9" fmla="*/ 55696638 h 423"/>
                <a:gd name="T10" fmla="*/ 79456925 w 405"/>
                <a:gd name="T11" fmla="*/ 49813393 h 423"/>
                <a:gd name="T12" fmla="*/ 79456925 w 405"/>
                <a:gd name="T13" fmla="*/ 29809475 h 423"/>
                <a:gd name="T14" fmla="*/ 79456925 w 405"/>
                <a:gd name="T15" fmla="*/ 19807737 h 423"/>
                <a:gd name="T16" fmla="*/ 79456925 w 405"/>
                <a:gd name="T17" fmla="*/ 14708777 h 423"/>
                <a:gd name="T18" fmla="*/ 79456925 w 405"/>
                <a:gd name="T19" fmla="*/ 14120231 h 423"/>
                <a:gd name="T20" fmla="*/ 79456925 w 405"/>
                <a:gd name="T21" fmla="*/ 0 h 423"/>
                <a:gd name="T22" fmla="*/ 26681861 w 405"/>
                <a:gd name="T23" fmla="*/ 14120231 h 423"/>
                <a:gd name="T24" fmla="*/ 26289422 w 405"/>
                <a:gd name="T25" fmla="*/ 14120231 h 423"/>
                <a:gd name="T26" fmla="*/ 26289422 w 405"/>
                <a:gd name="T27" fmla="*/ 14316413 h 423"/>
                <a:gd name="T28" fmla="*/ 26289422 w 405"/>
                <a:gd name="T29" fmla="*/ 19807737 h 423"/>
                <a:gd name="T30" fmla="*/ 26289422 w 405"/>
                <a:gd name="T31" fmla="*/ 28829008 h 423"/>
                <a:gd name="T32" fmla="*/ 26289422 w 405"/>
                <a:gd name="T33" fmla="*/ 29809475 h 423"/>
                <a:gd name="T34" fmla="*/ 26289422 w 405"/>
                <a:gd name="T35" fmla="*/ 49813393 h 423"/>
                <a:gd name="T36" fmla="*/ 26289422 w 405"/>
                <a:gd name="T37" fmla="*/ 56873287 h 423"/>
                <a:gd name="T38" fmla="*/ 19422627 w 405"/>
                <a:gd name="T39" fmla="*/ 54716171 h 423"/>
                <a:gd name="T40" fmla="*/ 7651230 w 405"/>
                <a:gd name="T41" fmla="*/ 59815131 h 423"/>
                <a:gd name="T42" fmla="*/ 7259234 w 405"/>
                <a:gd name="T43" fmla="*/ 60207495 h 423"/>
                <a:gd name="T44" fmla="*/ 4512162 w 405"/>
                <a:gd name="T45" fmla="*/ 79818607 h 423"/>
                <a:gd name="T46" fmla="*/ 4708381 w 405"/>
                <a:gd name="T47" fmla="*/ 80014789 h 423"/>
                <a:gd name="T48" fmla="*/ 12163835 w 405"/>
                <a:gd name="T49" fmla="*/ 82956633 h 423"/>
                <a:gd name="T50" fmla="*/ 21384821 w 405"/>
                <a:gd name="T51" fmla="*/ 79818607 h 423"/>
                <a:gd name="T52" fmla="*/ 24523890 w 405"/>
                <a:gd name="T53" fmla="*/ 77465309 h 423"/>
                <a:gd name="T54" fmla="*/ 30017149 w 405"/>
                <a:gd name="T55" fmla="*/ 66483104 h 423"/>
                <a:gd name="T56" fmla="*/ 30017149 w 405"/>
                <a:gd name="T57" fmla="*/ 66483104 h 423"/>
                <a:gd name="T58" fmla="*/ 30017149 w 405"/>
                <a:gd name="T59" fmla="*/ 64325545 h 423"/>
                <a:gd name="T60" fmla="*/ 30017149 w 405"/>
                <a:gd name="T61" fmla="*/ 64325545 h 423"/>
                <a:gd name="T62" fmla="*/ 30017149 w 405"/>
                <a:gd name="T63" fmla="*/ 59815131 h 423"/>
                <a:gd name="T64" fmla="*/ 30017149 w 405"/>
                <a:gd name="T65" fmla="*/ 49813393 h 423"/>
                <a:gd name="T66" fmla="*/ 30017149 w 405"/>
                <a:gd name="T67" fmla="*/ 29809475 h 423"/>
                <a:gd name="T68" fmla="*/ 30017149 w 405"/>
                <a:gd name="T69" fmla="*/ 27848540 h 423"/>
                <a:gd name="T70" fmla="*/ 60230518 w 405"/>
                <a:gd name="T71" fmla="*/ 19807737 h 423"/>
                <a:gd name="T72" fmla="*/ 75729198 w 405"/>
                <a:gd name="T73" fmla="*/ 15689244 h 423"/>
                <a:gd name="T74" fmla="*/ 75729198 w 405"/>
                <a:gd name="T75" fmla="*/ 19807737 h 423"/>
                <a:gd name="T76" fmla="*/ 75729198 w 405"/>
                <a:gd name="T77" fmla="*/ 29809475 h 423"/>
                <a:gd name="T78" fmla="*/ 75729198 w 405"/>
                <a:gd name="T79" fmla="*/ 48048198 h 423"/>
                <a:gd name="T80" fmla="*/ 68862845 w 405"/>
                <a:gd name="T81" fmla="*/ 45891082 h 423"/>
                <a:gd name="T82" fmla="*/ 58464542 w 405"/>
                <a:gd name="T83" fmla="*/ 49813393 h 423"/>
                <a:gd name="T84" fmla="*/ 56699010 w 405"/>
                <a:gd name="T85" fmla="*/ 51381963 h 423"/>
                <a:gd name="T86" fmla="*/ 51597747 w 405"/>
                <a:gd name="T87" fmla="*/ 59815131 h 423"/>
                <a:gd name="T88" fmla="*/ 53952381 w 405"/>
                <a:gd name="T89" fmla="*/ 71189700 h 423"/>
                <a:gd name="T90" fmla="*/ 61603611 w 405"/>
                <a:gd name="T91" fmla="*/ 74131544 h 42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405" h="423">
                  <a:moveTo>
                    <a:pt x="314" y="378"/>
                  </a:moveTo>
                  <a:cubicBezTo>
                    <a:pt x="334" y="378"/>
                    <a:pt x="358" y="368"/>
                    <a:pt x="376" y="350"/>
                  </a:cubicBezTo>
                  <a:cubicBezTo>
                    <a:pt x="390" y="337"/>
                    <a:pt x="398" y="321"/>
                    <a:pt x="402" y="305"/>
                  </a:cubicBezTo>
                  <a:cubicBezTo>
                    <a:pt x="404" y="298"/>
                    <a:pt x="405" y="291"/>
                    <a:pt x="404" y="284"/>
                  </a:cubicBezTo>
                  <a:cubicBezTo>
                    <a:pt x="405" y="284"/>
                    <a:pt x="405" y="284"/>
                    <a:pt x="405" y="284"/>
                  </a:cubicBezTo>
                  <a:cubicBezTo>
                    <a:pt x="405" y="254"/>
                    <a:pt x="405" y="254"/>
                    <a:pt x="405" y="254"/>
                  </a:cubicBezTo>
                  <a:cubicBezTo>
                    <a:pt x="405" y="152"/>
                    <a:pt x="405" y="152"/>
                    <a:pt x="405" y="152"/>
                  </a:cubicBezTo>
                  <a:cubicBezTo>
                    <a:pt x="405" y="101"/>
                    <a:pt x="405" y="101"/>
                    <a:pt x="405" y="101"/>
                  </a:cubicBezTo>
                  <a:cubicBezTo>
                    <a:pt x="405" y="75"/>
                    <a:pt x="405" y="75"/>
                    <a:pt x="405" y="75"/>
                  </a:cubicBezTo>
                  <a:cubicBezTo>
                    <a:pt x="405" y="72"/>
                    <a:pt x="405" y="72"/>
                    <a:pt x="405" y="72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4" y="72"/>
                    <a:pt x="134" y="72"/>
                    <a:pt x="134" y="72"/>
                  </a:cubicBezTo>
                  <a:cubicBezTo>
                    <a:pt x="134" y="73"/>
                    <a:pt x="134" y="73"/>
                    <a:pt x="134" y="73"/>
                  </a:cubicBezTo>
                  <a:cubicBezTo>
                    <a:pt x="134" y="101"/>
                    <a:pt x="134" y="101"/>
                    <a:pt x="134" y="101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52"/>
                    <a:pt x="134" y="152"/>
                    <a:pt x="134" y="152"/>
                  </a:cubicBezTo>
                  <a:cubicBezTo>
                    <a:pt x="134" y="254"/>
                    <a:pt x="134" y="254"/>
                    <a:pt x="134" y="254"/>
                  </a:cubicBezTo>
                  <a:cubicBezTo>
                    <a:pt x="134" y="290"/>
                    <a:pt x="134" y="290"/>
                    <a:pt x="134" y="290"/>
                  </a:cubicBezTo>
                  <a:cubicBezTo>
                    <a:pt x="124" y="282"/>
                    <a:pt x="112" y="279"/>
                    <a:pt x="99" y="279"/>
                  </a:cubicBezTo>
                  <a:cubicBezTo>
                    <a:pt x="79" y="279"/>
                    <a:pt x="57" y="288"/>
                    <a:pt x="39" y="305"/>
                  </a:cubicBezTo>
                  <a:cubicBezTo>
                    <a:pt x="38" y="306"/>
                    <a:pt x="38" y="306"/>
                    <a:pt x="37" y="307"/>
                  </a:cubicBezTo>
                  <a:cubicBezTo>
                    <a:pt x="6" y="338"/>
                    <a:pt x="0" y="383"/>
                    <a:pt x="23" y="407"/>
                  </a:cubicBezTo>
                  <a:cubicBezTo>
                    <a:pt x="24" y="408"/>
                    <a:pt x="24" y="408"/>
                    <a:pt x="24" y="408"/>
                  </a:cubicBezTo>
                  <a:cubicBezTo>
                    <a:pt x="34" y="418"/>
                    <a:pt x="47" y="423"/>
                    <a:pt x="62" y="423"/>
                  </a:cubicBezTo>
                  <a:cubicBezTo>
                    <a:pt x="77" y="423"/>
                    <a:pt x="94" y="417"/>
                    <a:pt x="109" y="407"/>
                  </a:cubicBezTo>
                  <a:cubicBezTo>
                    <a:pt x="115" y="404"/>
                    <a:pt x="120" y="399"/>
                    <a:pt x="125" y="395"/>
                  </a:cubicBezTo>
                  <a:cubicBezTo>
                    <a:pt x="141" y="378"/>
                    <a:pt x="151" y="358"/>
                    <a:pt x="153" y="339"/>
                  </a:cubicBezTo>
                  <a:cubicBezTo>
                    <a:pt x="153" y="339"/>
                    <a:pt x="153" y="339"/>
                    <a:pt x="153" y="339"/>
                  </a:cubicBezTo>
                  <a:cubicBezTo>
                    <a:pt x="153" y="328"/>
                    <a:pt x="153" y="328"/>
                    <a:pt x="153" y="328"/>
                  </a:cubicBezTo>
                  <a:cubicBezTo>
                    <a:pt x="153" y="328"/>
                    <a:pt x="153" y="328"/>
                    <a:pt x="153" y="328"/>
                  </a:cubicBezTo>
                  <a:cubicBezTo>
                    <a:pt x="153" y="305"/>
                    <a:pt x="153" y="305"/>
                    <a:pt x="153" y="305"/>
                  </a:cubicBezTo>
                  <a:cubicBezTo>
                    <a:pt x="153" y="254"/>
                    <a:pt x="153" y="254"/>
                    <a:pt x="153" y="254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86" y="80"/>
                    <a:pt x="386" y="80"/>
                    <a:pt x="386" y="80"/>
                  </a:cubicBezTo>
                  <a:cubicBezTo>
                    <a:pt x="386" y="101"/>
                    <a:pt x="386" y="101"/>
                    <a:pt x="386" y="101"/>
                  </a:cubicBezTo>
                  <a:cubicBezTo>
                    <a:pt x="386" y="152"/>
                    <a:pt x="386" y="152"/>
                    <a:pt x="386" y="152"/>
                  </a:cubicBezTo>
                  <a:cubicBezTo>
                    <a:pt x="386" y="245"/>
                    <a:pt x="386" y="245"/>
                    <a:pt x="386" y="245"/>
                  </a:cubicBezTo>
                  <a:cubicBezTo>
                    <a:pt x="376" y="238"/>
                    <a:pt x="364" y="234"/>
                    <a:pt x="351" y="234"/>
                  </a:cubicBezTo>
                  <a:cubicBezTo>
                    <a:pt x="333" y="234"/>
                    <a:pt x="315" y="241"/>
                    <a:pt x="298" y="254"/>
                  </a:cubicBezTo>
                  <a:cubicBezTo>
                    <a:pt x="295" y="257"/>
                    <a:pt x="292" y="259"/>
                    <a:pt x="289" y="262"/>
                  </a:cubicBezTo>
                  <a:cubicBezTo>
                    <a:pt x="276" y="275"/>
                    <a:pt x="267" y="290"/>
                    <a:pt x="263" y="305"/>
                  </a:cubicBezTo>
                  <a:cubicBezTo>
                    <a:pt x="257" y="327"/>
                    <a:pt x="261" y="349"/>
                    <a:pt x="275" y="363"/>
                  </a:cubicBezTo>
                  <a:cubicBezTo>
                    <a:pt x="285" y="373"/>
                    <a:pt x="299" y="378"/>
                    <a:pt x="314" y="3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85438" y="3032126"/>
              <a:ext cx="147638" cy="161925"/>
            </a:xfrm>
            <a:custGeom>
              <a:avLst/>
              <a:gdLst>
                <a:gd name="T0" fmla="*/ 33821145 w 331"/>
                <a:gd name="T1" fmla="*/ 61320600 h 367"/>
                <a:gd name="T2" fmla="*/ 35213670 w 331"/>
                <a:gd name="T3" fmla="*/ 52365751 h 367"/>
                <a:gd name="T4" fmla="*/ 35213670 w 331"/>
                <a:gd name="T5" fmla="*/ 50029972 h 367"/>
                <a:gd name="T6" fmla="*/ 35213670 w 331"/>
                <a:gd name="T7" fmla="*/ 42437586 h 367"/>
                <a:gd name="T8" fmla="*/ 35213670 w 331"/>
                <a:gd name="T9" fmla="*/ 22581699 h 367"/>
                <a:gd name="T10" fmla="*/ 35213670 w 331"/>
                <a:gd name="T11" fmla="*/ 19661313 h 367"/>
                <a:gd name="T12" fmla="*/ 49140260 w 331"/>
                <a:gd name="T13" fmla="*/ 22581699 h 367"/>
                <a:gd name="T14" fmla="*/ 54114010 w 331"/>
                <a:gd name="T15" fmla="*/ 40880547 h 367"/>
                <a:gd name="T16" fmla="*/ 53716146 w 331"/>
                <a:gd name="T17" fmla="*/ 42437586 h 367"/>
                <a:gd name="T18" fmla="*/ 53915078 w 331"/>
                <a:gd name="T19" fmla="*/ 43410901 h 367"/>
                <a:gd name="T20" fmla="*/ 55506536 w 331"/>
                <a:gd name="T21" fmla="*/ 42437586 h 367"/>
                <a:gd name="T22" fmla="*/ 55904400 w 331"/>
                <a:gd name="T23" fmla="*/ 42048437 h 367"/>
                <a:gd name="T24" fmla="*/ 65652968 w 331"/>
                <a:gd name="T25" fmla="*/ 22581699 h 367"/>
                <a:gd name="T26" fmla="*/ 60878150 w 331"/>
                <a:gd name="T27" fmla="*/ 12458960 h 367"/>
                <a:gd name="T28" fmla="*/ 29643123 w 331"/>
                <a:gd name="T29" fmla="*/ 0 h 367"/>
                <a:gd name="T30" fmla="*/ 28648463 w 331"/>
                <a:gd name="T31" fmla="*/ 0 h 367"/>
                <a:gd name="T32" fmla="*/ 23674712 w 331"/>
                <a:gd name="T33" fmla="*/ 5061590 h 367"/>
                <a:gd name="T34" fmla="*/ 23674712 w 331"/>
                <a:gd name="T35" fmla="*/ 12458960 h 367"/>
                <a:gd name="T36" fmla="*/ 23674712 w 331"/>
                <a:gd name="T37" fmla="*/ 22581699 h 367"/>
                <a:gd name="T38" fmla="*/ 23674712 w 331"/>
                <a:gd name="T39" fmla="*/ 37960162 h 367"/>
                <a:gd name="T40" fmla="*/ 17706301 w 331"/>
                <a:gd name="T41" fmla="*/ 36792272 h 367"/>
                <a:gd name="T42" fmla="*/ 4774818 w 331"/>
                <a:gd name="T43" fmla="*/ 42437586 h 367"/>
                <a:gd name="T44" fmla="*/ 198932 w 331"/>
                <a:gd name="T45" fmla="*/ 52365751 h 367"/>
                <a:gd name="T46" fmla="*/ 0 w 331"/>
                <a:gd name="T47" fmla="*/ 54117806 h 367"/>
                <a:gd name="T48" fmla="*/ 17706301 w 331"/>
                <a:gd name="T49" fmla="*/ 71443340 h 367"/>
                <a:gd name="T50" fmla="*/ 33821145 w 331"/>
                <a:gd name="T51" fmla="*/ 61320600 h 36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31" h="367">
                  <a:moveTo>
                    <a:pt x="170" y="315"/>
                  </a:moveTo>
                  <a:cubicBezTo>
                    <a:pt x="175" y="303"/>
                    <a:pt x="177" y="284"/>
                    <a:pt x="177" y="269"/>
                  </a:cubicBezTo>
                  <a:cubicBezTo>
                    <a:pt x="177" y="264"/>
                    <a:pt x="177" y="260"/>
                    <a:pt x="177" y="257"/>
                  </a:cubicBezTo>
                  <a:cubicBezTo>
                    <a:pt x="177" y="245"/>
                    <a:pt x="177" y="232"/>
                    <a:pt x="177" y="218"/>
                  </a:cubicBezTo>
                  <a:cubicBezTo>
                    <a:pt x="177" y="180"/>
                    <a:pt x="177" y="137"/>
                    <a:pt x="177" y="116"/>
                  </a:cubicBezTo>
                  <a:cubicBezTo>
                    <a:pt x="177" y="107"/>
                    <a:pt x="177" y="101"/>
                    <a:pt x="177" y="101"/>
                  </a:cubicBezTo>
                  <a:cubicBezTo>
                    <a:pt x="210" y="101"/>
                    <a:pt x="232" y="107"/>
                    <a:pt x="247" y="116"/>
                  </a:cubicBezTo>
                  <a:cubicBezTo>
                    <a:pt x="288" y="138"/>
                    <a:pt x="282" y="181"/>
                    <a:pt x="272" y="210"/>
                  </a:cubicBezTo>
                  <a:cubicBezTo>
                    <a:pt x="271" y="213"/>
                    <a:pt x="270" y="216"/>
                    <a:pt x="270" y="218"/>
                  </a:cubicBezTo>
                  <a:cubicBezTo>
                    <a:pt x="269" y="221"/>
                    <a:pt x="270" y="223"/>
                    <a:pt x="271" y="223"/>
                  </a:cubicBezTo>
                  <a:cubicBezTo>
                    <a:pt x="273" y="223"/>
                    <a:pt x="275" y="221"/>
                    <a:pt x="279" y="218"/>
                  </a:cubicBezTo>
                  <a:cubicBezTo>
                    <a:pt x="279" y="217"/>
                    <a:pt x="280" y="217"/>
                    <a:pt x="281" y="216"/>
                  </a:cubicBezTo>
                  <a:cubicBezTo>
                    <a:pt x="318" y="176"/>
                    <a:pt x="331" y="143"/>
                    <a:pt x="330" y="116"/>
                  </a:cubicBezTo>
                  <a:cubicBezTo>
                    <a:pt x="329" y="95"/>
                    <a:pt x="320" y="79"/>
                    <a:pt x="306" y="64"/>
                  </a:cubicBezTo>
                  <a:cubicBezTo>
                    <a:pt x="267" y="25"/>
                    <a:pt x="190" y="8"/>
                    <a:pt x="149" y="0"/>
                  </a:cubicBezTo>
                  <a:cubicBezTo>
                    <a:pt x="147" y="0"/>
                    <a:pt x="145" y="0"/>
                    <a:pt x="144" y="0"/>
                  </a:cubicBezTo>
                  <a:cubicBezTo>
                    <a:pt x="130" y="0"/>
                    <a:pt x="119" y="11"/>
                    <a:pt x="119" y="26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19" y="195"/>
                    <a:pt x="119" y="195"/>
                    <a:pt x="119" y="195"/>
                  </a:cubicBezTo>
                  <a:cubicBezTo>
                    <a:pt x="110" y="191"/>
                    <a:pt x="99" y="189"/>
                    <a:pt x="89" y="189"/>
                  </a:cubicBezTo>
                  <a:cubicBezTo>
                    <a:pt x="63" y="189"/>
                    <a:pt x="40" y="200"/>
                    <a:pt x="24" y="218"/>
                  </a:cubicBezTo>
                  <a:cubicBezTo>
                    <a:pt x="11" y="231"/>
                    <a:pt x="3" y="249"/>
                    <a:pt x="1" y="269"/>
                  </a:cubicBezTo>
                  <a:cubicBezTo>
                    <a:pt x="1" y="272"/>
                    <a:pt x="0" y="275"/>
                    <a:pt x="0" y="278"/>
                  </a:cubicBezTo>
                  <a:cubicBezTo>
                    <a:pt x="0" y="327"/>
                    <a:pt x="40" y="367"/>
                    <a:pt x="89" y="367"/>
                  </a:cubicBezTo>
                  <a:cubicBezTo>
                    <a:pt x="125" y="367"/>
                    <a:pt x="156" y="345"/>
                    <a:pt x="170" y="315"/>
                  </a:cubicBezTo>
                  <a:close/>
                </a:path>
              </a:pathLst>
            </a:cu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1338" y="2900363"/>
              <a:ext cx="76200" cy="188913"/>
            </a:xfrm>
            <a:custGeom>
              <a:avLst/>
              <a:gdLst>
                <a:gd name="T0" fmla="*/ 6596365 w 173"/>
                <a:gd name="T1" fmla="*/ 56576770 h 424"/>
                <a:gd name="T2" fmla="*/ 0 w 173"/>
                <a:gd name="T3" fmla="*/ 71465253 h 424"/>
                <a:gd name="T4" fmla="*/ 3491986 w 173"/>
                <a:gd name="T5" fmla="*/ 80596791 h 424"/>
                <a:gd name="T6" fmla="*/ 4656128 w 173"/>
                <a:gd name="T7" fmla="*/ 81787745 h 424"/>
                <a:gd name="T8" fmla="*/ 12416636 w 173"/>
                <a:gd name="T9" fmla="*/ 84170098 h 424"/>
                <a:gd name="T10" fmla="*/ 21146601 w 173"/>
                <a:gd name="T11" fmla="*/ 81787745 h 424"/>
                <a:gd name="T12" fmla="*/ 26966872 w 173"/>
                <a:gd name="T13" fmla="*/ 77420468 h 424"/>
                <a:gd name="T14" fmla="*/ 31234953 w 173"/>
                <a:gd name="T15" fmla="*/ 71465253 h 424"/>
                <a:gd name="T16" fmla="*/ 33563237 w 173"/>
                <a:gd name="T17" fmla="*/ 63325954 h 424"/>
                <a:gd name="T18" fmla="*/ 33563237 w 173"/>
                <a:gd name="T19" fmla="*/ 63325954 h 424"/>
                <a:gd name="T20" fmla="*/ 33563237 w 173"/>
                <a:gd name="T21" fmla="*/ 51216809 h 424"/>
                <a:gd name="T22" fmla="*/ 33563237 w 173"/>
                <a:gd name="T23" fmla="*/ 41092587 h 424"/>
                <a:gd name="T24" fmla="*/ 33563237 w 173"/>
                <a:gd name="T25" fmla="*/ 20844144 h 424"/>
                <a:gd name="T26" fmla="*/ 33563237 w 173"/>
                <a:gd name="T27" fmla="*/ 10719922 h 424"/>
                <a:gd name="T28" fmla="*/ 33563237 w 173"/>
                <a:gd name="T29" fmla="*/ 0 h 424"/>
                <a:gd name="T30" fmla="*/ 25220879 w 173"/>
                <a:gd name="T31" fmla="*/ 0 h 424"/>
                <a:gd name="T32" fmla="*/ 25220879 w 173"/>
                <a:gd name="T33" fmla="*/ 10719922 h 424"/>
                <a:gd name="T34" fmla="*/ 25220879 w 173"/>
                <a:gd name="T35" fmla="*/ 20844144 h 424"/>
                <a:gd name="T36" fmla="*/ 25220879 w 173"/>
                <a:gd name="T37" fmla="*/ 41092587 h 424"/>
                <a:gd name="T38" fmla="*/ 25220879 w 173"/>
                <a:gd name="T39" fmla="*/ 50422840 h 424"/>
                <a:gd name="T40" fmla="*/ 21146601 w 173"/>
                <a:gd name="T41" fmla="*/ 49827140 h 424"/>
                <a:gd name="T42" fmla="*/ 14744480 w 173"/>
                <a:gd name="T43" fmla="*/ 51216809 h 424"/>
                <a:gd name="T44" fmla="*/ 6596365 w 173"/>
                <a:gd name="T45" fmla="*/ 56576770 h 42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3" h="424">
                  <a:moveTo>
                    <a:pt x="34" y="285"/>
                  </a:moveTo>
                  <a:cubicBezTo>
                    <a:pt x="12" y="307"/>
                    <a:pt x="0" y="335"/>
                    <a:pt x="0" y="360"/>
                  </a:cubicBezTo>
                  <a:cubicBezTo>
                    <a:pt x="0" y="378"/>
                    <a:pt x="6" y="394"/>
                    <a:pt x="18" y="406"/>
                  </a:cubicBezTo>
                  <a:cubicBezTo>
                    <a:pt x="20" y="408"/>
                    <a:pt x="22" y="410"/>
                    <a:pt x="24" y="412"/>
                  </a:cubicBezTo>
                  <a:cubicBezTo>
                    <a:pt x="35" y="420"/>
                    <a:pt x="49" y="424"/>
                    <a:pt x="64" y="424"/>
                  </a:cubicBezTo>
                  <a:cubicBezTo>
                    <a:pt x="79" y="424"/>
                    <a:pt x="94" y="419"/>
                    <a:pt x="109" y="412"/>
                  </a:cubicBezTo>
                  <a:cubicBezTo>
                    <a:pt x="120" y="406"/>
                    <a:pt x="130" y="399"/>
                    <a:pt x="139" y="390"/>
                  </a:cubicBezTo>
                  <a:cubicBezTo>
                    <a:pt x="148" y="381"/>
                    <a:pt x="155" y="371"/>
                    <a:pt x="161" y="360"/>
                  </a:cubicBezTo>
                  <a:cubicBezTo>
                    <a:pt x="168" y="347"/>
                    <a:pt x="172" y="333"/>
                    <a:pt x="173" y="319"/>
                  </a:cubicBezTo>
                  <a:cubicBezTo>
                    <a:pt x="173" y="319"/>
                    <a:pt x="173" y="319"/>
                    <a:pt x="173" y="319"/>
                  </a:cubicBezTo>
                  <a:cubicBezTo>
                    <a:pt x="173" y="258"/>
                    <a:pt x="173" y="258"/>
                    <a:pt x="173" y="258"/>
                  </a:cubicBezTo>
                  <a:cubicBezTo>
                    <a:pt x="173" y="207"/>
                    <a:pt x="173" y="207"/>
                    <a:pt x="173" y="207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54"/>
                    <a:pt x="130" y="54"/>
                    <a:pt x="130" y="5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207"/>
                    <a:pt x="130" y="207"/>
                    <a:pt x="130" y="207"/>
                  </a:cubicBezTo>
                  <a:cubicBezTo>
                    <a:pt x="130" y="254"/>
                    <a:pt x="130" y="254"/>
                    <a:pt x="130" y="254"/>
                  </a:cubicBezTo>
                  <a:cubicBezTo>
                    <a:pt x="123" y="252"/>
                    <a:pt x="116" y="251"/>
                    <a:pt x="109" y="251"/>
                  </a:cubicBezTo>
                  <a:cubicBezTo>
                    <a:pt x="98" y="251"/>
                    <a:pt x="87" y="254"/>
                    <a:pt x="76" y="258"/>
                  </a:cubicBezTo>
                  <a:cubicBezTo>
                    <a:pt x="61" y="264"/>
                    <a:pt x="47" y="273"/>
                    <a:pt x="34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36275" y="3063876"/>
              <a:ext cx="98425" cy="98425"/>
            </a:xfrm>
            <a:custGeom>
              <a:avLst/>
              <a:gdLst>
                <a:gd name="T0" fmla="*/ 22016470 w 221"/>
                <a:gd name="T1" fmla="*/ 0 h 221"/>
                <a:gd name="T2" fmla="*/ 4760474 w 221"/>
                <a:gd name="T3" fmla="*/ 8529127 h 221"/>
                <a:gd name="T4" fmla="*/ 0 w 221"/>
                <a:gd name="T5" fmla="*/ 21818284 h 221"/>
                <a:gd name="T6" fmla="*/ 1190007 w 221"/>
                <a:gd name="T7" fmla="*/ 28760141 h 221"/>
                <a:gd name="T8" fmla="*/ 8132310 w 221"/>
                <a:gd name="T9" fmla="*/ 38876094 h 221"/>
                <a:gd name="T10" fmla="*/ 22016470 w 221"/>
                <a:gd name="T11" fmla="*/ 43834754 h 221"/>
                <a:gd name="T12" fmla="*/ 35702444 w 221"/>
                <a:gd name="T13" fmla="*/ 38876094 h 221"/>
                <a:gd name="T14" fmla="*/ 42644747 w 221"/>
                <a:gd name="T15" fmla="*/ 28760141 h 221"/>
                <a:gd name="T16" fmla="*/ 43834754 w 221"/>
                <a:gd name="T17" fmla="*/ 21818284 h 221"/>
                <a:gd name="T18" fmla="*/ 39272911 w 221"/>
                <a:gd name="T19" fmla="*/ 8529127 h 221"/>
                <a:gd name="T20" fmla="*/ 22016470 w 221"/>
                <a:gd name="T21" fmla="*/ 0 h 2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1" h="221">
                  <a:moveTo>
                    <a:pt x="111" y="0"/>
                  </a:moveTo>
                  <a:cubicBezTo>
                    <a:pt x="75" y="0"/>
                    <a:pt x="44" y="17"/>
                    <a:pt x="24" y="43"/>
                  </a:cubicBezTo>
                  <a:cubicBezTo>
                    <a:pt x="9" y="61"/>
                    <a:pt x="0" y="85"/>
                    <a:pt x="0" y="110"/>
                  </a:cubicBezTo>
                  <a:cubicBezTo>
                    <a:pt x="0" y="122"/>
                    <a:pt x="2" y="134"/>
                    <a:pt x="6" y="145"/>
                  </a:cubicBezTo>
                  <a:cubicBezTo>
                    <a:pt x="13" y="165"/>
                    <a:pt x="25" y="183"/>
                    <a:pt x="41" y="196"/>
                  </a:cubicBezTo>
                  <a:cubicBezTo>
                    <a:pt x="60" y="211"/>
                    <a:pt x="84" y="221"/>
                    <a:pt x="111" y="221"/>
                  </a:cubicBezTo>
                  <a:cubicBezTo>
                    <a:pt x="137" y="221"/>
                    <a:pt x="161" y="211"/>
                    <a:pt x="180" y="196"/>
                  </a:cubicBezTo>
                  <a:cubicBezTo>
                    <a:pt x="196" y="183"/>
                    <a:pt x="209" y="165"/>
                    <a:pt x="215" y="145"/>
                  </a:cubicBezTo>
                  <a:cubicBezTo>
                    <a:pt x="219" y="134"/>
                    <a:pt x="221" y="122"/>
                    <a:pt x="221" y="110"/>
                  </a:cubicBezTo>
                  <a:cubicBezTo>
                    <a:pt x="221" y="85"/>
                    <a:pt x="212" y="61"/>
                    <a:pt x="198" y="43"/>
                  </a:cubicBezTo>
                  <a:cubicBezTo>
                    <a:pt x="177" y="17"/>
                    <a:pt x="146" y="0"/>
                    <a:pt x="111" y="0"/>
                  </a:cubicBezTo>
                  <a:close/>
                </a:path>
              </a:pathLst>
            </a:cu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0" name="组合 243出自【趣你的PPT】(微信:qunideppt)：最优质的PPT资源库"/>
          <p:cNvGrpSpPr>
            <a:grpSpLocks/>
          </p:cNvGrpSpPr>
          <p:nvPr/>
        </p:nvGrpSpPr>
        <p:grpSpPr bwMode="auto">
          <a:xfrm>
            <a:off x="5140325" y="2674938"/>
            <a:ext cx="725488" cy="723900"/>
            <a:chOff x="3177262" y="2623344"/>
            <a:chExt cx="724349" cy="724349"/>
          </a:xfrm>
        </p:grpSpPr>
        <p:sp>
          <p:nvSpPr>
            <p:cNvPr id="404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7262" y="2623344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20257" y="2776888"/>
              <a:ext cx="443048" cy="443048"/>
            </a:xfrm>
            <a:custGeom>
              <a:avLst/>
              <a:gdLst>
                <a:gd name="T0" fmla="*/ 182158742 w 1000"/>
                <a:gd name="T1" fmla="*/ 94815370 h 1001"/>
                <a:gd name="T2" fmla="*/ 97753225 w 1000"/>
                <a:gd name="T3" fmla="*/ 10578712 h 1001"/>
                <a:gd name="T4" fmla="*/ 72235432 w 1000"/>
                <a:gd name="T5" fmla="*/ 0 h 1001"/>
                <a:gd name="T6" fmla="*/ 0 w 1000"/>
                <a:gd name="T7" fmla="*/ 0 h 1001"/>
                <a:gd name="T8" fmla="*/ 0 w 1000"/>
                <a:gd name="T9" fmla="*/ 72091124 h 1001"/>
                <a:gd name="T10" fmla="*/ 10599923 w 1000"/>
                <a:gd name="T11" fmla="*/ 97753827 h 1001"/>
                <a:gd name="T12" fmla="*/ 94808728 w 1000"/>
                <a:gd name="T13" fmla="*/ 181990486 h 1001"/>
                <a:gd name="T14" fmla="*/ 146041026 w 1000"/>
                <a:gd name="T15" fmla="*/ 181990486 h 1001"/>
                <a:gd name="T16" fmla="*/ 182158742 w 1000"/>
                <a:gd name="T17" fmla="*/ 145749071 h 1001"/>
                <a:gd name="T18" fmla="*/ 182158742 w 1000"/>
                <a:gd name="T19" fmla="*/ 94815370 h 10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00" h="1001">
                  <a:moveTo>
                    <a:pt x="928" y="484"/>
                  </a:moveTo>
                  <a:cubicBezTo>
                    <a:pt x="498" y="54"/>
                    <a:pt x="498" y="54"/>
                    <a:pt x="498" y="54"/>
                  </a:cubicBezTo>
                  <a:cubicBezTo>
                    <a:pt x="462" y="18"/>
                    <a:pt x="415" y="0"/>
                    <a:pt x="3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416"/>
                    <a:pt x="18" y="463"/>
                    <a:pt x="54" y="499"/>
                  </a:cubicBezTo>
                  <a:cubicBezTo>
                    <a:pt x="483" y="929"/>
                    <a:pt x="483" y="929"/>
                    <a:pt x="483" y="929"/>
                  </a:cubicBezTo>
                  <a:cubicBezTo>
                    <a:pt x="555" y="1001"/>
                    <a:pt x="672" y="1001"/>
                    <a:pt x="744" y="929"/>
                  </a:cubicBezTo>
                  <a:cubicBezTo>
                    <a:pt x="928" y="744"/>
                    <a:pt x="928" y="744"/>
                    <a:pt x="928" y="744"/>
                  </a:cubicBezTo>
                  <a:cubicBezTo>
                    <a:pt x="1000" y="672"/>
                    <a:pt x="1000" y="556"/>
                    <a:pt x="928" y="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02302" y="2857761"/>
              <a:ext cx="53916" cy="55088"/>
            </a:xfrm>
            <a:prstGeom prst="ellipse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9037" y="2854245"/>
              <a:ext cx="216836" cy="216836"/>
            </a:xfrm>
            <a:custGeom>
              <a:avLst/>
              <a:gdLst>
                <a:gd name="T0" fmla="*/ 218432382 w 185"/>
                <a:gd name="T1" fmla="*/ 254150545 h 185"/>
                <a:gd name="T2" fmla="*/ 0 w 185"/>
                <a:gd name="T3" fmla="*/ 35718164 h 185"/>
                <a:gd name="T4" fmla="*/ 35718164 w 185"/>
                <a:gd name="T5" fmla="*/ 0 h 185"/>
                <a:gd name="T6" fmla="*/ 254150545 w 185"/>
                <a:gd name="T7" fmla="*/ 218432382 h 185"/>
                <a:gd name="T8" fmla="*/ 218432382 w 185"/>
                <a:gd name="T9" fmla="*/ 254150545 h 1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5" h="185">
                  <a:moveTo>
                    <a:pt x="159" y="185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185" y="159"/>
                  </a:lnTo>
                  <a:lnTo>
                    <a:pt x="159" y="185"/>
                  </a:lnTo>
                  <a:close/>
                </a:path>
              </a:pathLst>
            </a:custGeom>
            <a:solidFill>
              <a:srgbClr val="E1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981" y="2902300"/>
              <a:ext cx="165264" cy="166436"/>
            </a:xfrm>
            <a:custGeom>
              <a:avLst/>
              <a:gdLst>
                <a:gd name="T0" fmla="*/ 157985351 w 141"/>
                <a:gd name="T1" fmla="*/ 195077057 h 142"/>
                <a:gd name="T2" fmla="*/ 0 w 141"/>
                <a:gd name="T3" fmla="*/ 37091786 h 142"/>
                <a:gd name="T4" fmla="*/ 35718122 w 141"/>
                <a:gd name="T5" fmla="*/ 0 h 142"/>
                <a:gd name="T6" fmla="*/ 193703473 w 141"/>
                <a:gd name="T7" fmla="*/ 159358954 h 142"/>
                <a:gd name="T8" fmla="*/ 157985351 w 141"/>
                <a:gd name="T9" fmla="*/ 195077057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" h="142">
                  <a:moveTo>
                    <a:pt x="115" y="142"/>
                  </a:moveTo>
                  <a:lnTo>
                    <a:pt x="0" y="27"/>
                  </a:lnTo>
                  <a:lnTo>
                    <a:pt x="26" y="0"/>
                  </a:lnTo>
                  <a:lnTo>
                    <a:pt x="141" y="116"/>
                  </a:lnTo>
                  <a:lnTo>
                    <a:pt x="115" y="142"/>
                  </a:lnTo>
                  <a:close/>
                </a:path>
              </a:pathLst>
            </a:custGeom>
            <a:solidFill>
              <a:srgbClr val="E1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96442" y="2945668"/>
              <a:ext cx="196910" cy="196910"/>
            </a:xfrm>
            <a:custGeom>
              <a:avLst/>
              <a:gdLst>
                <a:gd name="T0" fmla="*/ 195076862 w 168"/>
                <a:gd name="T1" fmla="*/ 230794929 h 168"/>
                <a:gd name="T2" fmla="*/ 0 w 168"/>
                <a:gd name="T3" fmla="*/ 35718068 h 168"/>
                <a:gd name="T4" fmla="*/ 35718068 w 168"/>
                <a:gd name="T5" fmla="*/ 0 h 168"/>
                <a:gd name="T6" fmla="*/ 230794929 w 168"/>
                <a:gd name="T7" fmla="*/ 195076862 h 168"/>
                <a:gd name="T8" fmla="*/ 195076862 w 168"/>
                <a:gd name="T9" fmla="*/ 230794929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8" h="168">
                  <a:moveTo>
                    <a:pt x="142" y="168"/>
                  </a:moveTo>
                  <a:lnTo>
                    <a:pt x="0" y="26"/>
                  </a:lnTo>
                  <a:lnTo>
                    <a:pt x="26" y="0"/>
                  </a:lnTo>
                  <a:lnTo>
                    <a:pt x="168" y="142"/>
                  </a:lnTo>
                  <a:lnTo>
                    <a:pt x="142" y="168"/>
                  </a:lnTo>
                  <a:close/>
                </a:path>
              </a:pathLst>
            </a:custGeom>
            <a:solidFill>
              <a:srgbClr val="E1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1" name="组合 244出自【趣你的PPT】(微信:qunideppt)：最优质的PPT资源库"/>
          <p:cNvGrpSpPr>
            <a:grpSpLocks/>
          </p:cNvGrpSpPr>
          <p:nvPr/>
        </p:nvGrpSpPr>
        <p:grpSpPr bwMode="auto">
          <a:xfrm>
            <a:off x="6243638" y="2674938"/>
            <a:ext cx="722312" cy="723900"/>
            <a:chOff x="4019991" y="2623344"/>
            <a:chExt cx="723177" cy="724349"/>
          </a:xfrm>
        </p:grpSpPr>
        <p:sp>
          <p:nvSpPr>
            <p:cNvPr id="404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9991" y="2623344"/>
              <a:ext cx="723177" cy="724349"/>
            </a:xfrm>
            <a:custGeom>
              <a:avLst/>
              <a:gdLst>
                <a:gd name="T0" fmla="*/ 320456479 w 1632"/>
                <a:gd name="T1" fmla="*/ 299038519 h 1632"/>
                <a:gd name="T2" fmla="*/ 298071669 w 1632"/>
                <a:gd name="T3" fmla="*/ 321496001 h 1632"/>
                <a:gd name="T4" fmla="*/ 22384810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384810 w 1632"/>
                <a:gd name="T11" fmla="*/ 0 h 1632"/>
                <a:gd name="T12" fmla="*/ 298071669 w 1632"/>
                <a:gd name="T13" fmla="*/ 0 h 1632"/>
                <a:gd name="T14" fmla="*/ 320456479 w 1632"/>
                <a:gd name="T15" fmla="*/ 22457482 h 1632"/>
                <a:gd name="T16" fmla="*/ 320456479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19245" y="2771027"/>
              <a:ext cx="324668" cy="464146"/>
            </a:xfrm>
            <a:custGeom>
              <a:avLst/>
              <a:gdLst>
                <a:gd name="T0" fmla="*/ 144198783 w 731"/>
                <a:gd name="T1" fmla="*/ 191950798 h 1045"/>
                <a:gd name="T2" fmla="*/ 129996001 w 731"/>
                <a:gd name="T3" fmla="*/ 206154554 h 1045"/>
                <a:gd name="T4" fmla="*/ 14399981 w 731"/>
                <a:gd name="T5" fmla="*/ 206154554 h 1045"/>
                <a:gd name="T6" fmla="*/ 0 w 731"/>
                <a:gd name="T7" fmla="*/ 191950798 h 1045"/>
                <a:gd name="T8" fmla="*/ 0 w 731"/>
                <a:gd name="T9" fmla="*/ 14203756 h 1045"/>
                <a:gd name="T10" fmla="*/ 14399981 w 731"/>
                <a:gd name="T11" fmla="*/ 0 h 1045"/>
                <a:gd name="T12" fmla="*/ 129996001 w 731"/>
                <a:gd name="T13" fmla="*/ 0 h 1045"/>
                <a:gd name="T14" fmla="*/ 144198783 w 731"/>
                <a:gd name="T15" fmla="*/ 14203756 h 1045"/>
                <a:gd name="T16" fmla="*/ 144198783 w 731"/>
                <a:gd name="T17" fmla="*/ 191950798 h 10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31" h="1045">
                  <a:moveTo>
                    <a:pt x="731" y="973"/>
                  </a:moveTo>
                  <a:cubicBezTo>
                    <a:pt x="731" y="1013"/>
                    <a:pt x="699" y="1045"/>
                    <a:pt x="659" y="1045"/>
                  </a:cubicBezTo>
                  <a:cubicBezTo>
                    <a:pt x="73" y="1045"/>
                    <a:pt x="73" y="1045"/>
                    <a:pt x="73" y="1045"/>
                  </a:cubicBezTo>
                  <a:cubicBezTo>
                    <a:pt x="33" y="1045"/>
                    <a:pt x="0" y="1013"/>
                    <a:pt x="0" y="973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3" y="0"/>
                    <a:pt x="73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99" y="0"/>
                    <a:pt x="731" y="32"/>
                    <a:pt x="731" y="72"/>
                  </a:cubicBezTo>
                  <a:lnTo>
                    <a:pt x="731" y="9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93459" y="2713595"/>
              <a:ext cx="373895" cy="543847"/>
            </a:xfrm>
            <a:custGeom>
              <a:avLst/>
              <a:gdLst>
                <a:gd name="T0" fmla="*/ 139607597 w 842"/>
                <a:gd name="T1" fmla="*/ 16977890 h 1224"/>
                <a:gd name="T2" fmla="*/ 107465949 w 842"/>
                <a:gd name="T3" fmla="*/ 16977890 h 1224"/>
                <a:gd name="T4" fmla="*/ 107465949 w 842"/>
                <a:gd name="T5" fmla="*/ 11647834 h 1224"/>
                <a:gd name="T6" fmla="*/ 96029291 w 842"/>
                <a:gd name="T7" fmla="*/ 0 h 1224"/>
                <a:gd name="T8" fmla="*/ 70000959 w 842"/>
                <a:gd name="T9" fmla="*/ 0 h 1224"/>
                <a:gd name="T10" fmla="*/ 58564302 w 842"/>
                <a:gd name="T11" fmla="*/ 11647834 h 1224"/>
                <a:gd name="T12" fmla="*/ 58564302 w 842"/>
                <a:gd name="T13" fmla="*/ 16977890 h 1224"/>
                <a:gd name="T14" fmla="*/ 26422653 w 842"/>
                <a:gd name="T15" fmla="*/ 16977890 h 1224"/>
                <a:gd name="T16" fmla="*/ 0 w 842"/>
                <a:gd name="T17" fmla="*/ 43432226 h 1224"/>
                <a:gd name="T18" fmla="*/ 0 w 842"/>
                <a:gd name="T19" fmla="*/ 215187462 h 1224"/>
                <a:gd name="T20" fmla="*/ 26422653 w 842"/>
                <a:gd name="T21" fmla="*/ 241641797 h 1224"/>
                <a:gd name="T22" fmla="*/ 139607597 w 842"/>
                <a:gd name="T23" fmla="*/ 241641797 h 1224"/>
                <a:gd name="T24" fmla="*/ 165833090 w 842"/>
                <a:gd name="T25" fmla="*/ 215187462 h 1224"/>
                <a:gd name="T26" fmla="*/ 165833090 w 842"/>
                <a:gd name="T27" fmla="*/ 43432226 h 1224"/>
                <a:gd name="T28" fmla="*/ 139607597 w 842"/>
                <a:gd name="T29" fmla="*/ 16977890 h 1224"/>
                <a:gd name="T30" fmla="*/ 83015347 w 842"/>
                <a:gd name="T31" fmla="*/ 5330500 h 1224"/>
                <a:gd name="T32" fmla="*/ 88733454 w 842"/>
                <a:gd name="T33" fmla="*/ 11055556 h 1224"/>
                <a:gd name="T34" fmla="*/ 83015347 w 842"/>
                <a:gd name="T35" fmla="*/ 16780612 h 1224"/>
                <a:gd name="T36" fmla="*/ 77296796 w 842"/>
                <a:gd name="T37" fmla="*/ 11055556 h 1224"/>
                <a:gd name="T38" fmla="*/ 83015347 w 842"/>
                <a:gd name="T39" fmla="*/ 5330500 h 1224"/>
                <a:gd name="T40" fmla="*/ 52057108 w 842"/>
                <a:gd name="T41" fmla="*/ 33166669 h 1224"/>
                <a:gd name="T42" fmla="*/ 113775982 w 842"/>
                <a:gd name="T43" fmla="*/ 33166669 h 1224"/>
                <a:gd name="T44" fmla="*/ 113775982 w 842"/>
                <a:gd name="T45" fmla="*/ 57449171 h 1224"/>
                <a:gd name="T46" fmla="*/ 52057108 w 842"/>
                <a:gd name="T47" fmla="*/ 57449171 h 1224"/>
                <a:gd name="T48" fmla="*/ 52057108 w 842"/>
                <a:gd name="T49" fmla="*/ 33166669 h 1224"/>
                <a:gd name="T50" fmla="*/ 139607597 w 842"/>
                <a:gd name="T51" fmla="*/ 226638018 h 1224"/>
                <a:gd name="T52" fmla="*/ 26422653 w 842"/>
                <a:gd name="T53" fmla="*/ 226638018 h 1224"/>
                <a:gd name="T54" fmla="*/ 15183157 w 842"/>
                <a:gd name="T55" fmla="*/ 215187462 h 1224"/>
                <a:gd name="T56" fmla="*/ 15183157 w 842"/>
                <a:gd name="T57" fmla="*/ 43432226 h 1224"/>
                <a:gd name="T58" fmla="*/ 26422653 w 842"/>
                <a:gd name="T59" fmla="*/ 32179391 h 1224"/>
                <a:gd name="T60" fmla="*/ 37268273 w 842"/>
                <a:gd name="T61" fmla="*/ 32179391 h 1224"/>
                <a:gd name="T62" fmla="*/ 37268273 w 842"/>
                <a:gd name="T63" fmla="*/ 59028727 h 1224"/>
                <a:gd name="T64" fmla="*/ 50282217 w 842"/>
                <a:gd name="T65" fmla="*/ 72255672 h 1224"/>
                <a:gd name="T66" fmla="*/ 115550873 w 842"/>
                <a:gd name="T67" fmla="*/ 72255672 h 1224"/>
                <a:gd name="T68" fmla="*/ 128761978 w 842"/>
                <a:gd name="T69" fmla="*/ 59028727 h 1224"/>
                <a:gd name="T70" fmla="*/ 128761978 w 842"/>
                <a:gd name="T71" fmla="*/ 32179391 h 1224"/>
                <a:gd name="T72" fmla="*/ 139607597 w 842"/>
                <a:gd name="T73" fmla="*/ 32179391 h 1224"/>
                <a:gd name="T74" fmla="*/ 150847094 w 842"/>
                <a:gd name="T75" fmla="*/ 43432226 h 1224"/>
                <a:gd name="T76" fmla="*/ 150847094 w 842"/>
                <a:gd name="T77" fmla="*/ 215187462 h 1224"/>
                <a:gd name="T78" fmla="*/ 150847094 w 842"/>
                <a:gd name="T79" fmla="*/ 215187462 h 1224"/>
                <a:gd name="T80" fmla="*/ 139607597 w 842"/>
                <a:gd name="T81" fmla="*/ 226638018 h 122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842" h="1224">
                  <a:moveTo>
                    <a:pt x="708" y="86"/>
                  </a:moveTo>
                  <a:cubicBezTo>
                    <a:pt x="545" y="86"/>
                    <a:pt x="545" y="86"/>
                    <a:pt x="545" y="86"/>
                  </a:cubicBezTo>
                  <a:cubicBezTo>
                    <a:pt x="545" y="59"/>
                    <a:pt x="545" y="59"/>
                    <a:pt x="545" y="59"/>
                  </a:cubicBezTo>
                  <a:cubicBezTo>
                    <a:pt x="545" y="26"/>
                    <a:pt x="519" y="0"/>
                    <a:pt x="487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23" y="0"/>
                    <a:pt x="297" y="26"/>
                    <a:pt x="297" y="59"/>
                  </a:cubicBezTo>
                  <a:cubicBezTo>
                    <a:pt x="297" y="86"/>
                    <a:pt x="297" y="86"/>
                    <a:pt x="297" y="86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60" y="86"/>
                    <a:pt x="0" y="146"/>
                    <a:pt x="0" y="220"/>
                  </a:cubicBezTo>
                  <a:cubicBezTo>
                    <a:pt x="0" y="1090"/>
                    <a:pt x="0" y="1090"/>
                    <a:pt x="0" y="1090"/>
                  </a:cubicBezTo>
                  <a:cubicBezTo>
                    <a:pt x="0" y="1164"/>
                    <a:pt x="60" y="1224"/>
                    <a:pt x="134" y="1224"/>
                  </a:cubicBezTo>
                  <a:cubicBezTo>
                    <a:pt x="708" y="1224"/>
                    <a:pt x="708" y="1224"/>
                    <a:pt x="708" y="1224"/>
                  </a:cubicBezTo>
                  <a:cubicBezTo>
                    <a:pt x="781" y="1224"/>
                    <a:pt x="841" y="1164"/>
                    <a:pt x="841" y="1090"/>
                  </a:cubicBezTo>
                  <a:cubicBezTo>
                    <a:pt x="841" y="220"/>
                    <a:pt x="841" y="220"/>
                    <a:pt x="841" y="220"/>
                  </a:cubicBezTo>
                  <a:cubicBezTo>
                    <a:pt x="842" y="146"/>
                    <a:pt x="782" y="86"/>
                    <a:pt x="708" y="86"/>
                  </a:cubicBezTo>
                  <a:close/>
                  <a:moveTo>
                    <a:pt x="421" y="27"/>
                  </a:moveTo>
                  <a:cubicBezTo>
                    <a:pt x="437" y="27"/>
                    <a:pt x="450" y="40"/>
                    <a:pt x="450" y="56"/>
                  </a:cubicBezTo>
                  <a:cubicBezTo>
                    <a:pt x="450" y="72"/>
                    <a:pt x="437" y="85"/>
                    <a:pt x="421" y="85"/>
                  </a:cubicBezTo>
                  <a:cubicBezTo>
                    <a:pt x="405" y="85"/>
                    <a:pt x="392" y="72"/>
                    <a:pt x="392" y="56"/>
                  </a:cubicBezTo>
                  <a:cubicBezTo>
                    <a:pt x="392" y="40"/>
                    <a:pt x="405" y="27"/>
                    <a:pt x="421" y="27"/>
                  </a:cubicBezTo>
                  <a:close/>
                  <a:moveTo>
                    <a:pt x="264" y="168"/>
                  </a:moveTo>
                  <a:cubicBezTo>
                    <a:pt x="577" y="168"/>
                    <a:pt x="577" y="168"/>
                    <a:pt x="577" y="168"/>
                  </a:cubicBezTo>
                  <a:cubicBezTo>
                    <a:pt x="577" y="291"/>
                    <a:pt x="577" y="291"/>
                    <a:pt x="577" y="291"/>
                  </a:cubicBezTo>
                  <a:cubicBezTo>
                    <a:pt x="264" y="291"/>
                    <a:pt x="264" y="291"/>
                    <a:pt x="264" y="291"/>
                  </a:cubicBezTo>
                  <a:lnTo>
                    <a:pt x="264" y="168"/>
                  </a:lnTo>
                  <a:close/>
                  <a:moveTo>
                    <a:pt x="708" y="1148"/>
                  </a:moveTo>
                  <a:cubicBezTo>
                    <a:pt x="134" y="1148"/>
                    <a:pt x="134" y="1148"/>
                    <a:pt x="134" y="1148"/>
                  </a:cubicBezTo>
                  <a:cubicBezTo>
                    <a:pt x="102" y="1148"/>
                    <a:pt x="77" y="1122"/>
                    <a:pt x="77" y="1090"/>
                  </a:cubicBezTo>
                  <a:cubicBezTo>
                    <a:pt x="77" y="220"/>
                    <a:pt x="77" y="220"/>
                    <a:pt x="77" y="220"/>
                  </a:cubicBezTo>
                  <a:cubicBezTo>
                    <a:pt x="77" y="188"/>
                    <a:pt x="102" y="163"/>
                    <a:pt x="134" y="163"/>
                  </a:cubicBezTo>
                  <a:cubicBezTo>
                    <a:pt x="189" y="163"/>
                    <a:pt x="189" y="163"/>
                    <a:pt x="189" y="163"/>
                  </a:cubicBezTo>
                  <a:cubicBezTo>
                    <a:pt x="189" y="299"/>
                    <a:pt x="189" y="299"/>
                    <a:pt x="189" y="299"/>
                  </a:cubicBezTo>
                  <a:cubicBezTo>
                    <a:pt x="189" y="336"/>
                    <a:pt x="219" y="366"/>
                    <a:pt x="255" y="366"/>
                  </a:cubicBezTo>
                  <a:cubicBezTo>
                    <a:pt x="586" y="366"/>
                    <a:pt x="586" y="366"/>
                    <a:pt x="586" y="366"/>
                  </a:cubicBezTo>
                  <a:cubicBezTo>
                    <a:pt x="623" y="366"/>
                    <a:pt x="653" y="336"/>
                    <a:pt x="653" y="299"/>
                  </a:cubicBezTo>
                  <a:cubicBezTo>
                    <a:pt x="653" y="163"/>
                    <a:pt x="653" y="163"/>
                    <a:pt x="653" y="163"/>
                  </a:cubicBezTo>
                  <a:cubicBezTo>
                    <a:pt x="708" y="163"/>
                    <a:pt x="708" y="163"/>
                    <a:pt x="708" y="163"/>
                  </a:cubicBezTo>
                  <a:cubicBezTo>
                    <a:pt x="739" y="163"/>
                    <a:pt x="765" y="188"/>
                    <a:pt x="765" y="220"/>
                  </a:cubicBezTo>
                  <a:cubicBezTo>
                    <a:pt x="765" y="1090"/>
                    <a:pt x="765" y="1090"/>
                    <a:pt x="765" y="1090"/>
                  </a:cubicBezTo>
                  <a:cubicBezTo>
                    <a:pt x="765" y="1090"/>
                    <a:pt x="765" y="1090"/>
                    <a:pt x="765" y="1090"/>
                  </a:cubicBezTo>
                  <a:cubicBezTo>
                    <a:pt x="765" y="1122"/>
                    <a:pt x="739" y="1148"/>
                    <a:pt x="708" y="1148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9720" y="2929259"/>
              <a:ext cx="87907" cy="73842"/>
            </a:xfrm>
            <a:custGeom>
              <a:avLst/>
              <a:gdLst>
                <a:gd name="T0" fmla="*/ 31932440 w 198"/>
                <a:gd name="T1" fmla="*/ 1802640 h 165"/>
                <a:gd name="T2" fmla="*/ 29172693 w 198"/>
                <a:gd name="T3" fmla="*/ 5006935 h 165"/>
                <a:gd name="T4" fmla="*/ 23653643 w 198"/>
                <a:gd name="T5" fmla="*/ 1001566 h 165"/>
                <a:gd name="T6" fmla="*/ 6110424 w 198"/>
                <a:gd name="T7" fmla="*/ 1001566 h 165"/>
                <a:gd name="T8" fmla="*/ 0 w 198"/>
                <a:gd name="T9" fmla="*/ 7210112 h 165"/>
                <a:gd name="T10" fmla="*/ 0 w 198"/>
                <a:gd name="T11" fmla="*/ 26837763 h 165"/>
                <a:gd name="T12" fmla="*/ 6110424 w 198"/>
                <a:gd name="T13" fmla="*/ 33046309 h 165"/>
                <a:gd name="T14" fmla="*/ 23653643 w 198"/>
                <a:gd name="T15" fmla="*/ 33046309 h 165"/>
                <a:gd name="T16" fmla="*/ 29764067 w 198"/>
                <a:gd name="T17" fmla="*/ 26837763 h 165"/>
                <a:gd name="T18" fmla="*/ 29764067 w 198"/>
                <a:gd name="T19" fmla="*/ 16422908 h 165"/>
                <a:gd name="T20" fmla="*/ 37648615 w 198"/>
                <a:gd name="T21" fmla="*/ 6609083 h 165"/>
                <a:gd name="T22" fmla="*/ 37254365 w 198"/>
                <a:gd name="T23" fmla="*/ 1201611 h 165"/>
                <a:gd name="T24" fmla="*/ 31932440 w 198"/>
                <a:gd name="T25" fmla="*/ 1802640 h 165"/>
                <a:gd name="T26" fmla="*/ 25624891 w 198"/>
                <a:gd name="T27" fmla="*/ 26837763 h 165"/>
                <a:gd name="T28" fmla="*/ 25624891 w 198"/>
                <a:gd name="T29" fmla="*/ 26837763 h 165"/>
                <a:gd name="T30" fmla="*/ 23653643 w 198"/>
                <a:gd name="T31" fmla="*/ 28840448 h 165"/>
                <a:gd name="T32" fmla="*/ 6110424 w 198"/>
                <a:gd name="T33" fmla="*/ 28840448 h 165"/>
                <a:gd name="T34" fmla="*/ 3942052 w 198"/>
                <a:gd name="T35" fmla="*/ 26837763 h 165"/>
                <a:gd name="T36" fmla="*/ 3942052 w 198"/>
                <a:gd name="T37" fmla="*/ 7210112 h 165"/>
                <a:gd name="T38" fmla="*/ 6110424 w 198"/>
                <a:gd name="T39" fmla="*/ 5207427 h 165"/>
                <a:gd name="T40" fmla="*/ 23653643 w 198"/>
                <a:gd name="T41" fmla="*/ 5207427 h 165"/>
                <a:gd name="T42" fmla="*/ 25624891 w 198"/>
                <a:gd name="T43" fmla="*/ 7210112 h 165"/>
                <a:gd name="T44" fmla="*/ 25624891 w 198"/>
                <a:gd name="T45" fmla="*/ 9413289 h 165"/>
                <a:gd name="T46" fmla="*/ 20499646 w 198"/>
                <a:gd name="T47" fmla="*/ 15421790 h 165"/>
                <a:gd name="T48" fmla="*/ 15374846 w 198"/>
                <a:gd name="T49" fmla="*/ 15822327 h 165"/>
                <a:gd name="T50" fmla="*/ 12220849 w 198"/>
                <a:gd name="T51" fmla="*/ 12818076 h 165"/>
                <a:gd name="T52" fmla="*/ 6898924 w 198"/>
                <a:gd name="T53" fmla="*/ 13018121 h 165"/>
                <a:gd name="T54" fmla="*/ 7096048 w 198"/>
                <a:gd name="T55" fmla="*/ 18426040 h 165"/>
                <a:gd name="T56" fmla="*/ 15966220 w 198"/>
                <a:gd name="T57" fmla="*/ 26837763 h 165"/>
                <a:gd name="T58" fmla="*/ 18528842 w 198"/>
                <a:gd name="T59" fmla="*/ 27838882 h 165"/>
                <a:gd name="T60" fmla="*/ 18725967 w 198"/>
                <a:gd name="T61" fmla="*/ 27838882 h 165"/>
                <a:gd name="T62" fmla="*/ 21288145 w 198"/>
                <a:gd name="T63" fmla="*/ 26437226 h 165"/>
                <a:gd name="T64" fmla="*/ 25624891 w 198"/>
                <a:gd name="T65" fmla="*/ 21229799 h 165"/>
                <a:gd name="T66" fmla="*/ 25624891 w 198"/>
                <a:gd name="T67" fmla="*/ 26837763 h 16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8" h="165">
                  <a:moveTo>
                    <a:pt x="162" y="9"/>
                  </a:moveTo>
                  <a:cubicBezTo>
                    <a:pt x="148" y="25"/>
                    <a:pt x="148" y="25"/>
                    <a:pt x="148" y="25"/>
                  </a:cubicBezTo>
                  <a:cubicBezTo>
                    <a:pt x="144" y="13"/>
                    <a:pt x="133" y="5"/>
                    <a:pt x="12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13" y="5"/>
                    <a:pt x="0" y="19"/>
                    <a:pt x="0" y="3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51"/>
                    <a:pt x="13" y="165"/>
                    <a:pt x="31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37" y="165"/>
                    <a:pt x="151" y="151"/>
                    <a:pt x="151" y="134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8" y="25"/>
                    <a:pt x="197" y="13"/>
                    <a:pt x="189" y="6"/>
                  </a:cubicBezTo>
                  <a:cubicBezTo>
                    <a:pt x="181" y="0"/>
                    <a:pt x="169" y="1"/>
                    <a:pt x="162" y="9"/>
                  </a:cubicBezTo>
                  <a:close/>
                  <a:moveTo>
                    <a:pt x="130" y="134"/>
                  </a:moveTo>
                  <a:cubicBezTo>
                    <a:pt x="130" y="134"/>
                    <a:pt x="130" y="134"/>
                    <a:pt x="130" y="134"/>
                  </a:cubicBezTo>
                  <a:cubicBezTo>
                    <a:pt x="130" y="140"/>
                    <a:pt x="125" y="144"/>
                    <a:pt x="120" y="144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25" y="144"/>
                    <a:pt x="20" y="140"/>
                    <a:pt x="20" y="134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0"/>
                    <a:pt x="25" y="26"/>
                    <a:pt x="31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5" y="26"/>
                    <a:pt x="130" y="30"/>
                    <a:pt x="130" y="3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97" y="86"/>
                    <a:pt x="86" y="86"/>
                    <a:pt x="78" y="7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4" y="57"/>
                    <a:pt x="42" y="58"/>
                    <a:pt x="35" y="65"/>
                  </a:cubicBezTo>
                  <a:cubicBezTo>
                    <a:pt x="28" y="73"/>
                    <a:pt x="28" y="85"/>
                    <a:pt x="36" y="9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4" y="137"/>
                    <a:pt x="89" y="139"/>
                    <a:pt x="94" y="139"/>
                  </a:cubicBezTo>
                  <a:cubicBezTo>
                    <a:pt x="94" y="139"/>
                    <a:pt x="94" y="139"/>
                    <a:pt x="95" y="139"/>
                  </a:cubicBezTo>
                  <a:cubicBezTo>
                    <a:pt x="100" y="139"/>
                    <a:pt x="105" y="136"/>
                    <a:pt x="108" y="132"/>
                  </a:cubicBezTo>
                  <a:cubicBezTo>
                    <a:pt x="130" y="106"/>
                    <a:pt x="130" y="106"/>
                    <a:pt x="130" y="106"/>
                  </a:cubicBezTo>
                  <a:lnTo>
                    <a:pt x="130" y="134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9720" y="3021853"/>
              <a:ext cx="87907" cy="75013"/>
            </a:xfrm>
            <a:custGeom>
              <a:avLst/>
              <a:gdLst>
                <a:gd name="T0" fmla="*/ 31932440 w 198"/>
                <a:gd name="T1" fmla="*/ 1773236 h 169"/>
                <a:gd name="T2" fmla="*/ 28975568 w 198"/>
                <a:gd name="T3" fmla="*/ 5122189 h 169"/>
                <a:gd name="T4" fmla="*/ 23653643 w 198"/>
                <a:gd name="T5" fmla="*/ 1773236 h 169"/>
                <a:gd name="T6" fmla="*/ 6110424 w 198"/>
                <a:gd name="T7" fmla="*/ 1773236 h 169"/>
                <a:gd name="T8" fmla="*/ 0 w 198"/>
                <a:gd name="T9" fmla="*/ 7880804 h 169"/>
                <a:gd name="T10" fmla="*/ 0 w 198"/>
                <a:gd name="T11" fmla="*/ 27385071 h 169"/>
                <a:gd name="T12" fmla="*/ 6110424 w 198"/>
                <a:gd name="T13" fmla="*/ 33295563 h 169"/>
                <a:gd name="T14" fmla="*/ 23653643 w 198"/>
                <a:gd name="T15" fmla="*/ 33295563 h 169"/>
                <a:gd name="T16" fmla="*/ 29764067 w 198"/>
                <a:gd name="T17" fmla="*/ 27385071 h 169"/>
                <a:gd name="T18" fmla="*/ 29764067 w 198"/>
                <a:gd name="T19" fmla="*/ 16155315 h 169"/>
                <a:gd name="T20" fmla="*/ 37648615 w 198"/>
                <a:gd name="T21" fmla="*/ 6501718 h 169"/>
                <a:gd name="T22" fmla="*/ 37254365 w 198"/>
                <a:gd name="T23" fmla="*/ 1182010 h 169"/>
                <a:gd name="T24" fmla="*/ 31932440 w 198"/>
                <a:gd name="T25" fmla="*/ 1773236 h 169"/>
                <a:gd name="T26" fmla="*/ 25624891 w 198"/>
                <a:gd name="T27" fmla="*/ 27385071 h 169"/>
                <a:gd name="T28" fmla="*/ 25624891 w 198"/>
                <a:gd name="T29" fmla="*/ 27385071 h 169"/>
                <a:gd name="T30" fmla="*/ 23653643 w 198"/>
                <a:gd name="T31" fmla="*/ 29355383 h 169"/>
                <a:gd name="T32" fmla="*/ 6110424 w 198"/>
                <a:gd name="T33" fmla="*/ 29355383 h 169"/>
                <a:gd name="T34" fmla="*/ 3942052 w 198"/>
                <a:gd name="T35" fmla="*/ 27385071 h 169"/>
                <a:gd name="T36" fmla="*/ 3942052 w 198"/>
                <a:gd name="T37" fmla="*/ 7880804 h 169"/>
                <a:gd name="T38" fmla="*/ 6110424 w 198"/>
                <a:gd name="T39" fmla="*/ 5910492 h 169"/>
                <a:gd name="T40" fmla="*/ 23653643 w 198"/>
                <a:gd name="T41" fmla="*/ 5910492 h 169"/>
                <a:gd name="T42" fmla="*/ 25624891 w 198"/>
                <a:gd name="T43" fmla="*/ 7880804 h 169"/>
                <a:gd name="T44" fmla="*/ 25624891 w 198"/>
                <a:gd name="T45" fmla="*/ 9259889 h 169"/>
                <a:gd name="T46" fmla="*/ 20499646 w 198"/>
                <a:gd name="T47" fmla="*/ 15170381 h 169"/>
                <a:gd name="T48" fmla="*/ 15374846 w 198"/>
                <a:gd name="T49" fmla="*/ 15564088 h 169"/>
                <a:gd name="T50" fmla="*/ 12220849 w 198"/>
                <a:gd name="T51" fmla="*/ 12608842 h 169"/>
                <a:gd name="T52" fmla="*/ 6898924 w 198"/>
                <a:gd name="T53" fmla="*/ 12805918 h 169"/>
                <a:gd name="T54" fmla="*/ 7096048 w 198"/>
                <a:gd name="T55" fmla="*/ 18125183 h 169"/>
                <a:gd name="T56" fmla="*/ 15966220 w 198"/>
                <a:gd name="T57" fmla="*/ 26400137 h 169"/>
                <a:gd name="T58" fmla="*/ 18528842 w 198"/>
                <a:gd name="T59" fmla="*/ 27385071 h 169"/>
                <a:gd name="T60" fmla="*/ 18725967 w 198"/>
                <a:gd name="T61" fmla="*/ 27385071 h 169"/>
                <a:gd name="T62" fmla="*/ 21288145 w 198"/>
                <a:gd name="T63" fmla="*/ 26005986 h 169"/>
                <a:gd name="T64" fmla="*/ 25624891 w 198"/>
                <a:gd name="T65" fmla="*/ 20883797 h 169"/>
                <a:gd name="T66" fmla="*/ 25624891 w 198"/>
                <a:gd name="T67" fmla="*/ 27385071 h 1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8" h="169">
                  <a:moveTo>
                    <a:pt x="162" y="9"/>
                  </a:moveTo>
                  <a:cubicBezTo>
                    <a:pt x="147" y="26"/>
                    <a:pt x="147" y="26"/>
                    <a:pt x="147" y="26"/>
                  </a:cubicBezTo>
                  <a:cubicBezTo>
                    <a:pt x="142" y="16"/>
                    <a:pt x="132" y="9"/>
                    <a:pt x="120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13" y="9"/>
                    <a:pt x="0" y="23"/>
                    <a:pt x="0" y="4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56"/>
                    <a:pt x="13" y="169"/>
                    <a:pt x="31" y="169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37" y="169"/>
                    <a:pt x="151" y="156"/>
                    <a:pt x="151" y="139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8" y="25"/>
                    <a:pt x="197" y="13"/>
                    <a:pt x="189" y="6"/>
                  </a:cubicBezTo>
                  <a:cubicBezTo>
                    <a:pt x="181" y="0"/>
                    <a:pt x="169" y="1"/>
                    <a:pt x="162" y="9"/>
                  </a:cubicBezTo>
                  <a:close/>
                  <a:moveTo>
                    <a:pt x="130" y="139"/>
                  </a:moveTo>
                  <a:cubicBezTo>
                    <a:pt x="130" y="139"/>
                    <a:pt x="130" y="139"/>
                    <a:pt x="130" y="139"/>
                  </a:cubicBezTo>
                  <a:cubicBezTo>
                    <a:pt x="130" y="144"/>
                    <a:pt x="125" y="149"/>
                    <a:pt x="120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25" y="149"/>
                    <a:pt x="20" y="144"/>
                    <a:pt x="20" y="139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35"/>
                    <a:pt x="25" y="30"/>
                    <a:pt x="31" y="30"/>
                  </a:cubicBezTo>
                  <a:cubicBezTo>
                    <a:pt x="120" y="30"/>
                    <a:pt x="120" y="30"/>
                    <a:pt x="120" y="30"/>
                  </a:cubicBezTo>
                  <a:cubicBezTo>
                    <a:pt x="125" y="30"/>
                    <a:pt x="130" y="35"/>
                    <a:pt x="130" y="40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97" y="85"/>
                    <a:pt x="86" y="86"/>
                    <a:pt x="78" y="7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4" y="57"/>
                    <a:pt x="42" y="58"/>
                    <a:pt x="35" y="65"/>
                  </a:cubicBezTo>
                  <a:cubicBezTo>
                    <a:pt x="28" y="73"/>
                    <a:pt x="28" y="85"/>
                    <a:pt x="36" y="9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4" y="137"/>
                    <a:pt x="89" y="139"/>
                    <a:pt x="94" y="139"/>
                  </a:cubicBezTo>
                  <a:cubicBezTo>
                    <a:pt x="94" y="139"/>
                    <a:pt x="94" y="139"/>
                    <a:pt x="95" y="139"/>
                  </a:cubicBezTo>
                  <a:cubicBezTo>
                    <a:pt x="100" y="139"/>
                    <a:pt x="105" y="136"/>
                    <a:pt x="108" y="132"/>
                  </a:cubicBezTo>
                  <a:cubicBezTo>
                    <a:pt x="130" y="106"/>
                    <a:pt x="130" y="106"/>
                    <a:pt x="130" y="106"/>
                  </a:cubicBezTo>
                  <a:lnTo>
                    <a:pt x="130" y="1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9720" y="3114448"/>
              <a:ext cx="87907" cy="76186"/>
            </a:xfrm>
            <a:custGeom>
              <a:avLst/>
              <a:gdLst>
                <a:gd name="T0" fmla="*/ 31932440 w 198"/>
                <a:gd name="T1" fmla="*/ 1786584 h 171"/>
                <a:gd name="T2" fmla="*/ 28778443 w 198"/>
                <a:gd name="T3" fmla="*/ 5359306 h 171"/>
                <a:gd name="T4" fmla="*/ 23653643 w 198"/>
                <a:gd name="T5" fmla="*/ 2183553 h 171"/>
                <a:gd name="T6" fmla="*/ 6110424 w 198"/>
                <a:gd name="T7" fmla="*/ 2183553 h 171"/>
                <a:gd name="T8" fmla="*/ 0 w 198"/>
                <a:gd name="T9" fmla="*/ 8336798 h 171"/>
                <a:gd name="T10" fmla="*/ 0 w 198"/>
                <a:gd name="T11" fmla="*/ 27790069 h 171"/>
                <a:gd name="T12" fmla="*/ 6110424 w 198"/>
                <a:gd name="T13" fmla="*/ 33943313 h 171"/>
                <a:gd name="T14" fmla="*/ 23653643 w 198"/>
                <a:gd name="T15" fmla="*/ 33943313 h 171"/>
                <a:gd name="T16" fmla="*/ 29764067 w 198"/>
                <a:gd name="T17" fmla="*/ 27790069 h 171"/>
                <a:gd name="T18" fmla="*/ 29764067 w 198"/>
                <a:gd name="T19" fmla="*/ 16277072 h 171"/>
                <a:gd name="T20" fmla="*/ 37648615 w 198"/>
                <a:gd name="T21" fmla="*/ 6550659 h 171"/>
                <a:gd name="T22" fmla="*/ 37254365 w 198"/>
                <a:gd name="T23" fmla="*/ 1190907 h 171"/>
                <a:gd name="T24" fmla="*/ 31932440 w 198"/>
                <a:gd name="T25" fmla="*/ 1786584 h 171"/>
                <a:gd name="T26" fmla="*/ 25624891 w 198"/>
                <a:gd name="T27" fmla="*/ 27790069 h 171"/>
                <a:gd name="T28" fmla="*/ 25624891 w 198"/>
                <a:gd name="T29" fmla="*/ 27790069 h 171"/>
                <a:gd name="T30" fmla="*/ 23653643 w 198"/>
                <a:gd name="T31" fmla="*/ 29973176 h 171"/>
                <a:gd name="T32" fmla="*/ 6110424 w 198"/>
                <a:gd name="T33" fmla="*/ 29973176 h 171"/>
                <a:gd name="T34" fmla="*/ 3942052 w 198"/>
                <a:gd name="T35" fmla="*/ 27790069 h 171"/>
                <a:gd name="T36" fmla="*/ 3942052 w 198"/>
                <a:gd name="T37" fmla="*/ 8336798 h 171"/>
                <a:gd name="T38" fmla="*/ 6110424 w 198"/>
                <a:gd name="T39" fmla="*/ 6351952 h 171"/>
                <a:gd name="T40" fmla="*/ 23653643 w 198"/>
                <a:gd name="T41" fmla="*/ 6351952 h 171"/>
                <a:gd name="T42" fmla="*/ 25624891 w 198"/>
                <a:gd name="T43" fmla="*/ 8336798 h 171"/>
                <a:gd name="T44" fmla="*/ 25624891 w 198"/>
                <a:gd name="T45" fmla="*/ 9329444 h 171"/>
                <a:gd name="T46" fmla="*/ 20499646 w 198"/>
                <a:gd name="T47" fmla="*/ 15284426 h 171"/>
                <a:gd name="T48" fmla="*/ 15374846 w 198"/>
                <a:gd name="T49" fmla="*/ 15681396 h 171"/>
                <a:gd name="T50" fmla="*/ 12220849 w 198"/>
                <a:gd name="T51" fmla="*/ 12703904 h 171"/>
                <a:gd name="T52" fmla="*/ 6898924 w 198"/>
                <a:gd name="T53" fmla="*/ 12902611 h 171"/>
                <a:gd name="T54" fmla="*/ 7096048 w 198"/>
                <a:gd name="T55" fmla="*/ 18261918 h 171"/>
                <a:gd name="T56" fmla="*/ 15966220 w 198"/>
                <a:gd name="T57" fmla="*/ 26598716 h 171"/>
                <a:gd name="T58" fmla="*/ 18528842 w 198"/>
                <a:gd name="T59" fmla="*/ 27591361 h 171"/>
                <a:gd name="T60" fmla="*/ 18725967 w 198"/>
                <a:gd name="T61" fmla="*/ 27591361 h 171"/>
                <a:gd name="T62" fmla="*/ 21288145 w 198"/>
                <a:gd name="T63" fmla="*/ 26201747 h 171"/>
                <a:gd name="T64" fmla="*/ 25624891 w 198"/>
                <a:gd name="T65" fmla="*/ 21040702 h 171"/>
                <a:gd name="T66" fmla="*/ 25624891 w 198"/>
                <a:gd name="T67" fmla="*/ 27790069 h 1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98" h="171">
                  <a:moveTo>
                    <a:pt x="162" y="9"/>
                  </a:moveTo>
                  <a:cubicBezTo>
                    <a:pt x="146" y="27"/>
                    <a:pt x="146" y="27"/>
                    <a:pt x="146" y="27"/>
                  </a:cubicBezTo>
                  <a:cubicBezTo>
                    <a:pt x="141" y="18"/>
                    <a:pt x="131" y="11"/>
                    <a:pt x="12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3" y="11"/>
                    <a:pt x="0" y="25"/>
                    <a:pt x="0" y="4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57"/>
                    <a:pt x="13" y="171"/>
                    <a:pt x="31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37" y="171"/>
                    <a:pt x="151" y="157"/>
                    <a:pt x="151" y="140"/>
                  </a:cubicBezTo>
                  <a:cubicBezTo>
                    <a:pt x="151" y="82"/>
                    <a:pt x="151" y="82"/>
                    <a:pt x="151" y="82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8" y="25"/>
                    <a:pt x="197" y="13"/>
                    <a:pt x="189" y="6"/>
                  </a:cubicBezTo>
                  <a:cubicBezTo>
                    <a:pt x="181" y="0"/>
                    <a:pt x="169" y="1"/>
                    <a:pt x="162" y="9"/>
                  </a:cubicBezTo>
                  <a:close/>
                  <a:moveTo>
                    <a:pt x="130" y="140"/>
                  </a:moveTo>
                  <a:cubicBezTo>
                    <a:pt x="130" y="140"/>
                    <a:pt x="130" y="140"/>
                    <a:pt x="130" y="140"/>
                  </a:cubicBezTo>
                  <a:cubicBezTo>
                    <a:pt x="130" y="146"/>
                    <a:pt x="125" y="151"/>
                    <a:pt x="120" y="151"/>
                  </a:cubicBezTo>
                  <a:cubicBezTo>
                    <a:pt x="31" y="151"/>
                    <a:pt x="31" y="151"/>
                    <a:pt x="31" y="151"/>
                  </a:cubicBezTo>
                  <a:cubicBezTo>
                    <a:pt x="25" y="151"/>
                    <a:pt x="20" y="146"/>
                    <a:pt x="20" y="14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7"/>
                    <a:pt x="25" y="32"/>
                    <a:pt x="31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5" y="32"/>
                    <a:pt x="130" y="37"/>
                    <a:pt x="130" y="42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04" y="77"/>
                    <a:pt x="104" y="77"/>
                    <a:pt x="104" y="77"/>
                  </a:cubicBezTo>
                  <a:cubicBezTo>
                    <a:pt x="97" y="86"/>
                    <a:pt x="86" y="86"/>
                    <a:pt x="78" y="7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4" y="57"/>
                    <a:pt x="42" y="58"/>
                    <a:pt x="35" y="65"/>
                  </a:cubicBezTo>
                  <a:cubicBezTo>
                    <a:pt x="28" y="73"/>
                    <a:pt x="28" y="85"/>
                    <a:pt x="36" y="92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84" y="137"/>
                    <a:pt x="89" y="139"/>
                    <a:pt x="94" y="139"/>
                  </a:cubicBezTo>
                  <a:cubicBezTo>
                    <a:pt x="94" y="139"/>
                    <a:pt x="94" y="139"/>
                    <a:pt x="95" y="139"/>
                  </a:cubicBezTo>
                  <a:cubicBezTo>
                    <a:pt x="100" y="139"/>
                    <a:pt x="105" y="136"/>
                    <a:pt x="108" y="132"/>
                  </a:cubicBezTo>
                  <a:cubicBezTo>
                    <a:pt x="130" y="106"/>
                    <a:pt x="130" y="106"/>
                    <a:pt x="130" y="106"/>
                  </a:cubicBezTo>
                  <a:lnTo>
                    <a:pt x="130" y="140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9896" y="2960904"/>
              <a:ext cx="153544" cy="17582"/>
            </a:xfrm>
            <a:custGeom>
              <a:avLst/>
              <a:gdLst>
                <a:gd name="T0" fmla="*/ 64221659 w 347"/>
                <a:gd name="T1" fmla="*/ 0 h 38"/>
                <a:gd name="T2" fmla="*/ 3720013 w 347"/>
                <a:gd name="T3" fmla="*/ 0 h 38"/>
                <a:gd name="T4" fmla="*/ 0 w 347"/>
                <a:gd name="T5" fmla="*/ 4067457 h 38"/>
                <a:gd name="T6" fmla="*/ 3720013 w 347"/>
                <a:gd name="T7" fmla="*/ 8134914 h 38"/>
                <a:gd name="T8" fmla="*/ 64221659 w 347"/>
                <a:gd name="T9" fmla="*/ 8134914 h 38"/>
                <a:gd name="T10" fmla="*/ 67941671 w 347"/>
                <a:gd name="T11" fmla="*/ 4067457 h 38"/>
                <a:gd name="T12" fmla="*/ 64221659 w 347"/>
                <a:gd name="T13" fmla="*/ 0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7" h="38">
                  <a:moveTo>
                    <a:pt x="32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328" y="38"/>
                    <a:pt x="328" y="38"/>
                    <a:pt x="328" y="38"/>
                  </a:cubicBezTo>
                  <a:cubicBezTo>
                    <a:pt x="338" y="38"/>
                    <a:pt x="347" y="30"/>
                    <a:pt x="347" y="19"/>
                  </a:cubicBezTo>
                  <a:cubicBezTo>
                    <a:pt x="347" y="8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9896" y="3044123"/>
              <a:ext cx="153544" cy="17582"/>
            </a:xfrm>
            <a:custGeom>
              <a:avLst/>
              <a:gdLst>
                <a:gd name="T0" fmla="*/ 64221659 w 347"/>
                <a:gd name="T1" fmla="*/ 0 h 38"/>
                <a:gd name="T2" fmla="*/ 3720013 w 347"/>
                <a:gd name="T3" fmla="*/ 0 h 38"/>
                <a:gd name="T4" fmla="*/ 0 w 347"/>
                <a:gd name="T5" fmla="*/ 4067457 h 38"/>
                <a:gd name="T6" fmla="*/ 3720013 w 347"/>
                <a:gd name="T7" fmla="*/ 8134914 h 38"/>
                <a:gd name="T8" fmla="*/ 64221659 w 347"/>
                <a:gd name="T9" fmla="*/ 8134914 h 38"/>
                <a:gd name="T10" fmla="*/ 67941671 w 347"/>
                <a:gd name="T11" fmla="*/ 4067457 h 38"/>
                <a:gd name="T12" fmla="*/ 64221659 w 347"/>
                <a:gd name="T13" fmla="*/ 0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7" h="38">
                  <a:moveTo>
                    <a:pt x="32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8"/>
                    <a:pt x="19" y="38"/>
                  </a:cubicBezTo>
                  <a:cubicBezTo>
                    <a:pt x="328" y="38"/>
                    <a:pt x="328" y="38"/>
                    <a:pt x="328" y="38"/>
                  </a:cubicBezTo>
                  <a:cubicBezTo>
                    <a:pt x="338" y="38"/>
                    <a:pt x="347" y="30"/>
                    <a:pt x="347" y="19"/>
                  </a:cubicBezTo>
                  <a:cubicBezTo>
                    <a:pt x="347" y="9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59896" y="3127341"/>
              <a:ext cx="153544" cy="17582"/>
            </a:xfrm>
            <a:custGeom>
              <a:avLst/>
              <a:gdLst>
                <a:gd name="T0" fmla="*/ 64221659 w 347"/>
                <a:gd name="T1" fmla="*/ 0 h 38"/>
                <a:gd name="T2" fmla="*/ 3720013 w 347"/>
                <a:gd name="T3" fmla="*/ 0 h 38"/>
                <a:gd name="T4" fmla="*/ 0 w 347"/>
                <a:gd name="T5" fmla="*/ 4067457 h 38"/>
                <a:gd name="T6" fmla="*/ 3720013 w 347"/>
                <a:gd name="T7" fmla="*/ 8134914 h 38"/>
                <a:gd name="T8" fmla="*/ 64221659 w 347"/>
                <a:gd name="T9" fmla="*/ 8134914 h 38"/>
                <a:gd name="T10" fmla="*/ 67941671 w 347"/>
                <a:gd name="T11" fmla="*/ 4067457 h 38"/>
                <a:gd name="T12" fmla="*/ 64221659 w 347"/>
                <a:gd name="T13" fmla="*/ 0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7" h="38">
                  <a:moveTo>
                    <a:pt x="328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9"/>
                    <a:pt x="8" y="38"/>
                    <a:pt x="19" y="38"/>
                  </a:cubicBezTo>
                  <a:cubicBezTo>
                    <a:pt x="328" y="38"/>
                    <a:pt x="328" y="38"/>
                    <a:pt x="328" y="38"/>
                  </a:cubicBezTo>
                  <a:cubicBezTo>
                    <a:pt x="338" y="38"/>
                    <a:pt x="347" y="29"/>
                    <a:pt x="347" y="19"/>
                  </a:cubicBezTo>
                  <a:cubicBezTo>
                    <a:pt x="347" y="8"/>
                    <a:pt x="338" y="0"/>
                    <a:pt x="328" y="0"/>
                  </a:cubicBezTo>
                  <a:close/>
                </a:path>
              </a:pathLst>
            </a:cu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2" name="组合 245出自【趣你的PPT】(微信:qunideppt)：最优质的PPT资源库"/>
          <p:cNvGrpSpPr>
            <a:grpSpLocks/>
          </p:cNvGrpSpPr>
          <p:nvPr/>
        </p:nvGrpSpPr>
        <p:grpSpPr bwMode="auto">
          <a:xfrm>
            <a:off x="7343775" y="2674938"/>
            <a:ext cx="725488" cy="723900"/>
            <a:chOff x="4853344" y="2623344"/>
            <a:chExt cx="724349" cy="724349"/>
          </a:xfrm>
        </p:grpSpPr>
        <p:sp>
          <p:nvSpPr>
            <p:cNvPr id="404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3344" y="2623344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6338" y="2775715"/>
              <a:ext cx="384444" cy="134790"/>
            </a:xfrm>
            <a:custGeom>
              <a:avLst/>
              <a:gdLst>
                <a:gd name="T0" fmla="*/ 19950644 w 865"/>
                <a:gd name="T1" fmla="*/ 5343111 h 303"/>
                <a:gd name="T2" fmla="*/ 4543106 w 865"/>
                <a:gd name="T3" fmla="*/ 32058667 h 303"/>
                <a:gd name="T4" fmla="*/ 22320863 w 865"/>
                <a:gd name="T5" fmla="*/ 56795079 h 303"/>
                <a:gd name="T6" fmla="*/ 165135365 w 865"/>
                <a:gd name="T7" fmla="*/ 58972182 h 303"/>
                <a:gd name="T8" fmla="*/ 168098472 w 865"/>
                <a:gd name="T9" fmla="*/ 13852675 h 303"/>
                <a:gd name="T10" fmla="*/ 136295842 w 865"/>
                <a:gd name="T11" fmla="*/ 2374617 h 303"/>
                <a:gd name="T12" fmla="*/ 28839522 w 865"/>
                <a:gd name="T13" fmla="*/ 1979144 h 303"/>
                <a:gd name="T14" fmla="*/ 19950644 w 865"/>
                <a:gd name="T15" fmla="*/ 5343111 h 30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5" h="303">
                  <a:moveTo>
                    <a:pt x="101" y="27"/>
                  </a:moveTo>
                  <a:cubicBezTo>
                    <a:pt x="101" y="27"/>
                    <a:pt x="0" y="88"/>
                    <a:pt x="23" y="162"/>
                  </a:cubicBezTo>
                  <a:cubicBezTo>
                    <a:pt x="45" y="236"/>
                    <a:pt x="49" y="270"/>
                    <a:pt x="113" y="287"/>
                  </a:cubicBezTo>
                  <a:cubicBezTo>
                    <a:pt x="178" y="303"/>
                    <a:pt x="817" y="301"/>
                    <a:pt x="836" y="298"/>
                  </a:cubicBezTo>
                  <a:cubicBezTo>
                    <a:pt x="854" y="295"/>
                    <a:pt x="865" y="99"/>
                    <a:pt x="851" y="70"/>
                  </a:cubicBezTo>
                  <a:cubicBezTo>
                    <a:pt x="837" y="41"/>
                    <a:pt x="805" y="0"/>
                    <a:pt x="690" y="12"/>
                  </a:cubicBezTo>
                  <a:cubicBezTo>
                    <a:pt x="575" y="24"/>
                    <a:pt x="146" y="10"/>
                    <a:pt x="146" y="10"/>
                  </a:cubicBezTo>
                  <a:lnTo>
                    <a:pt x="101" y="27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46737" y="2813222"/>
              <a:ext cx="294194" cy="14065"/>
            </a:xfrm>
            <a:prstGeom prst="rect">
              <a:avLst/>
            </a:pr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46737" y="2840180"/>
              <a:ext cx="294194" cy="15237"/>
            </a:xfrm>
            <a:prstGeom prst="rect">
              <a:avLst/>
            </a:pr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46737" y="2867138"/>
              <a:ext cx="294194" cy="14065"/>
            </a:xfrm>
            <a:prstGeom prst="rect">
              <a:avLst/>
            </a:pr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8682" y="2872998"/>
              <a:ext cx="426639" cy="317635"/>
            </a:xfrm>
            <a:custGeom>
              <a:avLst/>
              <a:gdLst>
                <a:gd name="T0" fmla="*/ 2759169 w 961"/>
                <a:gd name="T1" fmla="*/ 0 h 717"/>
                <a:gd name="T2" fmla="*/ 0 w 961"/>
                <a:gd name="T3" fmla="*/ 36895720 h 717"/>
                <a:gd name="T4" fmla="*/ 2759169 w 961"/>
                <a:gd name="T5" fmla="*/ 121480990 h 717"/>
                <a:gd name="T6" fmla="*/ 31929112 w 961"/>
                <a:gd name="T7" fmla="*/ 139732820 h 717"/>
                <a:gd name="T8" fmla="*/ 145652601 w 961"/>
                <a:gd name="T9" fmla="*/ 139732820 h 717"/>
                <a:gd name="T10" fmla="*/ 169501322 w 961"/>
                <a:gd name="T11" fmla="*/ 117752212 h 717"/>
                <a:gd name="T12" fmla="*/ 175611005 w 961"/>
                <a:gd name="T13" fmla="*/ 93024526 h 717"/>
                <a:gd name="T14" fmla="*/ 184283187 w 961"/>
                <a:gd name="T15" fmla="*/ 52792532 h 717"/>
                <a:gd name="T16" fmla="*/ 167727285 w 961"/>
                <a:gd name="T17" fmla="*/ 22569362 h 717"/>
                <a:gd name="T18" fmla="*/ 144076123 w 961"/>
                <a:gd name="T19" fmla="*/ 15503866 h 717"/>
                <a:gd name="T20" fmla="*/ 38039240 w 961"/>
                <a:gd name="T21" fmla="*/ 14915112 h 717"/>
                <a:gd name="T22" fmla="*/ 2759169 w 961"/>
                <a:gd name="T23" fmla="*/ 0 h 7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61" h="717">
                  <a:moveTo>
                    <a:pt x="14" y="0"/>
                  </a:moveTo>
                  <a:cubicBezTo>
                    <a:pt x="0" y="188"/>
                    <a:pt x="0" y="188"/>
                    <a:pt x="0" y="188"/>
                  </a:cubicBezTo>
                  <a:cubicBezTo>
                    <a:pt x="14" y="619"/>
                    <a:pt x="14" y="619"/>
                    <a:pt x="14" y="619"/>
                  </a:cubicBezTo>
                  <a:cubicBezTo>
                    <a:pt x="14" y="619"/>
                    <a:pt x="26" y="717"/>
                    <a:pt x="162" y="712"/>
                  </a:cubicBezTo>
                  <a:cubicBezTo>
                    <a:pt x="297" y="706"/>
                    <a:pt x="739" y="712"/>
                    <a:pt x="739" y="712"/>
                  </a:cubicBezTo>
                  <a:cubicBezTo>
                    <a:pt x="739" y="712"/>
                    <a:pt x="860" y="656"/>
                    <a:pt x="860" y="600"/>
                  </a:cubicBezTo>
                  <a:cubicBezTo>
                    <a:pt x="860" y="544"/>
                    <a:pt x="865" y="496"/>
                    <a:pt x="891" y="474"/>
                  </a:cubicBezTo>
                  <a:cubicBezTo>
                    <a:pt x="916" y="451"/>
                    <a:pt x="961" y="331"/>
                    <a:pt x="935" y="269"/>
                  </a:cubicBezTo>
                  <a:cubicBezTo>
                    <a:pt x="910" y="208"/>
                    <a:pt x="878" y="176"/>
                    <a:pt x="851" y="115"/>
                  </a:cubicBezTo>
                  <a:cubicBezTo>
                    <a:pt x="825" y="54"/>
                    <a:pt x="745" y="79"/>
                    <a:pt x="731" y="79"/>
                  </a:cubicBezTo>
                  <a:cubicBezTo>
                    <a:pt x="717" y="79"/>
                    <a:pt x="193" y="76"/>
                    <a:pt x="193" y="76"/>
                  </a:cubicBezTo>
                  <a:cubicBezTo>
                    <a:pt x="193" y="76"/>
                    <a:pt x="39" y="82"/>
                    <a:pt x="14" y="0"/>
                  </a:cubicBezTo>
                  <a:close/>
                </a:path>
              </a:pathLst>
            </a:custGeom>
            <a:solidFill>
              <a:srgbClr val="CA72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6737" y="2881203"/>
              <a:ext cx="294194" cy="22270"/>
            </a:xfrm>
            <a:custGeom>
              <a:avLst/>
              <a:gdLst>
                <a:gd name="T0" fmla="*/ 0 w 251"/>
                <a:gd name="T1" fmla="*/ 0 h 19"/>
                <a:gd name="T2" fmla="*/ 0 w 251"/>
                <a:gd name="T3" fmla="*/ 12364538 h 19"/>
                <a:gd name="T4" fmla="*/ 0 w 251"/>
                <a:gd name="T5" fmla="*/ 21981662 h 19"/>
                <a:gd name="T6" fmla="*/ 265141463 w 251"/>
                <a:gd name="T7" fmla="*/ 26102784 h 19"/>
                <a:gd name="T8" fmla="*/ 344821154 w 251"/>
                <a:gd name="T9" fmla="*/ 24729077 h 19"/>
                <a:gd name="T10" fmla="*/ 344821154 w 251"/>
                <a:gd name="T11" fmla="*/ 0 h 19"/>
                <a:gd name="T12" fmla="*/ 0 w 251"/>
                <a:gd name="T13" fmla="*/ 0 h 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1" h="19">
                  <a:moveTo>
                    <a:pt x="0" y="0"/>
                  </a:moveTo>
                  <a:lnTo>
                    <a:pt x="0" y="9"/>
                  </a:lnTo>
                  <a:lnTo>
                    <a:pt x="0" y="16"/>
                  </a:lnTo>
                  <a:lnTo>
                    <a:pt x="193" y="19"/>
                  </a:lnTo>
                  <a:lnTo>
                    <a:pt x="251" y="18"/>
                  </a:lnTo>
                  <a:lnTo>
                    <a:pt x="2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6961" y="2768683"/>
              <a:ext cx="461801" cy="433671"/>
            </a:xfrm>
            <a:custGeom>
              <a:avLst/>
              <a:gdLst>
                <a:gd name="T0" fmla="*/ 180065127 w 1041"/>
                <a:gd name="T1" fmla="*/ 74477335 h 977"/>
                <a:gd name="T2" fmla="*/ 180065127 w 1041"/>
                <a:gd name="T3" fmla="*/ 74477335 h 977"/>
                <a:gd name="T4" fmla="*/ 180065127 w 1041"/>
                <a:gd name="T5" fmla="*/ 37238445 h 977"/>
                <a:gd name="T6" fmla="*/ 180065127 w 1041"/>
                <a:gd name="T7" fmla="*/ 34086008 h 977"/>
                <a:gd name="T8" fmla="*/ 180065127 w 1041"/>
                <a:gd name="T9" fmla="*/ 18520903 h 977"/>
                <a:gd name="T10" fmla="*/ 161369949 w 1041"/>
                <a:gd name="T11" fmla="*/ 0 h 977"/>
                <a:gd name="T12" fmla="*/ 136573764 w 1041"/>
                <a:gd name="T13" fmla="*/ 0 h 977"/>
                <a:gd name="T14" fmla="*/ 34242034 w 1041"/>
                <a:gd name="T15" fmla="*/ 0 h 977"/>
                <a:gd name="T16" fmla="*/ 0 w 1041"/>
                <a:gd name="T17" fmla="*/ 34086008 h 977"/>
                <a:gd name="T18" fmla="*/ 0 w 1041"/>
                <a:gd name="T19" fmla="*/ 158411982 h 977"/>
                <a:gd name="T20" fmla="*/ 34242034 w 1041"/>
                <a:gd name="T21" fmla="*/ 192497990 h 977"/>
                <a:gd name="T22" fmla="*/ 145823093 w 1041"/>
                <a:gd name="T23" fmla="*/ 192497990 h 977"/>
                <a:gd name="T24" fmla="*/ 180065127 w 1041"/>
                <a:gd name="T25" fmla="*/ 158411982 h 977"/>
                <a:gd name="T26" fmla="*/ 180065127 w 1041"/>
                <a:gd name="T27" fmla="*/ 148954226 h 977"/>
                <a:gd name="T28" fmla="*/ 180065127 w 1041"/>
                <a:gd name="T29" fmla="*/ 148954226 h 977"/>
                <a:gd name="T30" fmla="*/ 180065127 w 1041"/>
                <a:gd name="T31" fmla="*/ 74477335 h 977"/>
                <a:gd name="T32" fmla="*/ 43294398 w 1041"/>
                <a:gd name="T33" fmla="*/ 57729733 h 977"/>
                <a:gd name="T34" fmla="*/ 18695177 w 1041"/>
                <a:gd name="T35" fmla="*/ 49257391 h 977"/>
                <a:gd name="T36" fmla="*/ 12594613 w 1041"/>
                <a:gd name="T37" fmla="*/ 34086008 h 977"/>
                <a:gd name="T38" fmla="*/ 34242034 w 1041"/>
                <a:gd name="T39" fmla="*/ 12412667 h 977"/>
                <a:gd name="T40" fmla="*/ 136573764 w 1041"/>
                <a:gd name="T41" fmla="*/ 12412667 h 977"/>
                <a:gd name="T42" fmla="*/ 161369949 w 1041"/>
                <a:gd name="T43" fmla="*/ 12412667 h 977"/>
                <a:gd name="T44" fmla="*/ 167667034 w 1041"/>
                <a:gd name="T45" fmla="*/ 18520903 h 977"/>
                <a:gd name="T46" fmla="*/ 167667034 w 1041"/>
                <a:gd name="T47" fmla="*/ 34086008 h 977"/>
                <a:gd name="T48" fmla="*/ 167667034 w 1041"/>
                <a:gd name="T49" fmla="*/ 37238445 h 977"/>
                <a:gd name="T50" fmla="*/ 167667034 w 1041"/>
                <a:gd name="T51" fmla="*/ 56941402 h 977"/>
                <a:gd name="T52" fmla="*/ 161566470 w 1041"/>
                <a:gd name="T53" fmla="*/ 56350597 h 977"/>
                <a:gd name="T54" fmla="*/ 43294398 w 1041"/>
                <a:gd name="T55" fmla="*/ 57729733 h 977"/>
                <a:gd name="T56" fmla="*/ 167667034 w 1041"/>
                <a:gd name="T57" fmla="*/ 158411982 h 977"/>
                <a:gd name="T58" fmla="*/ 145823093 w 1041"/>
                <a:gd name="T59" fmla="*/ 180085323 h 977"/>
                <a:gd name="T60" fmla="*/ 34242034 w 1041"/>
                <a:gd name="T61" fmla="*/ 180085323 h 977"/>
                <a:gd name="T62" fmla="*/ 12594613 w 1041"/>
                <a:gd name="T63" fmla="*/ 158411982 h 977"/>
                <a:gd name="T64" fmla="*/ 12594613 w 1041"/>
                <a:gd name="T65" fmla="*/ 60488005 h 977"/>
                <a:gd name="T66" fmla="*/ 34242034 w 1041"/>
                <a:gd name="T67" fmla="*/ 68172460 h 977"/>
                <a:gd name="T68" fmla="*/ 136573764 w 1041"/>
                <a:gd name="T69" fmla="*/ 68172460 h 977"/>
                <a:gd name="T70" fmla="*/ 161369949 w 1041"/>
                <a:gd name="T71" fmla="*/ 68172460 h 977"/>
                <a:gd name="T72" fmla="*/ 167667034 w 1041"/>
                <a:gd name="T73" fmla="*/ 74477335 h 977"/>
                <a:gd name="T74" fmla="*/ 167667034 w 1041"/>
                <a:gd name="T75" fmla="*/ 86890002 h 977"/>
                <a:gd name="T76" fmla="*/ 111778023 w 1041"/>
                <a:gd name="T77" fmla="*/ 86890002 h 977"/>
                <a:gd name="T78" fmla="*/ 80684753 w 1041"/>
                <a:gd name="T79" fmla="*/ 118020655 h 977"/>
                <a:gd name="T80" fmla="*/ 111778023 w 1041"/>
                <a:gd name="T81" fmla="*/ 148954226 h 977"/>
                <a:gd name="T82" fmla="*/ 167667034 w 1041"/>
                <a:gd name="T83" fmla="*/ 148954226 h 977"/>
                <a:gd name="T84" fmla="*/ 167667034 w 1041"/>
                <a:gd name="T85" fmla="*/ 158411982 h 977"/>
                <a:gd name="T86" fmla="*/ 175538944 w 1041"/>
                <a:gd name="T87" fmla="*/ 136541558 h 977"/>
                <a:gd name="T88" fmla="*/ 111778023 w 1041"/>
                <a:gd name="T89" fmla="*/ 136541558 h 977"/>
                <a:gd name="T90" fmla="*/ 93082845 w 1041"/>
                <a:gd name="T91" fmla="*/ 118020655 h 977"/>
                <a:gd name="T92" fmla="*/ 111778023 w 1041"/>
                <a:gd name="T93" fmla="*/ 99303113 h 977"/>
                <a:gd name="T94" fmla="*/ 167667034 w 1041"/>
                <a:gd name="T95" fmla="*/ 99303113 h 977"/>
                <a:gd name="T96" fmla="*/ 177506811 w 1041"/>
                <a:gd name="T97" fmla="*/ 94377374 h 977"/>
                <a:gd name="T98" fmla="*/ 179081193 w 1041"/>
                <a:gd name="T99" fmla="*/ 91421575 h 977"/>
                <a:gd name="T100" fmla="*/ 179277714 w 1041"/>
                <a:gd name="T101" fmla="*/ 91027854 h 977"/>
                <a:gd name="T102" fmla="*/ 186165691 w 1041"/>
                <a:gd name="T103" fmla="*/ 111715780 h 977"/>
                <a:gd name="T104" fmla="*/ 175538944 w 1041"/>
                <a:gd name="T105" fmla="*/ 136541558 h 977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041" h="977">
                  <a:moveTo>
                    <a:pt x="915" y="378"/>
                  </a:moveTo>
                  <a:cubicBezTo>
                    <a:pt x="915" y="378"/>
                    <a:pt x="915" y="378"/>
                    <a:pt x="915" y="378"/>
                  </a:cubicBezTo>
                  <a:cubicBezTo>
                    <a:pt x="915" y="189"/>
                    <a:pt x="915" y="189"/>
                    <a:pt x="915" y="189"/>
                  </a:cubicBezTo>
                  <a:cubicBezTo>
                    <a:pt x="915" y="173"/>
                    <a:pt x="915" y="173"/>
                    <a:pt x="915" y="173"/>
                  </a:cubicBezTo>
                  <a:cubicBezTo>
                    <a:pt x="915" y="94"/>
                    <a:pt x="915" y="94"/>
                    <a:pt x="915" y="94"/>
                  </a:cubicBezTo>
                  <a:cubicBezTo>
                    <a:pt x="915" y="42"/>
                    <a:pt x="872" y="0"/>
                    <a:pt x="820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78" y="0"/>
                    <a:pt x="0" y="77"/>
                    <a:pt x="0" y="173"/>
                  </a:cubicBezTo>
                  <a:cubicBezTo>
                    <a:pt x="0" y="804"/>
                    <a:pt x="0" y="804"/>
                    <a:pt x="0" y="804"/>
                  </a:cubicBezTo>
                  <a:cubicBezTo>
                    <a:pt x="0" y="899"/>
                    <a:pt x="78" y="977"/>
                    <a:pt x="174" y="977"/>
                  </a:cubicBezTo>
                  <a:cubicBezTo>
                    <a:pt x="741" y="977"/>
                    <a:pt x="741" y="977"/>
                    <a:pt x="741" y="977"/>
                  </a:cubicBezTo>
                  <a:cubicBezTo>
                    <a:pt x="837" y="977"/>
                    <a:pt x="915" y="899"/>
                    <a:pt x="915" y="804"/>
                  </a:cubicBezTo>
                  <a:cubicBezTo>
                    <a:pt x="915" y="756"/>
                    <a:pt x="915" y="756"/>
                    <a:pt x="915" y="756"/>
                  </a:cubicBezTo>
                  <a:cubicBezTo>
                    <a:pt x="915" y="756"/>
                    <a:pt x="915" y="756"/>
                    <a:pt x="915" y="756"/>
                  </a:cubicBezTo>
                  <a:cubicBezTo>
                    <a:pt x="1041" y="662"/>
                    <a:pt x="1041" y="473"/>
                    <a:pt x="915" y="378"/>
                  </a:cubicBezTo>
                  <a:close/>
                  <a:moveTo>
                    <a:pt x="220" y="293"/>
                  </a:moveTo>
                  <a:cubicBezTo>
                    <a:pt x="134" y="293"/>
                    <a:pt x="95" y="250"/>
                    <a:pt x="95" y="250"/>
                  </a:cubicBezTo>
                  <a:cubicBezTo>
                    <a:pt x="76" y="230"/>
                    <a:pt x="64" y="203"/>
                    <a:pt x="64" y="173"/>
                  </a:cubicBezTo>
                  <a:cubicBezTo>
                    <a:pt x="64" y="112"/>
                    <a:pt x="113" y="63"/>
                    <a:pt x="174" y="63"/>
                  </a:cubicBezTo>
                  <a:cubicBezTo>
                    <a:pt x="694" y="63"/>
                    <a:pt x="694" y="63"/>
                    <a:pt x="694" y="63"/>
                  </a:cubicBezTo>
                  <a:cubicBezTo>
                    <a:pt x="820" y="63"/>
                    <a:pt x="820" y="63"/>
                    <a:pt x="820" y="63"/>
                  </a:cubicBezTo>
                  <a:cubicBezTo>
                    <a:pt x="838" y="63"/>
                    <a:pt x="852" y="77"/>
                    <a:pt x="852" y="94"/>
                  </a:cubicBezTo>
                  <a:cubicBezTo>
                    <a:pt x="852" y="173"/>
                    <a:pt x="852" y="173"/>
                    <a:pt x="852" y="173"/>
                  </a:cubicBezTo>
                  <a:cubicBezTo>
                    <a:pt x="852" y="189"/>
                    <a:pt x="852" y="189"/>
                    <a:pt x="852" y="189"/>
                  </a:cubicBezTo>
                  <a:cubicBezTo>
                    <a:pt x="852" y="289"/>
                    <a:pt x="852" y="289"/>
                    <a:pt x="852" y="289"/>
                  </a:cubicBezTo>
                  <a:cubicBezTo>
                    <a:pt x="842" y="286"/>
                    <a:pt x="832" y="286"/>
                    <a:pt x="821" y="286"/>
                  </a:cubicBezTo>
                  <a:cubicBezTo>
                    <a:pt x="821" y="286"/>
                    <a:pt x="306" y="294"/>
                    <a:pt x="220" y="293"/>
                  </a:cubicBezTo>
                  <a:close/>
                  <a:moveTo>
                    <a:pt x="852" y="804"/>
                  </a:moveTo>
                  <a:cubicBezTo>
                    <a:pt x="852" y="865"/>
                    <a:pt x="802" y="914"/>
                    <a:pt x="741" y="914"/>
                  </a:cubicBezTo>
                  <a:cubicBezTo>
                    <a:pt x="174" y="914"/>
                    <a:pt x="174" y="914"/>
                    <a:pt x="174" y="914"/>
                  </a:cubicBezTo>
                  <a:cubicBezTo>
                    <a:pt x="113" y="914"/>
                    <a:pt x="64" y="865"/>
                    <a:pt x="64" y="804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94" y="331"/>
                    <a:pt x="132" y="346"/>
                    <a:pt x="174" y="346"/>
                  </a:cubicBezTo>
                  <a:cubicBezTo>
                    <a:pt x="694" y="346"/>
                    <a:pt x="694" y="346"/>
                    <a:pt x="694" y="346"/>
                  </a:cubicBezTo>
                  <a:cubicBezTo>
                    <a:pt x="820" y="346"/>
                    <a:pt x="820" y="346"/>
                    <a:pt x="820" y="346"/>
                  </a:cubicBezTo>
                  <a:cubicBezTo>
                    <a:pt x="838" y="346"/>
                    <a:pt x="852" y="361"/>
                    <a:pt x="852" y="378"/>
                  </a:cubicBezTo>
                  <a:cubicBezTo>
                    <a:pt x="852" y="441"/>
                    <a:pt x="852" y="441"/>
                    <a:pt x="852" y="441"/>
                  </a:cubicBezTo>
                  <a:cubicBezTo>
                    <a:pt x="568" y="441"/>
                    <a:pt x="568" y="441"/>
                    <a:pt x="568" y="441"/>
                  </a:cubicBezTo>
                  <a:cubicBezTo>
                    <a:pt x="481" y="441"/>
                    <a:pt x="410" y="512"/>
                    <a:pt x="410" y="599"/>
                  </a:cubicBezTo>
                  <a:cubicBezTo>
                    <a:pt x="410" y="686"/>
                    <a:pt x="481" y="756"/>
                    <a:pt x="568" y="756"/>
                  </a:cubicBezTo>
                  <a:cubicBezTo>
                    <a:pt x="852" y="756"/>
                    <a:pt x="852" y="756"/>
                    <a:pt x="852" y="756"/>
                  </a:cubicBezTo>
                  <a:lnTo>
                    <a:pt x="852" y="804"/>
                  </a:lnTo>
                  <a:close/>
                  <a:moveTo>
                    <a:pt x="892" y="693"/>
                  </a:moveTo>
                  <a:cubicBezTo>
                    <a:pt x="568" y="693"/>
                    <a:pt x="568" y="693"/>
                    <a:pt x="568" y="693"/>
                  </a:cubicBezTo>
                  <a:cubicBezTo>
                    <a:pt x="516" y="693"/>
                    <a:pt x="473" y="651"/>
                    <a:pt x="473" y="599"/>
                  </a:cubicBezTo>
                  <a:cubicBezTo>
                    <a:pt x="473" y="546"/>
                    <a:pt x="516" y="504"/>
                    <a:pt x="568" y="504"/>
                  </a:cubicBezTo>
                  <a:cubicBezTo>
                    <a:pt x="852" y="504"/>
                    <a:pt x="852" y="504"/>
                    <a:pt x="852" y="504"/>
                  </a:cubicBezTo>
                  <a:cubicBezTo>
                    <a:pt x="871" y="504"/>
                    <a:pt x="890" y="494"/>
                    <a:pt x="902" y="479"/>
                  </a:cubicBezTo>
                  <a:cubicBezTo>
                    <a:pt x="906" y="474"/>
                    <a:pt x="908" y="469"/>
                    <a:pt x="910" y="464"/>
                  </a:cubicBezTo>
                  <a:cubicBezTo>
                    <a:pt x="910" y="463"/>
                    <a:pt x="911" y="463"/>
                    <a:pt x="911" y="462"/>
                  </a:cubicBezTo>
                  <a:cubicBezTo>
                    <a:pt x="934" y="492"/>
                    <a:pt x="946" y="528"/>
                    <a:pt x="946" y="567"/>
                  </a:cubicBezTo>
                  <a:cubicBezTo>
                    <a:pt x="946" y="616"/>
                    <a:pt x="927" y="661"/>
                    <a:pt x="892" y="693"/>
                  </a:cubicBezTo>
                  <a:close/>
                </a:path>
              </a:pathLst>
            </a:custGeom>
            <a:solidFill>
              <a:srgbClr val="955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5443" y="3010132"/>
              <a:ext cx="55088" cy="55088"/>
            </a:xfrm>
            <a:prstGeom prst="ellipse">
              <a:avLst/>
            </a:pr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43" name="组合 246出自【趣你的PPT】(微信:qunideppt)：最优质的PPT资源库"/>
          <p:cNvGrpSpPr>
            <a:grpSpLocks/>
          </p:cNvGrpSpPr>
          <p:nvPr/>
        </p:nvGrpSpPr>
        <p:grpSpPr bwMode="auto">
          <a:xfrm>
            <a:off x="8447088" y="2674938"/>
            <a:ext cx="722312" cy="723900"/>
            <a:chOff x="5679663" y="2623344"/>
            <a:chExt cx="723177" cy="724349"/>
          </a:xfrm>
        </p:grpSpPr>
        <p:sp>
          <p:nvSpPr>
            <p:cNvPr id="404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9663" y="2623344"/>
              <a:ext cx="723177" cy="724349"/>
            </a:xfrm>
            <a:custGeom>
              <a:avLst/>
              <a:gdLst>
                <a:gd name="T0" fmla="*/ 320456479 w 1632"/>
                <a:gd name="T1" fmla="*/ 299038519 h 1632"/>
                <a:gd name="T2" fmla="*/ 298071669 w 1632"/>
                <a:gd name="T3" fmla="*/ 321496001 h 1632"/>
                <a:gd name="T4" fmla="*/ 22384810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384810 w 1632"/>
                <a:gd name="T11" fmla="*/ 0 h 1632"/>
                <a:gd name="T12" fmla="*/ 298071669 w 1632"/>
                <a:gd name="T13" fmla="*/ 0 h 1632"/>
                <a:gd name="T14" fmla="*/ 320456479 w 1632"/>
                <a:gd name="T15" fmla="*/ 22457482 h 1632"/>
                <a:gd name="T16" fmla="*/ 320456479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0313" y="2800329"/>
              <a:ext cx="450081" cy="324668"/>
            </a:xfrm>
            <a:custGeom>
              <a:avLst/>
              <a:gdLst>
                <a:gd name="T0" fmla="*/ 199776042 w 1014"/>
                <a:gd name="T1" fmla="*/ 128770000 h 730"/>
                <a:gd name="T2" fmla="*/ 184211850 w 1014"/>
                <a:gd name="T3" fmla="*/ 144396315 h 730"/>
                <a:gd name="T4" fmla="*/ 15564192 w 1014"/>
                <a:gd name="T5" fmla="*/ 144396315 h 730"/>
                <a:gd name="T6" fmla="*/ 0 w 1014"/>
                <a:gd name="T7" fmla="*/ 128770000 h 730"/>
                <a:gd name="T8" fmla="*/ 0 w 1014"/>
                <a:gd name="T9" fmla="*/ 15428846 h 730"/>
                <a:gd name="T10" fmla="*/ 15564192 w 1014"/>
                <a:gd name="T11" fmla="*/ 0 h 730"/>
                <a:gd name="T12" fmla="*/ 184211850 w 1014"/>
                <a:gd name="T13" fmla="*/ 0 h 730"/>
                <a:gd name="T14" fmla="*/ 199776042 w 1014"/>
                <a:gd name="T15" fmla="*/ 15428846 h 730"/>
                <a:gd name="T16" fmla="*/ 199776042 w 1014"/>
                <a:gd name="T17" fmla="*/ 128770000 h 7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14" h="730">
                  <a:moveTo>
                    <a:pt x="1014" y="651"/>
                  </a:moveTo>
                  <a:cubicBezTo>
                    <a:pt x="1014" y="695"/>
                    <a:pt x="978" y="730"/>
                    <a:pt x="935" y="730"/>
                  </a:cubicBezTo>
                  <a:cubicBezTo>
                    <a:pt x="79" y="730"/>
                    <a:pt x="79" y="730"/>
                    <a:pt x="79" y="730"/>
                  </a:cubicBezTo>
                  <a:cubicBezTo>
                    <a:pt x="35" y="730"/>
                    <a:pt x="0" y="695"/>
                    <a:pt x="0" y="65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935" y="0"/>
                    <a:pt x="935" y="0"/>
                    <a:pt x="935" y="0"/>
                  </a:cubicBezTo>
                  <a:cubicBezTo>
                    <a:pt x="978" y="0"/>
                    <a:pt x="1014" y="35"/>
                    <a:pt x="1014" y="78"/>
                  </a:cubicBezTo>
                  <a:lnTo>
                    <a:pt x="1014" y="651"/>
                  </a:lnTo>
                  <a:close/>
                </a:path>
              </a:pathLst>
            </a:custGeom>
            <a:solidFill>
              <a:srgbClr val="707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36723" y="2823771"/>
              <a:ext cx="433671" cy="307086"/>
            </a:xfrm>
            <a:custGeom>
              <a:avLst/>
              <a:gdLst>
                <a:gd name="T0" fmla="*/ 0 w 979"/>
                <a:gd name="T1" fmla="*/ 122686182 h 692"/>
                <a:gd name="T2" fmla="*/ 184059452 w 979"/>
                <a:gd name="T3" fmla="*/ 0 h 692"/>
                <a:gd name="T4" fmla="*/ 192104736 w 979"/>
                <a:gd name="T5" fmla="*/ 104765584 h 692"/>
                <a:gd name="T6" fmla="*/ 184844401 w 979"/>
                <a:gd name="T7" fmla="*/ 136274294 h 692"/>
                <a:gd name="T8" fmla="*/ 5886674 w 979"/>
                <a:gd name="T9" fmla="*/ 133320588 h 692"/>
                <a:gd name="T10" fmla="*/ 0 w 979"/>
                <a:gd name="T11" fmla="*/ 122686182 h 6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9" h="692">
                  <a:moveTo>
                    <a:pt x="0" y="623"/>
                  </a:moveTo>
                  <a:cubicBezTo>
                    <a:pt x="0" y="623"/>
                    <a:pt x="574" y="168"/>
                    <a:pt x="938" y="0"/>
                  </a:cubicBezTo>
                  <a:cubicBezTo>
                    <a:pt x="979" y="532"/>
                    <a:pt x="979" y="532"/>
                    <a:pt x="979" y="532"/>
                  </a:cubicBezTo>
                  <a:cubicBezTo>
                    <a:pt x="942" y="692"/>
                    <a:pt x="942" y="692"/>
                    <a:pt x="942" y="692"/>
                  </a:cubicBezTo>
                  <a:cubicBezTo>
                    <a:pt x="30" y="677"/>
                    <a:pt x="30" y="677"/>
                    <a:pt x="30" y="677"/>
                  </a:cubicBezTo>
                  <a:lnTo>
                    <a:pt x="0" y="623"/>
                  </a:lnTo>
                  <a:close/>
                </a:path>
              </a:pathLst>
            </a:custGeom>
            <a:solidFill>
              <a:srgbClr val="68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98044" y="2782748"/>
              <a:ext cx="492276" cy="370379"/>
            </a:xfrm>
            <a:custGeom>
              <a:avLst/>
              <a:gdLst>
                <a:gd name="T0" fmla="*/ 205291532 w 1108"/>
                <a:gd name="T1" fmla="*/ 0 h 834"/>
                <a:gd name="T2" fmla="*/ 13422963 w 1108"/>
                <a:gd name="T3" fmla="*/ 0 h 834"/>
                <a:gd name="T4" fmla="*/ 0 w 1108"/>
                <a:gd name="T5" fmla="*/ 13214181 h 834"/>
                <a:gd name="T6" fmla="*/ 0 w 1108"/>
                <a:gd name="T7" fmla="*/ 151270955 h 834"/>
                <a:gd name="T8" fmla="*/ 13422963 w 1108"/>
                <a:gd name="T9" fmla="*/ 164485136 h 834"/>
                <a:gd name="T10" fmla="*/ 205291532 w 1108"/>
                <a:gd name="T11" fmla="*/ 164485136 h 834"/>
                <a:gd name="T12" fmla="*/ 218714495 w 1108"/>
                <a:gd name="T13" fmla="*/ 151270955 h 834"/>
                <a:gd name="T14" fmla="*/ 218714495 w 1108"/>
                <a:gd name="T15" fmla="*/ 13214181 h 834"/>
                <a:gd name="T16" fmla="*/ 205291532 w 1108"/>
                <a:gd name="T17" fmla="*/ 0 h 834"/>
                <a:gd name="T18" fmla="*/ 201935792 w 1108"/>
                <a:gd name="T19" fmla="*/ 141409725 h 834"/>
                <a:gd name="T20" fmla="*/ 16778703 w 1108"/>
                <a:gd name="T21" fmla="*/ 141409725 h 834"/>
                <a:gd name="T22" fmla="*/ 16778703 w 1108"/>
                <a:gd name="T23" fmla="*/ 18538934 h 834"/>
                <a:gd name="T24" fmla="*/ 201935792 w 1108"/>
                <a:gd name="T25" fmla="*/ 18538934 h 834"/>
                <a:gd name="T26" fmla="*/ 201935792 w 1108"/>
                <a:gd name="T27" fmla="*/ 141409725 h 8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108" h="834">
                  <a:moveTo>
                    <a:pt x="1040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0" y="30"/>
                    <a:pt x="0" y="67"/>
                  </a:cubicBezTo>
                  <a:cubicBezTo>
                    <a:pt x="0" y="767"/>
                    <a:pt x="0" y="767"/>
                    <a:pt x="0" y="767"/>
                  </a:cubicBezTo>
                  <a:cubicBezTo>
                    <a:pt x="0" y="804"/>
                    <a:pt x="31" y="834"/>
                    <a:pt x="68" y="834"/>
                  </a:cubicBezTo>
                  <a:cubicBezTo>
                    <a:pt x="1040" y="834"/>
                    <a:pt x="1040" y="834"/>
                    <a:pt x="1040" y="834"/>
                  </a:cubicBezTo>
                  <a:cubicBezTo>
                    <a:pt x="1077" y="834"/>
                    <a:pt x="1108" y="804"/>
                    <a:pt x="1108" y="767"/>
                  </a:cubicBezTo>
                  <a:cubicBezTo>
                    <a:pt x="1108" y="67"/>
                    <a:pt x="1108" y="67"/>
                    <a:pt x="1108" y="67"/>
                  </a:cubicBezTo>
                  <a:cubicBezTo>
                    <a:pt x="1108" y="30"/>
                    <a:pt x="1077" y="0"/>
                    <a:pt x="1040" y="0"/>
                  </a:cubicBezTo>
                  <a:close/>
                  <a:moveTo>
                    <a:pt x="1023" y="717"/>
                  </a:moveTo>
                  <a:cubicBezTo>
                    <a:pt x="85" y="717"/>
                    <a:pt x="85" y="717"/>
                    <a:pt x="85" y="717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1023" y="94"/>
                    <a:pt x="1023" y="94"/>
                    <a:pt x="1023" y="94"/>
                  </a:cubicBezTo>
                  <a:lnTo>
                    <a:pt x="1023" y="717"/>
                  </a:lnTo>
                  <a:close/>
                </a:path>
              </a:pathLst>
            </a:custGeom>
            <a:solidFill>
              <a:srgbClr val="32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32834" y="3174224"/>
              <a:ext cx="223869" cy="49228"/>
            </a:xfrm>
            <a:custGeom>
              <a:avLst/>
              <a:gdLst>
                <a:gd name="T0" fmla="*/ 57699598 w 191"/>
                <a:gd name="T1" fmla="*/ 0 h 42"/>
                <a:gd name="T2" fmla="*/ 0 w 191"/>
                <a:gd name="T3" fmla="*/ 57699904 h 42"/>
                <a:gd name="T4" fmla="*/ 262394394 w 191"/>
                <a:gd name="T5" fmla="*/ 57699904 h 42"/>
                <a:gd name="T6" fmla="*/ 204694796 w 191"/>
                <a:gd name="T7" fmla="*/ 0 h 42"/>
                <a:gd name="T8" fmla="*/ 57699598 w 191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1" h="42">
                  <a:moveTo>
                    <a:pt x="42" y="0"/>
                  </a:moveTo>
                  <a:lnTo>
                    <a:pt x="0" y="42"/>
                  </a:lnTo>
                  <a:lnTo>
                    <a:pt x="191" y="42"/>
                  </a:lnTo>
                  <a:lnTo>
                    <a:pt x="149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80090" y="2905817"/>
              <a:ext cx="321151" cy="139478"/>
            </a:xfrm>
            <a:custGeom>
              <a:avLst/>
              <a:gdLst>
                <a:gd name="T0" fmla="*/ 8805553 w 726"/>
                <a:gd name="T1" fmla="*/ 61759087 h 315"/>
                <a:gd name="T2" fmla="*/ 17611107 w 726"/>
                <a:gd name="T3" fmla="*/ 52936550 h 315"/>
                <a:gd name="T4" fmla="*/ 17024099 w 726"/>
                <a:gd name="T5" fmla="*/ 50387424 h 315"/>
                <a:gd name="T6" fmla="*/ 57334301 w 726"/>
                <a:gd name="T7" fmla="*/ 18233538 h 315"/>
                <a:gd name="T8" fmla="*/ 62421846 w 726"/>
                <a:gd name="T9" fmla="*/ 19998046 h 315"/>
                <a:gd name="T10" fmla="*/ 66530897 w 726"/>
                <a:gd name="T11" fmla="*/ 18822003 h 315"/>
                <a:gd name="T12" fmla="*/ 89425513 w 726"/>
                <a:gd name="T13" fmla="*/ 38232027 h 315"/>
                <a:gd name="T14" fmla="*/ 89229992 w 726"/>
                <a:gd name="T15" fmla="*/ 39800379 h 315"/>
                <a:gd name="T16" fmla="*/ 98035545 w 726"/>
                <a:gd name="T17" fmla="*/ 48622916 h 315"/>
                <a:gd name="T18" fmla="*/ 106841099 w 726"/>
                <a:gd name="T19" fmla="*/ 39800379 h 315"/>
                <a:gd name="T20" fmla="*/ 106254091 w 726"/>
                <a:gd name="T21" fmla="*/ 37251696 h 315"/>
                <a:gd name="T22" fmla="*/ 129148265 w 726"/>
                <a:gd name="T23" fmla="*/ 16665186 h 315"/>
                <a:gd name="T24" fmla="*/ 133257759 w 726"/>
                <a:gd name="T25" fmla="*/ 17645517 h 315"/>
                <a:gd name="T26" fmla="*/ 142063312 w 726"/>
                <a:gd name="T27" fmla="*/ 8822537 h 315"/>
                <a:gd name="T28" fmla="*/ 133257759 w 726"/>
                <a:gd name="T29" fmla="*/ 0 h 315"/>
                <a:gd name="T30" fmla="*/ 124452205 w 726"/>
                <a:gd name="T31" fmla="*/ 8822537 h 315"/>
                <a:gd name="T32" fmla="*/ 125039213 w 726"/>
                <a:gd name="T33" fmla="*/ 12155840 h 315"/>
                <a:gd name="T34" fmla="*/ 102731604 w 726"/>
                <a:gd name="T35" fmla="*/ 32350040 h 315"/>
                <a:gd name="T36" fmla="*/ 98035545 w 726"/>
                <a:gd name="T37" fmla="*/ 30781688 h 315"/>
                <a:gd name="T38" fmla="*/ 92556514 w 726"/>
                <a:gd name="T39" fmla="*/ 32938062 h 315"/>
                <a:gd name="T40" fmla="*/ 70640392 w 726"/>
                <a:gd name="T41" fmla="*/ 14116502 h 315"/>
                <a:gd name="T42" fmla="*/ 71227399 w 726"/>
                <a:gd name="T43" fmla="*/ 11175509 h 315"/>
                <a:gd name="T44" fmla="*/ 62421846 w 726"/>
                <a:gd name="T45" fmla="*/ 2352529 h 315"/>
                <a:gd name="T46" fmla="*/ 53616292 w 726"/>
                <a:gd name="T47" fmla="*/ 11175509 h 315"/>
                <a:gd name="T48" fmla="*/ 54203300 w 726"/>
                <a:gd name="T49" fmla="*/ 14116502 h 315"/>
                <a:gd name="T50" fmla="*/ 13697577 w 726"/>
                <a:gd name="T51" fmla="*/ 45878078 h 315"/>
                <a:gd name="T52" fmla="*/ 8805553 w 726"/>
                <a:gd name="T53" fmla="*/ 44113570 h 315"/>
                <a:gd name="T54" fmla="*/ 0 w 726"/>
                <a:gd name="T55" fmla="*/ 52936550 h 315"/>
                <a:gd name="T56" fmla="*/ 8805553 w 726"/>
                <a:gd name="T57" fmla="*/ 61759087 h 3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26" h="315">
                  <a:moveTo>
                    <a:pt x="45" y="315"/>
                  </a:moveTo>
                  <a:cubicBezTo>
                    <a:pt x="70" y="315"/>
                    <a:pt x="90" y="295"/>
                    <a:pt x="90" y="270"/>
                  </a:cubicBezTo>
                  <a:cubicBezTo>
                    <a:pt x="90" y="266"/>
                    <a:pt x="89" y="262"/>
                    <a:pt x="87" y="257"/>
                  </a:cubicBezTo>
                  <a:cubicBezTo>
                    <a:pt x="145" y="211"/>
                    <a:pt x="247" y="129"/>
                    <a:pt x="293" y="93"/>
                  </a:cubicBezTo>
                  <a:cubicBezTo>
                    <a:pt x="301" y="98"/>
                    <a:pt x="309" y="102"/>
                    <a:pt x="319" y="102"/>
                  </a:cubicBezTo>
                  <a:cubicBezTo>
                    <a:pt x="327" y="102"/>
                    <a:pt x="334" y="99"/>
                    <a:pt x="340" y="96"/>
                  </a:cubicBezTo>
                  <a:cubicBezTo>
                    <a:pt x="370" y="121"/>
                    <a:pt x="421" y="164"/>
                    <a:pt x="457" y="195"/>
                  </a:cubicBezTo>
                  <a:cubicBezTo>
                    <a:pt x="457" y="198"/>
                    <a:pt x="456" y="200"/>
                    <a:pt x="456" y="203"/>
                  </a:cubicBezTo>
                  <a:cubicBezTo>
                    <a:pt x="456" y="228"/>
                    <a:pt x="476" y="248"/>
                    <a:pt x="501" y="248"/>
                  </a:cubicBezTo>
                  <a:cubicBezTo>
                    <a:pt x="526" y="248"/>
                    <a:pt x="546" y="228"/>
                    <a:pt x="546" y="203"/>
                  </a:cubicBezTo>
                  <a:cubicBezTo>
                    <a:pt x="546" y="198"/>
                    <a:pt x="545" y="194"/>
                    <a:pt x="543" y="190"/>
                  </a:cubicBezTo>
                  <a:cubicBezTo>
                    <a:pt x="660" y="85"/>
                    <a:pt x="660" y="85"/>
                    <a:pt x="660" y="85"/>
                  </a:cubicBezTo>
                  <a:cubicBezTo>
                    <a:pt x="666" y="88"/>
                    <a:pt x="673" y="90"/>
                    <a:pt x="681" y="90"/>
                  </a:cubicBezTo>
                  <a:cubicBezTo>
                    <a:pt x="705" y="90"/>
                    <a:pt x="726" y="70"/>
                    <a:pt x="726" y="45"/>
                  </a:cubicBezTo>
                  <a:cubicBezTo>
                    <a:pt x="726" y="20"/>
                    <a:pt x="705" y="0"/>
                    <a:pt x="681" y="0"/>
                  </a:cubicBezTo>
                  <a:cubicBezTo>
                    <a:pt x="656" y="0"/>
                    <a:pt x="636" y="20"/>
                    <a:pt x="636" y="45"/>
                  </a:cubicBezTo>
                  <a:cubicBezTo>
                    <a:pt x="636" y="51"/>
                    <a:pt x="637" y="57"/>
                    <a:pt x="639" y="62"/>
                  </a:cubicBezTo>
                  <a:cubicBezTo>
                    <a:pt x="606" y="92"/>
                    <a:pt x="556" y="137"/>
                    <a:pt x="525" y="165"/>
                  </a:cubicBezTo>
                  <a:cubicBezTo>
                    <a:pt x="518" y="161"/>
                    <a:pt x="510" y="157"/>
                    <a:pt x="501" y="157"/>
                  </a:cubicBezTo>
                  <a:cubicBezTo>
                    <a:pt x="490" y="157"/>
                    <a:pt x="481" y="162"/>
                    <a:pt x="473" y="168"/>
                  </a:cubicBezTo>
                  <a:cubicBezTo>
                    <a:pt x="443" y="143"/>
                    <a:pt x="395" y="102"/>
                    <a:pt x="361" y="72"/>
                  </a:cubicBezTo>
                  <a:cubicBezTo>
                    <a:pt x="363" y="68"/>
                    <a:pt x="364" y="62"/>
                    <a:pt x="364" y="57"/>
                  </a:cubicBezTo>
                  <a:cubicBezTo>
                    <a:pt x="364" y="32"/>
                    <a:pt x="344" y="12"/>
                    <a:pt x="319" y="12"/>
                  </a:cubicBezTo>
                  <a:cubicBezTo>
                    <a:pt x="294" y="12"/>
                    <a:pt x="274" y="32"/>
                    <a:pt x="274" y="57"/>
                  </a:cubicBezTo>
                  <a:cubicBezTo>
                    <a:pt x="274" y="62"/>
                    <a:pt x="275" y="68"/>
                    <a:pt x="277" y="72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63" y="229"/>
                    <a:pt x="54" y="225"/>
                    <a:pt x="45" y="225"/>
                  </a:cubicBezTo>
                  <a:cubicBezTo>
                    <a:pt x="20" y="225"/>
                    <a:pt x="0" y="245"/>
                    <a:pt x="0" y="270"/>
                  </a:cubicBezTo>
                  <a:cubicBezTo>
                    <a:pt x="0" y="295"/>
                    <a:pt x="20" y="315"/>
                    <a:pt x="45" y="315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82061" y="3153126"/>
              <a:ext cx="125413" cy="21098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44" name="组合 747出自【趣你的PPT】(微信:qunideppt)：最优质的PPT资源库"/>
          <p:cNvGrpSpPr>
            <a:grpSpLocks/>
          </p:cNvGrpSpPr>
          <p:nvPr/>
        </p:nvGrpSpPr>
        <p:grpSpPr bwMode="auto">
          <a:xfrm>
            <a:off x="741363" y="2663825"/>
            <a:ext cx="720725" cy="722313"/>
            <a:chOff x="1838783" y="2815021"/>
            <a:chExt cx="721713" cy="722956"/>
          </a:xfrm>
        </p:grpSpPr>
        <p:sp>
          <p:nvSpPr>
            <p:cNvPr id="404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8783" y="2815021"/>
              <a:ext cx="721713" cy="722956"/>
            </a:xfrm>
            <a:custGeom>
              <a:avLst/>
              <a:gdLst>
                <a:gd name="T0" fmla="*/ 319160327 w 1632"/>
                <a:gd name="T1" fmla="*/ 297720630 h 1633"/>
                <a:gd name="T2" fmla="*/ 296865941 w 1632"/>
                <a:gd name="T3" fmla="*/ 320064530 h 1633"/>
                <a:gd name="T4" fmla="*/ 22294387 w 1632"/>
                <a:gd name="T5" fmla="*/ 320064530 h 1633"/>
                <a:gd name="T6" fmla="*/ 0 w 1632"/>
                <a:gd name="T7" fmla="*/ 297720630 h 1633"/>
                <a:gd name="T8" fmla="*/ 0 w 1632"/>
                <a:gd name="T9" fmla="*/ 22343900 h 1633"/>
                <a:gd name="T10" fmla="*/ 22294387 w 1632"/>
                <a:gd name="T11" fmla="*/ 0 h 1633"/>
                <a:gd name="T12" fmla="*/ 296865941 w 1632"/>
                <a:gd name="T13" fmla="*/ 0 h 1633"/>
                <a:gd name="T14" fmla="*/ 319160327 w 1632"/>
                <a:gd name="T15" fmla="*/ 22343900 h 1633"/>
                <a:gd name="T16" fmla="*/ 319160327 w 1632"/>
                <a:gd name="T17" fmla="*/ 297720630 h 16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3">
                  <a:moveTo>
                    <a:pt x="1632" y="1519"/>
                  </a:moveTo>
                  <a:cubicBezTo>
                    <a:pt x="1632" y="1582"/>
                    <a:pt x="1581" y="1633"/>
                    <a:pt x="1518" y="1633"/>
                  </a:cubicBezTo>
                  <a:cubicBezTo>
                    <a:pt x="114" y="1633"/>
                    <a:pt x="114" y="1633"/>
                    <a:pt x="114" y="1633"/>
                  </a:cubicBezTo>
                  <a:cubicBezTo>
                    <a:pt x="51" y="1633"/>
                    <a:pt x="0" y="1582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54306" y="2930545"/>
              <a:ext cx="491908" cy="491908"/>
            </a:xfrm>
            <a:prstGeom prst="ellipse">
              <a:avLst/>
            </a:prstGeom>
            <a:solidFill>
              <a:srgbClr val="955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89088" y="2965327"/>
              <a:ext cx="419861" cy="421104"/>
            </a:xfrm>
            <a:prstGeom prst="ellipse">
              <a:avLst/>
            </a:prstGeom>
            <a:solidFill>
              <a:srgbClr val="C9C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07721" y="2966568"/>
              <a:ext cx="385080" cy="167696"/>
            </a:xfrm>
            <a:custGeom>
              <a:avLst/>
              <a:gdLst>
                <a:gd name="T0" fmla="*/ 167908128 w 872"/>
                <a:gd name="T1" fmla="*/ 52860523 h 379"/>
                <a:gd name="T2" fmla="*/ 162642866 w 872"/>
                <a:gd name="T3" fmla="*/ 64215621 h 379"/>
                <a:gd name="T4" fmla="*/ 131245598 w 872"/>
                <a:gd name="T5" fmla="*/ 73025635 h 379"/>
                <a:gd name="T6" fmla="*/ 117009119 w 872"/>
                <a:gd name="T7" fmla="*/ 67348306 h 379"/>
                <a:gd name="T8" fmla="*/ 84636786 w 872"/>
                <a:gd name="T9" fmla="*/ 52860523 h 379"/>
                <a:gd name="T10" fmla="*/ 54214141 w 872"/>
                <a:gd name="T11" fmla="*/ 65390378 h 379"/>
                <a:gd name="T12" fmla="*/ 48169004 w 872"/>
                <a:gd name="T13" fmla="*/ 72242463 h 379"/>
                <a:gd name="T14" fmla="*/ 47778624 w 872"/>
                <a:gd name="T15" fmla="*/ 72242463 h 379"/>
                <a:gd name="T16" fmla="*/ 7215392 w 872"/>
                <a:gd name="T17" fmla="*/ 62062121 h 379"/>
                <a:gd name="T18" fmla="*/ 2145320 w 872"/>
                <a:gd name="T19" fmla="*/ 51098608 h 379"/>
                <a:gd name="T20" fmla="*/ 84636786 w 872"/>
                <a:gd name="T21" fmla="*/ 0 h 379"/>
                <a:gd name="T22" fmla="*/ 167908128 w 872"/>
                <a:gd name="T23" fmla="*/ 52860523 h 37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72" h="379">
                  <a:moveTo>
                    <a:pt x="861" y="270"/>
                  </a:moveTo>
                  <a:cubicBezTo>
                    <a:pt x="872" y="294"/>
                    <a:pt x="859" y="321"/>
                    <a:pt x="834" y="328"/>
                  </a:cubicBezTo>
                  <a:cubicBezTo>
                    <a:pt x="790" y="342"/>
                    <a:pt x="723" y="361"/>
                    <a:pt x="673" y="373"/>
                  </a:cubicBezTo>
                  <a:cubicBezTo>
                    <a:pt x="648" y="379"/>
                    <a:pt x="617" y="363"/>
                    <a:pt x="600" y="344"/>
                  </a:cubicBezTo>
                  <a:cubicBezTo>
                    <a:pt x="560" y="298"/>
                    <a:pt x="500" y="270"/>
                    <a:pt x="434" y="270"/>
                  </a:cubicBezTo>
                  <a:cubicBezTo>
                    <a:pt x="374" y="270"/>
                    <a:pt x="318" y="294"/>
                    <a:pt x="278" y="334"/>
                  </a:cubicBezTo>
                  <a:cubicBezTo>
                    <a:pt x="260" y="352"/>
                    <a:pt x="248" y="370"/>
                    <a:pt x="247" y="369"/>
                  </a:cubicBezTo>
                  <a:cubicBezTo>
                    <a:pt x="246" y="369"/>
                    <a:pt x="245" y="369"/>
                    <a:pt x="245" y="369"/>
                  </a:cubicBezTo>
                  <a:cubicBezTo>
                    <a:pt x="245" y="369"/>
                    <a:pt x="110" y="336"/>
                    <a:pt x="37" y="317"/>
                  </a:cubicBezTo>
                  <a:cubicBezTo>
                    <a:pt x="12" y="310"/>
                    <a:pt x="0" y="284"/>
                    <a:pt x="11" y="261"/>
                  </a:cubicBezTo>
                  <a:cubicBezTo>
                    <a:pt x="89" y="106"/>
                    <a:pt x="249" y="0"/>
                    <a:pt x="434" y="0"/>
                  </a:cubicBezTo>
                  <a:cubicBezTo>
                    <a:pt x="622" y="0"/>
                    <a:pt x="785" y="111"/>
                    <a:pt x="861" y="270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4230" y="3123085"/>
              <a:ext cx="31054" cy="31055"/>
            </a:xfrm>
            <a:custGeom>
              <a:avLst/>
              <a:gdLst>
                <a:gd name="T0" fmla="*/ 13391272 w 71"/>
                <a:gd name="T1" fmla="*/ 6313350 h 71"/>
                <a:gd name="T2" fmla="*/ 7269260 w 71"/>
                <a:gd name="T3" fmla="*/ 13200562 h 71"/>
                <a:gd name="T4" fmla="*/ 382708 w 71"/>
                <a:gd name="T5" fmla="*/ 7078790 h 71"/>
                <a:gd name="T6" fmla="*/ 6313147 w 71"/>
                <a:gd name="T7" fmla="*/ 191141 h 71"/>
                <a:gd name="T8" fmla="*/ 13391272 w 71"/>
                <a:gd name="T9" fmla="*/ 631335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71">
                  <a:moveTo>
                    <a:pt x="70" y="33"/>
                  </a:moveTo>
                  <a:cubicBezTo>
                    <a:pt x="71" y="52"/>
                    <a:pt x="57" y="68"/>
                    <a:pt x="38" y="69"/>
                  </a:cubicBezTo>
                  <a:cubicBezTo>
                    <a:pt x="19" y="71"/>
                    <a:pt x="3" y="56"/>
                    <a:pt x="2" y="37"/>
                  </a:cubicBezTo>
                  <a:cubicBezTo>
                    <a:pt x="0" y="18"/>
                    <a:pt x="15" y="2"/>
                    <a:pt x="33" y="1"/>
                  </a:cubicBezTo>
                  <a:cubicBezTo>
                    <a:pt x="52" y="0"/>
                    <a:pt x="69" y="14"/>
                    <a:pt x="70" y="33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3300" y="3137991"/>
              <a:ext cx="32297" cy="32297"/>
            </a:xfrm>
            <a:custGeom>
              <a:avLst/>
              <a:gdLst>
                <a:gd name="T0" fmla="*/ 14484522 w 71"/>
                <a:gd name="T1" fmla="*/ 7035287 h 71"/>
                <a:gd name="T2" fmla="*/ 7863182 w 71"/>
                <a:gd name="T3" fmla="*/ 14484522 h 71"/>
                <a:gd name="T4" fmla="*/ 413947 w 71"/>
                <a:gd name="T5" fmla="*/ 7863182 h 71"/>
                <a:gd name="T6" fmla="*/ 6828314 w 71"/>
                <a:gd name="T7" fmla="*/ 413947 h 71"/>
                <a:gd name="T8" fmla="*/ 14484522 w 71"/>
                <a:gd name="T9" fmla="*/ 7035287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71">
                  <a:moveTo>
                    <a:pt x="70" y="34"/>
                  </a:moveTo>
                  <a:cubicBezTo>
                    <a:pt x="71" y="53"/>
                    <a:pt x="57" y="69"/>
                    <a:pt x="38" y="70"/>
                  </a:cubicBezTo>
                  <a:cubicBezTo>
                    <a:pt x="19" y="71"/>
                    <a:pt x="3" y="57"/>
                    <a:pt x="2" y="38"/>
                  </a:cubicBezTo>
                  <a:cubicBezTo>
                    <a:pt x="0" y="19"/>
                    <a:pt x="15" y="3"/>
                    <a:pt x="33" y="2"/>
                  </a:cubicBezTo>
                  <a:cubicBezTo>
                    <a:pt x="52" y="0"/>
                    <a:pt x="69" y="15"/>
                    <a:pt x="70" y="34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9893" y="3137991"/>
              <a:ext cx="31054" cy="32297"/>
            </a:xfrm>
            <a:custGeom>
              <a:avLst/>
              <a:gdLst>
                <a:gd name="T0" fmla="*/ 13579471 w 70"/>
                <a:gd name="T1" fmla="*/ 7863182 h 71"/>
                <a:gd name="T2" fmla="*/ 6494722 w 70"/>
                <a:gd name="T3" fmla="*/ 14484522 h 71"/>
                <a:gd name="T4" fmla="*/ 196971 w 70"/>
                <a:gd name="T5" fmla="*/ 7035287 h 71"/>
                <a:gd name="T6" fmla="*/ 7281719 w 70"/>
                <a:gd name="T7" fmla="*/ 413947 h 71"/>
                <a:gd name="T8" fmla="*/ 13579471 w 70"/>
                <a:gd name="T9" fmla="*/ 7863182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71">
                  <a:moveTo>
                    <a:pt x="69" y="38"/>
                  </a:moveTo>
                  <a:cubicBezTo>
                    <a:pt x="68" y="57"/>
                    <a:pt x="51" y="71"/>
                    <a:pt x="33" y="70"/>
                  </a:cubicBezTo>
                  <a:cubicBezTo>
                    <a:pt x="14" y="69"/>
                    <a:pt x="0" y="53"/>
                    <a:pt x="1" y="34"/>
                  </a:cubicBezTo>
                  <a:cubicBezTo>
                    <a:pt x="2" y="15"/>
                    <a:pt x="19" y="0"/>
                    <a:pt x="37" y="2"/>
                  </a:cubicBezTo>
                  <a:cubicBezTo>
                    <a:pt x="56" y="3"/>
                    <a:pt x="70" y="19"/>
                    <a:pt x="69" y="38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0205" y="3123085"/>
              <a:ext cx="31054" cy="31055"/>
            </a:xfrm>
            <a:custGeom>
              <a:avLst/>
              <a:gdLst>
                <a:gd name="T0" fmla="*/ 13579471 w 70"/>
                <a:gd name="T1" fmla="*/ 7078790 h 71"/>
                <a:gd name="T2" fmla="*/ 6494722 w 70"/>
                <a:gd name="T3" fmla="*/ 13200562 h 71"/>
                <a:gd name="T4" fmla="*/ 196971 w 70"/>
                <a:gd name="T5" fmla="*/ 6313350 h 71"/>
                <a:gd name="T6" fmla="*/ 7281719 w 70"/>
                <a:gd name="T7" fmla="*/ 191141 h 71"/>
                <a:gd name="T8" fmla="*/ 13579471 w 70"/>
                <a:gd name="T9" fmla="*/ 707879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71">
                  <a:moveTo>
                    <a:pt x="69" y="37"/>
                  </a:moveTo>
                  <a:cubicBezTo>
                    <a:pt x="68" y="56"/>
                    <a:pt x="51" y="71"/>
                    <a:pt x="33" y="69"/>
                  </a:cubicBezTo>
                  <a:cubicBezTo>
                    <a:pt x="14" y="68"/>
                    <a:pt x="0" y="52"/>
                    <a:pt x="1" y="33"/>
                  </a:cubicBezTo>
                  <a:cubicBezTo>
                    <a:pt x="2" y="14"/>
                    <a:pt x="19" y="0"/>
                    <a:pt x="37" y="1"/>
                  </a:cubicBezTo>
                  <a:cubicBezTo>
                    <a:pt x="56" y="2"/>
                    <a:pt x="70" y="18"/>
                    <a:pt x="69" y="37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90330" y="3170288"/>
              <a:ext cx="185086" cy="213657"/>
            </a:xfrm>
            <a:custGeom>
              <a:avLst/>
              <a:gdLst>
                <a:gd name="T0" fmla="*/ 73285623 w 417"/>
                <a:gd name="T1" fmla="*/ 93725829 h 482"/>
                <a:gd name="T2" fmla="*/ 0 w 417"/>
                <a:gd name="T3" fmla="*/ 2947314 h 482"/>
                <a:gd name="T4" fmla="*/ 0 w 417"/>
                <a:gd name="T5" fmla="*/ 1375472 h 482"/>
                <a:gd name="T6" fmla="*/ 9259182 w 417"/>
                <a:gd name="T7" fmla="*/ 785921 h 482"/>
                <a:gd name="T8" fmla="*/ 40386032 w 417"/>
                <a:gd name="T9" fmla="*/ 6287810 h 482"/>
                <a:gd name="T10" fmla="*/ 50630120 w 417"/>
                <a:gd name="T11" fmla="*/ 17291146 h 482"/>
                <a:gd name="T12" fmla="*/ 73285623 w 417"/>
                <a:gd name="T13" fmla="*/ 45585627 h 482"/>
                <a:gd name="T14" fmla="*/ 81953595 w 417"/>
                <a:gd name="T15" fmla="*/ 57964435 h 482"/>
                <a:gd name="T16" fmla="*/ 82150665 w 417"/>
                <a:gd name="T17" fmla="*/ 86062547 h 482"/>
                <a:gd name="T18" fmla="*/ 73285623 w 417"/>
                <a:gd name="T19" fmla="*/ 93725829 h 4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7" h="482">
                  <a:moveTo>
                    <a:pt x="372" y="477"/>
                  </a:moveTo>
                  <a:cubicBezTo>
                    <a:pt x="159" y="430"/>
                    <a:pt x="0" y="241"/>
                    <a:pt x="0" y="15"/>
                  </a:cubicBezTo>
                  <a:cubicBezTo>
                    <a:pt x="0" y="12"/>
                    <a:pt x="0" y="9"/>
                    <a:pt x="0" y="7"/>
                  </a:cubicBezTo>
                  <a:cubicBezTo>
                    <a:pt x="1" y="2"/>
                    <a:pt x="22" y="0"/>
                    <a:pt x="47" y="4"/>
                  </a:cubicBezTo>
                  <a:cubicBezTo>
                    <a:pt x="91" y="10"/>
                    <a:pt x="156" y="23"/>
                    <a:pt x="205" y="32"/>
                  </a:cubicBezTo>
                  <a:cubicBezTo>
                    <a:pt x="230" y="37"/>
                    <a:pt x="251" y="63"/>
                    <a:pt x="257" y="88"/>
                  </a:cubicBezTo>
                  <a:cubicBezTo>
                    <a:pt x="273" y="151"/>
                    <a:pt x="315" y="203"/>
                    <a:pt x="372" y="232"/>
                  </a:cubicBezTo>
                  <a:cubicBezTo>
                    <a:pt x="395" y="243"/>
                    <a:pt x="416" y="269"/>
                    <a:pt x="416" y="295"/>
                  </a:cubicBezTo>
                  <a:cubicBezTo>
                    <a:pt x="416" y="336"/>
                    <a:pt x="417" y="396"/>
                    <a:pt x="417" y="438"/>
                  </a:cubicBezTo>
                  <a:cubicBezTo>
                    <a:pt x="417" y="463"/>
                    <a:pt x="397" y="482"/>
                    <a:pt x="372" y="477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2870" y="3339226"/>
              <a:ext cx="33539" cy="33540"/>
            </a:xfrm>
            <a:custGeom>
              <a:avLst/>
              <a:gdLst>
                <a:gd name="T0" fmla="*/ 13470482 w 77"/>
                <a:gd name="T1" fmla="*/ 9348392 h 76"/>
                <a:gd name="T2" fmla="*/ 5312229 w 77"/>
                <a:gd name="T3" fmla="*/ 13827748 h 76"/>
                <a:gd name="T4" fmla="*/ 1138148 w 77"/>
                <a:gd name="T5" fmla="*/ 5453339 h 76"/>
                <a:gd name="T6" fmla="*/ 9106492 w 77"/>
                <a:gd name="T7" fmla="*/ 973984 h 76"/>
                <a:gd name="T8" fmla="*/ 13470482 w 77"/>
                <a:gd name="T9" fmla="*/ 934839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6">
                  <a:moveTo>
                    <a:pt x="71" y="48"/>
                  </a:moveTo>
                  <a:cubicBezTo>
                    <a:pt x="66" y="66"/>
                    <a:pt x="46" y="76"/>
                    <a:pt x="28" y="71"/>
                  </a:cubicBezTo>
                  <a:cubicBezTo>
                    <a:pt x="10" y="65"/>
                    <a:pt x="0" y="46"/>
                    <a:pt x="6" y="28"/>
                  </a:cubicBezTo>
                  <a:cubicBezTo>
                    <a:pt x="11" y="10"/>
                    <a:pt x="30" y="0"/>
                    <a:pt x="48" y="5"/>
                  </a:cubicBezTo>
                  <a:cubicBezTo>
                    <a:pt x="67" y="11"/>
                    <a:pt x="77" y="30"/>
                    <a:pt x="71" y="48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5354" y="3287054"/>
              <a:ext cx="33539" cy="33540"/>
            </a:xfrm>
            <a:custGeom>
              <a:avLst/>
              <a:gdLst>
                <a:gd name="T0" fmla="*/ 13470482 w 77"/>
                <a:gd name="T1" fmla="*/ 9348392 h 76"/>
                <a:gd name="T2" fmla="*/ 5502138 w 77"/>
                <a:gd name="T3" fmla="*/ 13827748 h 76"/>
                <a:gd name="T4" fmla="*/ 1138148 w 77"/>
                <a:gd name="T5" fmla="*/ 5453339 h 76"/>
                <a:gd name="T6" fmla="*/ 9296401 w 77"/>
                <a:gd name="T7" fmla="*/ 1168604 h 76"/>
                <a:gd name="T8" fmla="*/ 13470482 w 77"/>
                <a:gd name="T9" fmla="*/ 934839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76">
                  <a:moveTo>
                    <a:pt x="71" y="48"/>
                  </a:moveTo>
                  <a:cubicBezTo>
                    <a:pt x="66" y="66"/>
                    <a:pt x="47" y="76"/>
                    <a:pt x="29" y="71"/>
                  </a:cubicBezTo>
                  <a:cubicBezTo>
                    <a:pt x="11" y="65"/>
                    <a:pt x="0" y="46"/>
                    <a:pt x="6" y="28"/>
                  </a:cubicBezTo>
                  <a:cubicBezTo>
                    <a:pt x="11" y="10"/>
                    <a:pt x="31" y="0"/>
                    <a:pt x="49" y="6"/>
                  </a:cubicBezTo>
                  <a:cubicBezTo>
                    <a:pt x="67" y="11"/>
                    <a:pt x="77" y="30"/>
                    <a:pt x="71" y="48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5104" y="3170288"/>
              <a:ext cx="185086" cy="213657"/>
            </a:xfrm>
            <a:custGeom>
              <a:avLst/>
              <a:gdLst>
                <a:gd name="T0" fmla="*/ 9018736 w 418"/>
                <a:gd name="T1" fmla="*/ 93725829 h 482"/>
                <a:gd name="T2" fmla="*/ 196156 w 418"/>
                <a:gd name="T3" fmla="*/ 86062547 h 482"/>
                <a:gd name="T4" fmla="*/ 392311 w 418"/>
                <a:gd name="T5" fmla="*/ 57964435 h 482"/>
                <a:gd name="T6" fmla="*/ 9018736 w 418"/>
                <a:gd name="T7" fmla="*/ 45585627 h 482"/>
                <a:gd name="T8" fmla="*/ 31566019 w 418"/>
                <a:gd name="T9" fmla="*/ 17291146 h 482"/>
                <a:gd name="T10" fmla="*/ 41761246 w 418"/>
                <a:gd name="T11" fmla="*/ 6287810 h 482"/>
                <a:gd name="T12" fmla="*/ 72739241 w 418"/>
                <a:gd name="T13" fmla="*/ 785921 h 482"/>
                <a:gd name="T14" fmla="*/ 81757977 w 418"/>
                <a:gd name="T15" fmla="*/ 1375472 h 482"/>
                <a:gd name="T16" fmla="*/ 81954133 w 418"/>
                <a:gd name="T17" fmla="*/ 2947314 h 482"/>
                <a:gd name="T18" fmla="*/ 9018736 w 418"/>
                <a:gd name="T19" fmla="*/ 93725829 h 4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8" h="482">
                  <a:moveTo>
                    <a:pt x="46" y="477"/>
                  </a:moveTo>
                  <a:cubicBezTo>
                    <a:pt x="21" y="482"/>
                    <a:pt x="0" y="464"/>
                    <a:pt x="1" y="438"/>
                  </a:cubicBezTo>
                  <a:cubicBezTo>
                    <a:pt x="1" y="396"/>
                    <a:pt x="2" y="336"/>
                    <a:pt x="2" y="295"/>
                  </a:cubicBezTo>
                  <a:cubicBezTo>
                    <a:pt x="2" y="269"/>
                    <a:pt x="23" y="243"/>
                    <a:pt x="46" y="232"/>
                  </a:cubicBezTo>
                  <a:cubicBezTo>
                    <a:pt x="103" y="203"/>
                    <a:pt x="145" y="151"/>
                    <a:pt x="161" y="88"/>
                  </a:cubicBezTo>
                  <a:cubicBezTo>
                    <a:pt x="167" y="63"/>
                    <a:pt x="188" y="37"/>
                    <a:pt x="213" y="32"/>
                  </a:cubicBezTo>
                  <a:cubicBezTo>
                    <a:pt x="262" y="23"/>
                    <a:pt x="327" y="10"/>
                    <a:pt x="371" y="4"/>
                  </a:cubicBezTo>
                  <a:cubicBezTo>
                    <a:pt x="396" y="0"/>
                    <a:pt x="417" y="2"/>
                    <a:pt x="417" y="7"/>
                  </a:cubicBezTo>
                  <a:cubicBezTo>
                    <a:pt x="418" y="9"/>
                    <a:pt x="418" y="12"/>
                    <a:pt x="418" y="15"/>
                  </a:cubicBezTo>
                  <a:cubicBezTo>
                    <a:pt x="418" y="241"/>
                    <a:pt x="259" y="430"/>
                    <a:pt x="46" y="477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39393" y="3126812"/>
              <a:ext cx="121735" cy="121735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20753" y="2986444"/>
              <a:ext cx="116766" cy="207446"/>
            </a:xfrm>
            <a:custGeom>
              <a:avLst/>
              <a:gdLst>
                <a:gd name="T0" fmla="*/ 1553208 w 265"/>
                <a:gd name="T1" fmla="*/ 0 h 470"/>
                <a:gd name="T2" fmla="*/ 3883241 w 265"/>
                <a:gd name="T3" fmla="*/ 5065213 h 470"/>
                <a:gd name="T4" fmla="*/ 42130935 w 265"/>
                <a:gd name="T5" fmla="*/ 88639028 h 470"/>
                <a:gd name="T6" fmla="*/ 46596243 w 265"/>
                <a:gd name="T7" fmla="*/ 91561368 h 470"/>
                <a:gd name="T8" fmla="*/ 50285168 w 265"/>
                <a:gd name="T9" fmla="*/ 85911775 h 470"/>
                <a:gd name="T10" fmla="*/ 14949573 w 265"/>
                <a:gd name="T11" fmla="*/ 5065213 h 470"/>
                <a:gd name="T12" fmla="*/ 1553208 w 265"/>
                <a:gd name="T13" fmla="*/ 0 h 4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5" h="470">
                  <a:moveTo>
                    <a:pt x="8" y="0"/>
                  </a:moveTo>
                  <a:cubicBezTo>
                    <a:pt x="0" y="0"/>
                    <a:pt x="0" y="6"/>
                    <a:pt x="20" y="26"/>
                  </a:cubicBezTo>
                  <a:cubicBezTo>
                    <a:pt x="20" y="26"/>
                    <a:pt x="230" y="192"/>
                    <a:pt x="217" y="455"/>
                  </a:cubicBezTo>
                  <a:cubicBezTo>
                    <a:pt x="217" y="455"/>
                    <a:pt x="229" y="470"/>
                    <a:pt x="240" y="470"/>
                  </a:cubicBezTo>
                  <a:cubicBezTo>
                    <a:pt x="248" y="470"/>
                    <a:pt x="255" y="463"/>
                    <a:pt x="259" y="441"/>
                  </a:cubicBezTo>
                  <a:cubicBezTo>
                    <a:pt x="259" y="441"/>
                    <a:pt x="265" y="199"/>
                    <a:pt x="77" y="26"/>
                  </a:cubicBezTo>
                  <a:cubicBezTo>
                    <a:pt x="77" y="26"/>
                    <a:pt x="25" y="0"/>
                    <a:pt x="8" y="0"/>
                  </a:cubicBezTo>
                </a:path>
              </a:pathLst>
            </a:custGeom>
            <a:solidFill>
              <a:srgbClr val="B56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89088" y="3273390"/>
              <a:ext cx="93164" cy="98134"/>
            </a:xfrm>
            <a:custGeom>
              <a:avLst/>
              <a:gdLst>
                <a:gd name="T0" fmla="*/ 2703514 w 212"/>
                <a:gd name="T1" fmla="*/ 0 h 222"/>
                <a:gd name="T2" fmla="*/ 0 w 212"/>
                <a:gd name="T3" fmla="*/ 1367687 h 222"/>
                <a:gd name="T4" fmla="*/ 33795680 w 212"/>
                <a:gd name="T5" fmla="*/ 43379648 h 222"/>
                <a:gd name="T6" fmla="*/ 35533716 w 212"/>
                <a:gd name="T7" fmla="*/ 38299225 h 222"/>
                <a:gd name="T8" fmla="*/ 9269818 w 212"/>
                <a:gd name="T9" fmla="*/ 6643937 h 222"/>
                <a:gd name="T10" fmla="*/ 2703514 w 212"/>
                <a:gd name="T11" fmla="*/ 0 h 2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2" h="222">
                  <a:moveTo>
                    <a:pt x="14" y="0"/>
                  </a:moveTo>
                  <a:cubicBezTo>
                    <a:pt x="6" y="0"/>
                    <a:pt x="0" y="7"/>
                    <a:pt x="0" y="7"/>
                  </a:cubicBezTo>
                  <a:cubicBezTo>
                    <a:pt x="0" y="7"/>
                    <a:pt x="41" y="151"/>
                    <a:pt x="175" y="222"/>
                  </a:cubicBezTo>
                  <a:cubicBezTo>
                    <a:pt x="175" y="222"/>
                    <a:pt x="212" y="206"/>
                    <a:pt x="184" y="196"/>
                  </a:cubicBezTo>
                  <a:cubicBezTo>
                    <a:pt x="157" y="186"/>
                    <a:pt x="74" y="89"/>
                    <a:pt x="48" y="34"/>
                  </a:cubicBezTo>
                  <a:cubicBezTo>
                    <a:pt x="35" y="7"/>
                    <a:pt x="23" y="0"/>
                    <a:pt x="14" y="0"/>
                  </a:cubicBezTo>
                </a:path>
              </a:pathLst>
            </a:custGeom>
            <a:solidFill>
              <a:srgbClr val="B56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33800" y="3125569"/>
              <a:ext cx="55898" cy="127946"/>
            </a:xfrm>
            <a:custGeom>
              <a:avLst/>
              <a:gdLst>
                <a:gd name="T0" fmla="*/ 7555473 w 127"/>
                <a:gd name="T1" fmla="*/ 0 h 289"/>
                <a:gd name="T2" fmla="*/ 8911550 w 127"/>
                <a:gd name="T3" fmla="*/ 9015987 h 289"/>
                <a:gd name="T4" fmla="*/ 6586721 w 127"/>
                <a:gd name="T5" fmla="*/ 47040299 h 289"/>
                <a:gd name="T6" fmla="*/ 1549739 w 127"/>
                <a:gd name="T7" fmla="*/ 56644218 h 289"/>
                <a:gd name="T8" fmla="*/ 14335416 w 127"/>
                <a:gd name="T9" fmla="*/ 49196344 h 289"/>
                <a:gd name="T10" fmla="*/ 17047570 w 127"/>
                <a:gd name="T11" fmla="*/ 10780225 h 289"/>
                <a:gd name="T12" fmla="*/ 7555473 w 127"/>
                <a:gd name="T13" fmla="*/ 0 h 2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7" h="289">
                  <a:moveTo>
                    <a:pt x="39" y="0"/>
                  </a:moveTo>
                  <a:cubicBezTo>
                    <a:pt x="26" y="0"/>
                    <a:pt x="23" y="20"/>
                    <a:pt x="46" y="46"/>
                  </a:cubicBezTo>
                  <a:cubicBezTo>
                    <a:pt x="46" y="46"/>
                    <a:pt x="116" y="143"/>
                    <a:pt x="34" y="240"/>
                  </a:cubicBezTo>
                  <a:cubicBezTo>
                    <a:pt x="3" y="277"/>
                    <a:pt x="0" y="289"/>
                    <a:pt x="8" y="289"/>
                  </a:cubicBezTo>
                  <a:cubicBezTo>
                    <a:pt x="21" y="289"/>
                    <a:pt x="66" y="257"/>
                    <a:pt x="74" y="251"/>
                  </a:cubicBezTo>
                  <a:cubicBezTo>
                    <a:pt x="87" y="242"/>
                    <a:pt x="127" y="141"/>
                    <a:pt x="88" y="55"/>
                  </a:cubicBezTo>
                  <a:cubicBezTo>
                    <a:pt x="70" y="15"/>
                    <a:pt x="50" y="0"/>
                    <a:pt x="39" y="0"/>
                  </a:cubicBezTo>
                </a:path>
              </a:pathLst>
            </a:custGeom>
            <a:solidFill>
              <a:srgbClr val="B9B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5" name="组合 746出自【趣你的PPT】(微信:qunideppt)：最优质的PPT资源库"/>
          <p:cNvGrpSpPr>
            <a:grpSpLocks/>
          </p:cNvGrpSpPr>
          <p:nvPr/>
        </p:nvGrpSpPr>
        <p:grpSpPr bwMode="auto">
          <a:xfrm>
            <a:off x="1841500" y="2663825"/>
            <a:ext cx="720725" cy="722313"/>
            <a:chOff x="2677262" y="2815021"/>
            <a:chExt cx="721713" cy="722956"/>
          </a:xfrm>
        </p:grpSpPr>
        <p:sp>
          <p:nvSpPr>
            <p:cNvPr id="404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7262" y="2815021"/>
              <a:ext cx="721713" cy="722956"/>
            </a:xfrm>
            <a:custGeom>
              <a:avLst/>
              <a:gdLst>
                <a:gd name="T0" fmla="*/ 319160327 w 1632"/>
                <a:gd name="T1" fmla="*/ 297720630 h 1633"/>
                <a:gd name="T2" fmla="*/ 297061405 w 1632"/>
                <a:gd name="T3" fmla="*/ 320064530 h 1633"/>
                <a:gd name="T4" fmla="*/ 22294387 w 1632"/>
                <a:gd name="T5" fmla="*/ 320064530 h 1633"/>
                <a:gd name="T6" fmla="*/ 0 w 1632"/>
                <a:gd name="T7" fmla="*/ 297720630 h 1633"/>
                <a:gd name="T8" fmla="*/ 0 w 1632"/>
                <a:gd name="T9" fmla="*/ 22343900 h 1633"/>
                <a:gd name="T10" fmla="*/ 22294387 w 1632"/>
                <a:gd name="T11" fmla="*/ 0 h 1633"/>
                <a:gd name="T12" fmla="*/ 297061405 w 1632"/>
                <a:gd name="T13" fmla="*/ 0 h 1633"/>
                <a:gd name="T14" fmla="*/ 319160327 w 1632"/>
                <a:gd name="T15" fmla="*/ 22343900 h 1633"/>
                <a:gd name="T16" fmla="*/ 319160327 w 1632"/>
                <a:gd name="T17" fmla="*/ 297720630 h 16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3">
                  <a:moveTo>
                    <a:pt x="1632" y="1519"/>
                  </a:moveTo>
                  <a:cubicBezTo>
                    <a:pt x="1632" y="1582"/>
                    <a:pt x="1581" y="1633"/>
                    <a:pt x="1519" y="1633"/>
                  </a:cubicBezTo>
                  <a:cubicBezTo>
                    <a:pt x="114" y="1633"/>
                    <a:pt x="114" y="1633"/>
                    <a:pt x="114" y="1633"/>
                  </a:cubicBezTo>
                  <a:cubicBezTo>
                    <a:pt x="51" y="1633"/>
                    <a:pt x="0" y="1582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2911" y="3249788"/>
              <a:ext cx="535384" cy="136641"/>
            </a:xfrm>
            <a:custGeom>
              <a:avLst/>
              <a:gdLst>
                <a:gd name="T0" fmla="*/ 194209882 w 1210"/>
                <a:gd name="T1" fmla="*/ 59069333 h 311"/>
                <a:gd name="T2" fmla="*/ 236302126 w 1210"/>
                <a:gd name="T3" fmla="*/ 12161488 h 311"/>
                <a:gd name="T4" fmla="*/ 236497696 w 1210"/>
                <a:gd name="T5" fmla="*/ 10230940 h 311"/>
                <a:gd name="T6" fmla="*/ 234931366 w 1210"/>
                <a:gd name="T7" fmla="*/ 9265666 h 311"/>
                <a:gd name="T8" fmla="*/ 234931366 w 1210"/>
                <a:gd name="T9" fmla="*/ 9265666 h 311"/>
                <a:gd name="T10" fmla="*/ 157991376 w 1210"/>
                <a:gd name="T11" fmla="*/ 13126323 h 311"/>
                <a:gd name="T12" fmla="*/ 156425046 w 1210"/>
                <a:gd name="T13" fmla="*/ 12740565 h 311"/>
                <a:gd name="T14" fmla="*/ 121968440 w 1210"/>
                <a:gd name="T15" fmla="*/ 0 h 311"/>
                <a:gd name="T16" fmla="*/ 121968440 w 1210"/>
                <a:gd name="T17" fmla="*/ 0 h 311"/>
                <a:gd name="T18" fmla="*/ 32303124 w 1210"/>
                <a:gd name="T19" fmla="*/ 6370283 h 311"/>
                <a:gd name="T20" fmla="*/ 30736794 w 1210"/>
                <a:gd name="T21" fmla="*/ 7914633 h 311"/>
                <a:gd name="T22" fmla="*/ 30736794 w 1210"/>
                <a:gd name="T23" fmla="*/ 19689924 h 311"/>
                <a:gd name="T24" fmla="*/ 1761900 w 1210"/>
                <a:gd name="T25" fmla="*/ 21234275 h 311"/>
                <a:gd name="T26" fmla="*/ 391583 w 1210"/>
                <a:gd name="T27" fmla="*/ 21813352 h 311"/>
                <a:gd name="T28" fmla="*/ 195570 w 1210"/>
                <a:gd name="T29" fmla="*/ 23357703 h 311"/>
                <a:gd name="T30" fmla="*/ 10767855 w 1210"/>
                <a:gd name="T31" fmla="*/ 60034607 h 311"/>
                <a:gd name="T32" fmla="*/ 194209882 w 1210"/>
                <a:gd name="T33" fmla="*/ 59069333 h 3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10" h="311">
                  <a:moveTo>
                    <a:pt x="992" y="306"/>
                  </a:moveTo>
                  <a:cubicBezTo>
                    <a:pt x="1207" y="63"/>
                    <a:pt x="1207" y="63"/>
                    <a:pt x="1207" y="63"/>
                  </a:cubicBezTo>
                  <a:cubicBezTo>
                    <a:pt x="1209" y="60"/>
                    <a:pt x="1210" y="56"/>
                    <a:pt x="1208" y="53"/>
                  </a:cubicBezTo>
                  <a:cubicBezTo>
                    <a:pt x="1207" y="50"/>
                    <a:pt x="1204" y="48"/>
                    <a:pt x="1200" y="48"/>
                  </a:cubicBezTo>
                  <a:cubicBezTo>
                    <a:pt x="1200" y="48"/>
                    <a:pt x="1200" y="48"/>
                    <a:pt x="1200" y="48"/>
                  </a:cubicBezTo>
                  <a:cubicBezTo>
                    <a:pt x="807" y="68"/>
                    <a:pt x="807" y="68"/>
                    <a:pt x="807" y="68"/>
                  </a:cubicBezTo>
                  <a:cubicBezTo>
                    <a:pt x="804" y="67"/>
                    <a:pt x="800" y="66"/>
                    <a:pt x="799" y="66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623" y="0"/>
                    <a:pt x="623" y="0"/>
                    <a:pt x="623" y="0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60" y="33"/>
                    <a:pt x="157" y="37"/>
                    <a:pt x="157" y="4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9" y="110"/>
                    <a:pt x="9" y="110"/>
                    <a:pt x="9" y="110"/>
                  </a:cubicBezTo>
                  <a:cubicBezTo>
                    <a:pt x="6" y="110"/>
                    <a:pt x="3" y="111"/>
                    <a:pt x="2" y="113"/>
                  </a:cubicBezTo>
                  <a:cubicBezTo>
                    <a:pt x="0" y="116"/>
                    <a:pt x="0" y="118"/>
                    <a:pt x="1" y="121"/>
                  </a:cubicBezTo>
                  <a:cubicBezTo>
                    <a:pt x="55" y="311"/>
                    <a:pt x="55" y="311"/>
                    <a:pt x="55" y="311"/>
                  </a:cubicBezTo>
                  <a:cubicBezTo>
                    <a:pt x="992" y="306"/>
                    <a:pt x="992" y="306"/>
                    <a:pt x="992" y="30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7943" y="3385188"/>
              <a:ext cx="458368" cy="40993"/>
            </a:xfrm>
            <a:custGeom>
              <a:avLst/>
              <a:gdLst>
                <a:gd name="T0" fmla="*/ 12919695 w 1036"/>
                <a:gd name="T1" fmla="*/ 1141263 h 94"/>
                <a:gd name="T2" fmla="*/ 16247730 w 1036"/>
                <a:gd name="T3" fmla="*/ 12741845 h 94"/>
                <a:gd name="T4" fmla="*/ 13506813 w 1036"/>
                <a:gd name="T5" fmla="*/ 6085716 h 94"/>
                <a:gd name="T6" fmla="*/ 12332577 w 1036"/>
                <a:gd name="T7" fmla="*/ 4944454 h 94"/>
                <a:gd name="T8" fmla="*/ 12136576 w 1036"/>
                <a:gd name="T9" fmla="*/ 4944454 h 94"/>
                <a:gd name="T10" fmla="*/ 10766339 w 1036"/>
                <a:gd name="T11" fmla="*/ 6085716 h 94"/>
                <a:gd name="T12" fmla="*/ 978678 w 1036"/>
                <a:gd name="T13" fmla="*/ 15594784 h 94"/>
                <a:gd name="T14" fmla="*/ 0 w 1036"/>
                <a:gd name="T15" fmla="*/ 16545473 h 94"/>
                <a:gd name="T16" fmla="*/ 978678 w 1036"/>
                <a:gd name="T17" fmla="*/ 17686735 h 94"/>
                <a:gd name="T18" fmla="*/ 12136576 w 1036"/>
                <a:gd name="T19" fmla="*/ 10269619 h 94"/>
                <a:gd name="T20" fmla="*/ 17226407 w 1036"/>
                <a:gd name="T21" fmla="*/ 15975059 h 94"/>
                <a:gd name="T22" fmla="*/ 17813525 w 1036"/>
                <a:gd name="T23" fmla="*/ 17876873 h 94"/>
                <a:gd name="T24" fmla="*/ 18400644 w 1036"/>
                <a:gd name="T25" fmla="*/ 16735610 h 94"/>
                <a:gd name="T26" fmla="*/ 18596645 w 1036"/>
                <a:gd name="T27" fmla="*/ 16735610 h 94"/>
                <a:gd name="T28" fmla="*/ 22902915 w 1036"/>
                <a:gd name="T29" fmla="*/ 17686735 h 94"/>
                <a:gd name="T30" fmla="*/ 22902915 w 1036"/>
                <a:gd name="T31" fmla="*/ 17686735 h 94"/>
                <a:gd name="T32" fmla="*/ 23686034 w 1036"/>
                <a:gd name="T33" fmla="*/ 17686735 h 94"/>
                <a:gd name="T34" fmla="*/ 23686034 w 1036"/>
                <a:gd name="T35" fmla="*/ 17686735 h 94"/>
                <a:gd name="T36" fmla="*/ 34452372 w 1036"/>
                <a:gd name="T37" fmla="*/ 10269619 h 94"/>
                <a:gd name="T38" fmla="*/ 45610713 w 1036"/>
                <a:gd name="T39" fmla="*/ 17686735 h 94"/>
                <a:gd name="T40" fmla="*/ 56768611 w 1036"/>
                <a:gd name="T41" fmla="*/ 10269619 h 94"/>
                <a:gd name="T42" fmla="*/ 67926510 w 1036"/>
                <a:gd name="T43" fmla="*/ 17686735 h 94"/>
                <a:gd name="T44" fmla="*/ 79084408 w 1036"/>
                <a:gd name="T45" fmla="*/ 10269619 h 94"/>
                <a:gd name="T46" fmla="*/ 90046305 w 1036"/>
                <a:gd name="T47" fmla="*/ 17686735 h 94"/>
                <a:gd name="T48" fmla="*/ 90633866 w 1036"/>
                <a:gd name="T49" fmla="*/ 17686735 h 94"/>
                <a:gd name="T50" fmla="*/ 90633866 w 1036"/>
                <a:gd name="T51" fmla="*/ 17686735 h 94"/>
                <a:gd name="T52" fmla="*/ 101400204 w 1036"/>
                <a:gd name="T53" fmla="*/ 10269619 h 94"/>
                <a:gd name="T54" fmla="*/ 112558103 w 1036"/>
                <a:gd name="T55" fmla="*/ 17686735 h 94"/>
                <a:gd name="T56" fmla="*/ 123716001 w 1036"/>
                <a:gd name="T57" fmla="*/ 10269619 h 94"/>
                <a:gd name="T58" fmla="*/ 134873899 w 1036"/>
                <a:gd name="T59" fmla="*/ 17686735 h 94"/>
                <a:gd name="T60" fmla="*/ 146031797 w 1036"/>
                <a:gd name="T61" fmla="*/ 10269619 h 94"/>
                <a:gd name="T62" fmla="*/ 156798579 w 1036"/>
                <a:gd name="T63" fmla="*/ 17686735 h 94"/>
                <a:gd name="T64" fmla="*/ 156798579 w 1036"/>
                <a:gd name="T65" fmla="*/ 17686735 h 94"/>
                <a:gd name="T66" fmla="*/ 157385697 w 1036"/>
                <a:gd name="T67" fmla="*/ 17686735 h 94"/>
                <a:gd name="T68" fmla="*/ 157385697 w 1036"/>
                <a:gd name="T69" fmla="*/ 17686735 h 94"/>
                <a:gd name="T70" fmla="*/ 168152035 w 1036"/>
                <a:gd name="T71" fmla="*/ 10269619 h 94"/>
                <a:gd name="T72" fmla="*/ 178526815 w 1036"/>
                <a:gd name="T73" fmla="*/ 17496597 h 94"/>
                <a:gd name="T74" fmla="*/ 179309934 w 1036"/>
                <a:gd name="T75" fmla="*/ 17686735 h 94"/>
                <a:gd name="T76" fmla="*/ 180288611 w 1036"/>
                <a:gd name="T77" fmla="*/ 17496597 h 94"/>
                <a:gd name="T78" fmla="*/ 190467832 w 1036"/>
                <a:gd name="T79" fmla="*/ 10269619 h 94"/>
                <a:gd name="T80" fmla="*/ 201821731 w 1036"/>
                <a:gd name="T81" fmla="*/ 17686735 h 94"/>
                <a:gd name="T82" fmla="*/ 202800409 w 1036"/>
                <a:gd name="T83" fmla="*/ 16545473 h 94"/>
                <a:gd name="T84" fmla="*/ 201821731 w 1036"/>
                <a:gd name="T85" fmla="*/ 15594784 h 94"/>
                <a:gd name="T86" fmla="*/ 191838069 w 1036"/>
                <a:gd name="T87" fmla="*/ 6085716 h 94"/>
                <a:gd name="T88" fmla="*/ 191642510 w 1036"/>
                <a:gd name="T89" fmla="*/ 5325165 h 94"/>
                <a:gd name="T90" fmla="*/ 196340340 w 1036"/>
                <a:gd name="T91" fmla="*/ 0 h 9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36" h="94">
                  <a:moveTo>
                    <a:pt x="66" y="6"/>
                  </a:moveTo>
                  <a:cubicBezTo>
                    <a:pt x="83" y="67"/>
                    <a:pt x="83" y="67"/>
                    <a:pt x="83" y="67"/>
                  </a:cubicBezTo>
                  <a:cubicBezTo>
                    <a:pt x="74" y="57"/>
                    <a:pt x="69" y="45"/>
                    <a:pt x="69" y="32"/>
                  </a:cubicBezTo>
                  <a:cubicBezTo>
                    <a:pt x="69" y="29"/>
                    <a:pt x="66" y="26"/>
                    <a:pt x="63" y="26"/>
                  </a:cubicBezTo>
                  <a:cubicBezTo>
                    <a:pt x="63" y="26"/>
                    <a:pt x="62" y="26"/>
                    <a:pt x="62" y="26"/>
                  </a:cubicBezTo>
                  <a:cubicBezTo>
                    <a:pt x="59" y="25"/>
                    <a:pt x="55" y="28"/>
                    <a:pt x="55" y="32"/>
                  </a:cubicBezTo>
                  <a:cubicBezTo>
                    <a:pt x="55" y="59"/>
                    <a:pt x="33" y="82"/>
                    <a:pt x="5" y="82"/>
                  </a:cubicBezTo>
                  <a:cubicBezTo>
                    <a:pt x="2" y="82"/>
                    <a:pt x="0" y="84"/>
                    <a:pt x="0" y="87"/>
                  </a:cubicBezTo>
                  <a:cubicBezTo>
                    <a:pt x="0" y="90"/>
                    <a:pt x="2" y="93"/>
                    <a:pt x="5" y="93"/>
                  </a:cubicBezTo>
                  <a:cubicBezTo>
                    <a:pt x="30" y="93"/>
                    <a:pt x="53" y="77"/>
                    <a:pt x="62" y="54"/>
                  </a:cubicBezTo>
                  <a:cubicBezTo>
                    <a:pt x="67" y="66"/>
                    <a:pt x="76" y="77"/>
                    <a:pt x="88" y="8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4" y="88"/>
                    <a:pt x="94" y="88"/>
                    <a:pt x="94" y="88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102" y="91"/>
                    <a:pt x="110" y="92"/>
                    <a:pt x="117" y="93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45" y="92"/>
                    <a:pt x="167" y="76"/>
                    <a:pt x="176" y="54"/>
                  </a:cubicBezTo>
                  <a:cubicBezTo>
                    <a:pt x="185" y="77"/>
                    <a:pt x="207" y="93"/>
                    <a:pt x="233" y="93"/>
                  </a:cubicBezTo>
                  <a:cubicBezTo>
                    <a:pt x="258" y="93"/>
                    <a:pt x="281" y="77"/>
                    <a:pt x="290" y="54"/>
                  </a:cubicBezTo>
                  <a:cubicBezTo>
                    <a:pt x="299" y="77"/>
                    <a:pt x="321" y="93"/>
                    <a:pt x="347" y="93"/>
                  </a:cubicBezTo>
                  <a:cubicBezTo>
                    <a:pt x="372" y="93"/>
                    <a:pt x="395" y="77"/>
                    <a:pt x="404" y="54"/>
                  </a:cubicBezTo>
                  <a:cubicBezTo>
                    <a:pt x="413" y="76"/>
                    <a:pt x="435" y="92"/>
                    <a:pt x="460" y="93"/>
                  </a:cubicBezTo>
                  <a:cubicBezTo>
                    <a:pt x="463" y="93"/>
                    <a:pt x="463" y="93"/>
                    <a:pt x="463" y="93"/>
                  </a:cubicBezTo>
                  <a:cubicBezTo>
                    <a:pt x="463" y="93"/>
                    <a:pt x="463" y="93"/>
                    <a:pt x="463" y="93"/>
                  </a:cubicBezTo>
                  <a:cubicBezTo>
                    <a:pt x="487" y="92"/>
                    <a:pt x="509" y="76"/>
                    <a:pt x="518" y="54"/>
                  </a:cubicBezTo>
                  <a:cubicBezTo>
                    <a:pt x="527" y="77"/>
                    <a:pt x="549" y="93"/>
                    <a:pt x="575" y="93"/>
                  </a:cubicBezTo>
                  <a:cubicBezTo>
                    <a:pt x="600" y="93"/>
                    <a:pt x="623" y="77"/>
                    <a:pt x="632" y="54"/>
                  </a:cubicBezTo>
                  <a:cubicBezTo>
                    <a:pt x="641" y="77"/>
                    <a:pt x="663" y="93"/>
                    <a:pt x="689" y="93"/>
                  </a:cubicBezTo>
                  <a:cubicBezTo>
                    <a:pt x="714" y="93"/>
                    <a:pt x="737" y="77"/>
                    <a:pt x="746" y="54"/>
                  </a:cubicBezTo>
                  <a:cubicBezTo>
                    <a:pt x="755" y="76"/>
                    <a:pt x="777" y="92"/>
                    <a:pt x="801" y="93"/>
                  </a:cubicBezTo>
                  <a:cubicBezTo>
                    <a:pt x="801" y="93"/>
                    <a:pt x="801" y="93"/>
                    <a:pt x="801" y="93"/>
                  </a:cubicBezTo>
                  <a:cubicBezTo>
                    <a:pt x="804" y="93"/>
                    <a:pt x="804" y="93"/>
                    <a:pt x="804" y="93"/>
                  </a:cubicBezTo>
                  <a:cubicBezTo>
                    <a:pt x="804" y="93"/>
                    <a:pt x="804" y="93"/>
                    <a:pt x="804" y="93"/>
                  </a:cubicBezTo>
                  <a:cubicBezTo>
                    <a:pt x="829" y="92"/>
                    <a:pt x="851" y="76"/>
                    <a:pt x="859" y="54"/>
                  </a:cubicBezTo>
                  <a:cubicBezTo>
                    <a:pt x="868" y="75"/>
                    <a:pt x="888" y="91"/>
                    <a:pt x="912" y="92"/>
                  </a:cubicBezTo>
                  <a:cubicBezTo>
                    <a:pt x="914" y="93"/>
                    <a:pt x="915" y="93"/>
                    <a:pt x="916" y="93"/>
                  </a:cubicBezTo>
                  <a:cubicBezTo>
                    <a:pt x="918" y="93"/>
                    <a:pt x="921" y="92"/>
                    <a:pt x="921" y="92"/>
                  </a:cubicBezTo>
                  <a:cubicBezTo>
                    <a:pt x="945" y="90"/>
                    <a:pt x="965" y="75"/>
                    <a:pt x="973" y="54"/>
                  </a:cubicBezTo>
                  <a:cubicBezTo>
                    <a:pt x="982" y="77"/>
                    <a:pt x="1005" y="93"/>
                    <a:pt x="1031" y="93"/>
                  </a:cubicBezTo>
                  <a:cubicBezTo>
                    <a:pt x="1033" y="93"/>
                    <a:pt x="1036" y="90"/>
                    <a:pt x="1036" y="87"/>
                  </a:cubicBezTo>
                  <a:cubicBezTo>
                    <a:pt x="1036" y="84"/>
                    <a:pt x="1033" y="82"/>
                    <a:pt x="1031" y="82"/>
                  </a:cubicBezTo>
                  <a:cubicBezTo>
                    <a:pt x="1003" y="82"/>
                    <a:pt x="980" y="59"/>
                    <a:pt x="980" y="32"/>
                  </a:cubicBezTo>
                  <a:cubicBezTo>
                    <a:pt x="980" y="30"/>
                    <a:pt x="980" y="29"/>
                    <a:pt x="979" y="28"/>
                  </a:cubicBezTo>
                  <a:cubicBezTo>
                    <a:pt x="1003" y="0"/>
                    <a:pt x="1003" y="0"/>
                    <a:pt x="1003" y="0"/>
                  </a:cubicBezTo>
                </a:path>
              </a:pathLst>
            </a:cu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9927" y="3257241"/>
              <a:ext cx="253407" cy="36024"/>
            </a:xfrm>
            <a:custGeom>
              <a:avLst/>
              <a:gdLst>
                <a:gd name="T0" fmla="*/ 0 w 204"/>
                <a:gd name="T1" fmla="*/ 44749261 h 29"/>
                <a:gd name="T2" fmla="*/ 0 w 204"/>
                <a:gd name="T3" fmla="*/ 18516336 h 29"/>
                <a:gd name="T4" fmla="*/ 245342695 w 204"/>
                <a:gd name="T5" fmla="*/ 0 h 29"/>
                <a:gd name="T6" fmla="*/ 314779939 w 204"/>
                <a:gd name="T7" fmla="*/ 29318567 h 29"/>
                <a:gd name="T8" fmla="*/ 0 w 204"/>
                <a:gd name="T9" fmla="*/ 44749261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" h="29">
                  <a:moveTo>
                    <a:pt x="0" y="29"/>
                  </a:moveTo>
                  <a:lnTo>
                    <a:pt x="0" y="12"/>
                  </a:lnTo>
                  <a:lnTo>
                    <a:pt x="159" y="0"/>
                  </a:lnTo>
                  <a:lnTo>
                    <a:pt x="204" y="19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3591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8935" y="2925576"/>
              <a:ext cx="182602" cy="329181"/>
            </a:xfrm>
            <a:custGeom>
              <a:avLst/>
              <a:gdLst>
                <a:gd name="T0" fmla="*/ 10947277 w 413"/>
                <a:gd name="T1" fmla="*/ 145841360 h 743"/>
                <a:gd name="T2" fmla="*/ 79171010 w 413"/>
                <a:gd name="T3" fmla="*/ 139756607 h 743"/>
                <a:gd name="T4" fmla="*/ 80734844 w 413"/>
                <a:gd name="T5" fmla="*/ 137989751 h 743"/>
                <a:gd name="T6" fmla="*/ 80734844 w 413"/>
                <a:gd name="T7" fmla="*/ 1766413 h 743"/>
                <a:gd name="T8" fmla="*/ 79952706 w 413"/>
                <a:gd name="T9" fmla="*/ 392536 h 743"/>
                <a:gd name="T10" fmla="*/ 78193448 w 413"/>
                <a:gd name="T11" fmla="*/ 392536 h 743"/>
                <a:gd name="T12" fmla="*/ 9187578 w 413"/>
                <a:gd name="T13" fmla="*/ 144271216 h 743"/>
                <a:gd name="T14" fmla="*/ 10947277 w 413"/>
                <a:gd name="T15" fmla="*/ 145841360 h 7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13" h="743">
                  <a:moveTo>
                    <a:pt x="56" y="743"/>
                  </a:moveTo>
                  <a:cubicBezTo>
                    <a:pt x="405" y="712"/>
                    <a:pt x="405" y="712"/>
                    <a:pt x="405" y="712"/>
                  </a:cubicBezTo>
                  <a:cubicBezTo>
                    <a:pt x="410" y="711"/>
                    <a:pt x="413" y="707"/>
                    <a:pt x="413" y="703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6"/>
                    <a:pt x="412" y="3"/>
                    <a:pt x="409" y="2"/>
                  </a:cubicBezTo>
                  <a:cubicBezTo>
                    <a:pt x="406" y="0"/>
                    <a:pt x="403" y="0"/>
                    <a:pt x="400" y="2"/>
                  </a:cubicBezTo>
                  <a:cubicBezTo>
                    <a:pt x="396" y="4"/>
                    <a:pt x="0" y="240"/>
                    <a:pt x="47" y="735"/>
                  </a:cubicBezTo>
                  <a:cubicBezTo>
                    <a:pt x="47" y="740"/>
                    <a:pt x="51" y="743"/>
                    <a:pt x="56" y="743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5201" y="2951662"/>
              <a:ext cx="127945" cy="280735"/>
            </a:xfrm>
            <a:custGeom>
              <a:avLst/>
              <a:gdLst>
                <a:gd name="T0" fmla="*/ 1578877 w 288"/>
                <a:gd name="T1" fmla="*/ 123132851 h 634"/>
                <a:gd name="T2" fmla="*/ 55063885 w 288"/>
                <a:gd name="T3" fmla="*/ 124309369 h 634"/>
                <a:gd name="T4" fmla="*/ 55063885 w 288"/>
                <a:gd name="T5" fmla="*/ 124309369 h 634"/>
                <a:gd name="T6" fmla="*/ 56840011 w 288"/>
                <a:gd name="T7" fmla="*/ 122544813 h 634"/>
                <a:gd name="T8" fmla="*/ 56445069 w 288"/>
                <a:gd name="T9" fmla="*/ 121564454 h 634"/>
                <a:gd name="T10" fmla="*/ 3355002 w 288"/>
                <a:gd name="T11" fmla="*/ 1176519 h 634"/>
                <a:gd name="T12" fmla="*/ 1381628 w 288"/>
                <a:gd name="T13" fmla="*/ 196160 h 634"/>
                <a:gd name="T14" fmla="*/ 0 w 288"/>
                <a:gd name="T15" fmla="*/ 1960717 h 634"/>
                <a:gd name="T16" fmla="*/ 0 w 288"/>
                <a:gd name="T17" fmla="*/ 121368294 h 634"/>
                <a:gd name="T18" fmla="*/ 1578877 w 288"/>
                <a:gd name="T19" fmla="*/ 123132851 h 6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8" h="634">
                  <a:moveTo>
                    <a:pt x="8" y="628"/>
                  </a:moveTo>
                  <a:cubicBezTo>
                    <a:pt x="279" y="634"/>
                    <a:pt x="279" y="634"/>
                    <a:pt x="279" y="634"/>
                  </a:cubicBezTo>
                  <a:cubicBezTo>
                    <a:pt x="279" y="634"/>
                    <a:pt x="279" y="634"/>
                    <a:pt x="279" y="634"/>
                  </a:cubicBezTo>
                  <a:cubicBezTo>
                    <a:pt x="284" y="634"/>
                    <a:pt x="288" y="630"/>
                    <a:pt x="288" y="625"/>
                  </a:cubicBezTo>
                  <a:cubicBezTo>
                    <a:pt x="288" y="623"/>
                    <a:pt x="287" y="621"/>
                    <a:pt x="286" y="62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2"/>
                    <a:pt x="11" y="0"/>
                    <a:pt x="7" y="1"/>
                  </a:cubicBezTo>
                  <a:cubicBezTo>
                    <a:pt x="3" y="2"/>
                    <a:pt x="0" y="5"/>
                    <a:pt x="0" y="10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0" y="624"/>
                    <a:pt x="4" y="628"/>
                    <a:pt x="8" y="62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7505" y="3328047"/>
              <a:ext cx="367689" cy="13665"/>
            </a:xfrm>
            <a:custGeom>
              <a:avLst/>
              <a:gdLst>
                <a:gd name="T0" fmla="*/ 162299161 w 833"/>
                <a:gd name="T1" fmla="*/ 2917905 h 32"/>
                <a:gd name="T2" fmla="*/ 158207793 w 833"/>
                <a:gd name="T3" fmla="*/ 5835382 h 32"/>
                <a:gd name="T4" fmla="*/ 4091368 w 833"/>
                <a:gd name="T5" fmla="*/ 5835382 h 32"/>
                <a:gd name="T6" fmla="*/ 0 w 833"/>
                <a:gd name="T7" fmla="*/ 2917905 h 32"/>
                <a:gd name="T8" fmla="*/ 4091368 w 833"/>
                <a:gd name="T9" fmla="*/ 0 h 32"/>
                <a:gd name="T10" fmla="*/ 158207793 w 833"/>
                <a:gd name="T11" fmla="*/ 0 h 32"/>
                <a:gd name="T12" fmla="*/ 162299161 w 833"/>
                <a:gd name="T13" fmla="*/ 2917905 h 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3" h="32">
                  <a:moveTo>
                    <a:pt x="833" y="16"/>
                  </a:moveTo>
                  <a:cubicBezTo>
                    <a:pt x="833" y="25"/>
                    <a:pt x="824" y="32"/>
                    <a:pt x="81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9" y="32"/>
                    <a:pt x="0" y="25"/>
                    <a:pt x="0" y="16"/>
                  </a:cubicBezTo>
                  <a:cubicBezTo>
                    <a:pt x="0" y="8"/>
                    <a:pt x="9" y="0"/>
                    <a:pt x="21" y="0"/>
                  </a:cubicBezTo>
                  <a:cubicBezTo>
                    <a:pt x="812" y="0"/>
                    <a:pt x="812" y="0"/>
                    <a:pt x="812" y="0"/>
                  </a:cubicBezTo>
                  <a:cubicBezTo>
                    <a:pt x="824" y="0"/>
                    <a:pt x="833" y="8"/>
                    <a:pt x="833" y="16"/>
                  </a:cubicBezTo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9732" y="3287054"/>
              <a:ext cx="182602" cy="81985"/>
            </a:xfrm>
            <a:custGeom>
              <a:avLst/>
              <a:gdLst>
                <a:gd name="T0" fmla="*/ 75995754 w 411"/>
                <a:gd name="T1" fmla="*/ 0 h 187"/>
                <a:gd name="T2" fmla="*/ 68297147 w 411"/>
                <a:gd name="T3" fmla="*/ 3075534 h 187"/>
                <a:gd name="T4" fmla="*/ 54282554 w 411"/>
                <a:gd name="T5" fmla="*/ 18452763 h 187"/>
                <a:gd name="T6" fmla="*/ 56059258 w 411"/>
                <a:gd name="T7" fmla="*/ 20951333 h 187"/>
                <a:gd name="T8" fmla="*/ 51914060 w 411"/>
                <a:gd name="T9" fmla="*/ 24026866 h 187"/>
                <a:gd name="T10" fmla="*/ 45597186 w 411"/>
                <a:gd name="T11" fmla="*/ 24026866 h 187"/>
                <a:gd name="T12" fmla="*/ 23489459 w 411"/>
                <a:gd name="T13" fmla="*/ 31330984 h 187"/>
                <a:gd name="T14" fmla="*/ 36517290 w 411"/>
                <a:gd name="T15" fmla="*/ 35944065 h 187"/>
                <a:gd name="T16" fmla="*/ 51519088 w 411"/>
                <a:gd name="T17" fmla="*/ 35752036 h 187"/>
                <a:gd name="T18" fmla="*/ 80140952 w 411"/>
                <a:gd name="T19" fmla="*/ 3075534 h 187"/>
                <a:gd name="T20" fmla="*/ 75995754 w 411"/>
                <a:gd name="T21" fmla="*/ 0 h 1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11" h="187">
                  <a:moveTo>
                    <a:pt x="385" y="0"/>
                  </a:moveTo>
                  <a:cubicBezTo>
                    <a:pt x="374" y="0"/>
                    <a:pt x="360" y="4"/>
                    <a:pt x="346" y="16"/>
                  </a:cubicBezTo>
                  <a:cubicBezTo>
                    <a:pt x="346" y="16"/>
                    <a:pt x="326" y="57"/>
                    <a:pt x="275" y="96"/>
                  </a:cubicBezTo>
                  <a:cubicBezTo>
                    <a:pt x="280" y="99"/>
                    <a:pt x="284" y="104"/>
                    <a:pt x="284" y="109"/>
                  </a:cubicBezTo>
                  <a:cubicBezTo>
                    <a:pt x="284" y="118"/>
                    <a:pt x="275" y="125"/>
                    <a:pt x="263" y="125"/>
                  </a:cubicBezTo>
                  <a:cubicBezTo>
                    <a:pt x="231" y="125"/>
                    <a:pt x="231" y="125"/>
                    <a:pt x="231" y="125"/>
                  </a:cubicBezTo>
                  <a:cubicBezTo>
                    <a:pt x="200" y="142"/>
                    <a:pt x="163" y="156"/>
                    <a:pt x="119" y="163"/>
                  </a:cubicBezTo>
                  <a:cubicBezTo>
                    <a:pt x="0" y="183"/>
                    <a:pt x="103" y="187"/>
                    <a:pt x="185" y="187"/>
                  </a:cubicBezTo>
                  <a:cubicBezTo>
                    <a:pt x="220" y="187"/>
                    <a:pt x="252" y="186"/>
                    <a:pt x="261" y="186"/>
                  </a:cubicBezTo>
                  <a:cubicBezTo>
                    <a:pt x="293" y="184"/>
                    <a:pt x="399" y="29"/>
                    <a:pt x="406" y="16"/>
                  </a:cubicBezTo>
                  <a:cubicBezTo>
                    <a:pt x="411" y="8"/>
                    <a:pt x="401" y="0"/>
                    <a:pt x="385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2835" y="3329289"/>
              <a:ext cx="22359" cy="12422"/>
            </a:xfrm>
            <a:custGeom>
              <a:avLst/>
              <a:gdLst>
                <a:gd name="T0" fmla="*/ 7830712 w 53"/>
                <a:gd name="T1" fmla="*/ 0 h 29"/>
                <a:gd name="T2" fmla="*/ 0 w 53"/>
                <a:gd name="T3" fmla="*/ 5320899 h 29"/>
                <a:gd name="T4" fmla="*/ 5695217 w 53"/>
                <a:gd name="T5" fmla="*/ 5320899 h 29"/>
                <a:gd name="T6" fmla="*/ 9432545 w 53"/>
                <a:gd name="T7" fmla="*/ 2385024 h 29"/>
                <a:gd name="T8" fmla="*/ 7830712 w 53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29">
                  <a:moveTo>
                    <a:pt x="44" y="0"/>
                  </a:moveTo>
                  <a:cubicBezTo>
                    <a:pt x="31" y="10"/>
                    <a:pt x="17" y="20"/>
                    <a:pt x="0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44" y="29"/>
                    <a:pt x="53" y="22"/>
                    <a:pt x="53" y="13"/>
                  </a:cubicBezTo>
                  <a:cubicBezTo>
                    <a:pt x="53" y="8"/>
                    <a:pt x="49" y="3"/>
                    <a:pt x="44" y="0"/>
                  </a:cubicBezTo>
                </a:path>
              </a:pathLst>
            </a:custGeom>
            <a:solidFill>
              <a:srgbClr val="BB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2849" y="3304445"/>
              <a:ext cx="60867" cy="72047"/>
            </a:xfrm>
            <a:custGeom>
              <a:avLst/>
              <a:gdLst>
                <a:gd name="T0" fmla="*/ 19174857 w 139"/>
                <a:gd name="T1" fmla="*/ 0 h 165"/>
                <a:gd name="T2" fmla="*/ 1725733 w 139"/>
                <a:gd name="T3" fmla="*/ 2478417 h 165"/>
                <a:gd name="T4" fmla="*/ 5752588 w 139"/>
                <a:gd name="T5" fmla="*/ 28217972 h 165"/>
                <a:gd name="T6" fmla="*/ 9204054 w 139"/>
                <a:gd name="T7" fmla="*/ 31459213 h 165"/>
                <a:gd name="T8" fmla="*/ 12847316 w 139"/>
                <a:gd name="T9" fmla="*/ 21544673 h 165"/>
                <a:gd name="T10" fmla="*/ 19942044 w 139"/>
                <a:gd name="T11" fmla="*/ 4957270 h 165"/>
                <a:gd name="T12" fmla="*/ 19942044 w 139"/>
                <a:gd name="T13" fmla="*/ 0 h 165"/>
                <a:gd name="T14" fmla="*/ 19174857 w 139"/>
                <a:gd name="T15" fmla="*/ 0 h 16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9" h="165">
                  <a:moveTo>
                    <a:pt x="100" y="0"/>
                  </a:moveTo>
                  <a:cubicBezTo>
                    <a:pt x="74" y="0"/>
                    <a:pt x="9" y="13"/>
                    <a:pt x="9" y="13"/>
                  </a:cubicBezTo>
                  <a:cubicBezTo>
                    <a:pt x="0" y="15"/>
                    <a:pt x="9" y="106"/>
                    <a:pt x="30" y="148"/>
                  </a:cubicBezTo>
                  <a:cubicBezTo>
                    <a:pt x="36" y="160"/>
                    <a:pt x="42" y="165"/>
                    <a:pt x="48" y="165"/>
                  </a:cubicBezTo>
                  <a:cubicBezTo>
                    <a:pt x="63" y="165"/>
                    <a:pt x="74" y="134"/>
                    <a:pt x="67" y="113"/>
                  </a:cubicBezTo>
                  <a:cubicBezTo>
                    <a:pt x="58" y="83"/>
                    <a:pt x="69" y="39"/>
                    <a:pt x="104" y="26"/>
                  </a:cubicBezTo>
                  <a:cubicBezTo>
                    <a:pt x="139" y="13"/>
                    <a:pt x="126" y="2"/>
                    <a:pt x="104" y="0"/>
                  </a:cubicBezTo>
                  <a:cubicBezTo>
                    <a:pt x="103" y="0"/>
                    <a:pt x="101" y="0"/>
                    <a:pt x="100" y="0"/>
                  </a:cubicBezTo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2099" y="2995139"/>
              <a:ext cx="74532" cy="239743"/>
            </a:xfrm>
            <a:custGeom>
              <a:avLst/>
              <a:gdLst>
                <a:gd name="T0" fmla="*/ 25179979 w 170"/>
                <a:gd name="T1" fmla="*/ 0 h 544"/>
                <a:gd name="T2" fmla="*/ 10187209 w 170"/>
                <a:gd name="T3" fmla="*/ 3496105 h 544"/>
                <a:gd name="T4" fmla="*/ 5189619 w 170"/>
                <a:gd name="T5" fmla="*/ 46418476 h 544"/>
                <a:gd name="T6" fmla="*/ 192030 w 170"/>
                <a:gd name="T7" fmla="*/ 94390874 h 544"/>
                <a:gd name="T8" fmla="*/ 961024 w 170"/>
                <a:gd name="T9" fmla="*/ 105655710 h 544"/>
                <a:gd name="T10" fmla="*/ 9995180 w 170"/>
                <a:gd name="T11" fmla="*/ 102742215 h 544"/>
                <a:gd name="T12" fmla="*/ 22296905 w 170"/>
                <a:gd name="T13" fmla="*/ 104878748 h 544"/>
                <a:gd name="T14" fmla="*/ 32676582 w 170"/>
                <a:gd name="T15" fmla="*/ 94390874 h 544"/>
                <a:gd name="T16" fmla="*/ 25564476 w 170"/>
                <a:gd name="T17" fmla="*/ 26607947 h 544"/>
                <a:gd name="T18" fmla="*/ 25179979 w 170"/>
                <a:gd name="T19" fmla="*/ 0 h 54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0" h="544">
                  <a:moveTo>
                    <a:pt x="131" y="0"/>
                  </a:moveTo>
                  <a:cubicBezTo>
                    <a:pt x="53" y="18"/>
                    <a:pt x="53" y="18"/>
                    <a:pt x="53" y="18"/>
                  </a:cubicBezTo>
                  <a:cubicBezTo>
                    <a:pt x="24" y="18"/>
                    <a:pt x="27" y="220"/>
                    <a:pt x="27" y="239"/>
                  </a:cubicBezTo>
                  <a:cubicBezTo>
                    <a:pt x="1" y="486"/>
                    <a:pt x="1" y="486"/>
                    <a:pt x="1" y="486"/>
                  </a:cubicBezTo>
                  <a:cubicBezTo>
                    <a:pt x="1" y="532"/>
                    <a:pt x="0" y="544"/>
                    <a:pt x="5" y="544"/>
                  </a:cubicBezTo>
                  <a:cubicBezTo>
                    <a:pt x="11" y="544"/>
                    <a:pt x="23" y="529"/>
                    <a:pt x="52" y="529"/>
                  </a:cubicBezTo>
                  <a:cubicBezTo>
                    <a:pt x="116" y="540"/>
                    <a:pt x="116" y="540"/>
                    <a:pt x="116" y="540"/>
                  </a:cubicBezTo>
                  <a:cubicBezTo>
                    <a:pt x="144" y="540"/>
                    <a:pt x="170" y="504"/>
                    <a:pt x="170" y="486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3" y="118"/>
                    <a:pt x="160" y="0"/>
                    <a:pt x="131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00232" y="3006319"/>
              <a:ext cx="98133" cy="213657"/>
            </a:xfrm>
            <a:custGeom>
              <a:avLst/>
              <a:gdLst>
                <a:gd name="T0" fmla="*/ 9661438 w 221"/>
                <a:gd name="T1" fmla="*/ 779583 h 484"/>
                <a:gd name="T2" fmla="*/ 30561547 w 221"/>
                <a:gd name="T3" fmla="*/ 84378623 h 484"/>
                <a:gd name="T4" fmla="*/ 38645752 w 221"/>
                <a:gd name="T5" fmla="*/ 94316764 h 484"/>
                <a:gd name="T6" fmla="*/ 43575048 w 221"/>
                <a:gd name="T7" fmla="*/ 83403923 h 484"/>
                <a:gd name="T8" fmla="*/ 9661438 w 221"/>
                <a:gd name="T9" fmla="*/ 779583 h 484"/>
                <a:gd name="T10" fmla="*/ 11238671 w 221"/>
                <a:gd name="T11" fmla="*/ 0 h 484"/>
                <a:gd name="T12" fmla="*/ 9267130 w 221"/>
                <a:gd name="T13" fmla="*/ 0 h 484"/>
                <a:gd name="T14" fmla="*/ 9661438 w 221"/>
                <a:gd name="T15" fmla="*/ 779583 h 484"/>
                <a:gd name="T16" fmla="*/ 11238671 w 221"/>
                <a:gd name="T17" fmla="*/ 0 h 4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1" h="484">
                  <a:moveTo>
                    <a:pt x="49" y="4"/>
                  </a:moveTo>
                  <a:cubicBezTo>
                    <a:pt x="0" y="43"/>
                    <a:pt x="119" y="350"/>
                    <a:pt x="155" y="433"/>
                  </a:cubicBezTo>
                  <a:cubicBezTo>
                    <a:pt x="171" y="470"/>
                    <a:pt x="185" y="484"/>
                    <a:pt x="196" y="484"/>
                  </a:cubicBezTo>
                  <a:cubicBezTo>
                    <a:pt x="211" y="484"/>
                    <a:pt x="221" y="458"/>
                    <a:pt x="221" y="428"/>
                  </a:cubicBezTo>
                  <a:cubicBezTo>
                    <a:pt x="221" y="378"/>
                    <a:pt x="67" y="43"/>
                    <a:pt x="49" y="4"/>
                  </a:cubicBezTo>
                  <a:moveTo>
                    <a:pt x="57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8" y="1"/>
                    <a:pt x="49" y="4"/>
                  </a:cubicBezTo>
                  <a:cubicBezTo>
                    <a:pt x="51" y="2"/>
                    <a:pt x="54" y="1"/>
                    <a:pt x="57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6" name="组合 745出自【趣你的PPT】(微信:qunideppt)：最优质的PPT资源库"/>
          <p:cNvGrpSpPr>
            <a:grpSpLocks/>
          </p:cNvGrpSpPr>
          <p:nvPr/>
        </p:nvGrpSpPr>
        <p:grpSpPr bwMode="auto">
          <a:xfrm>
            <a:off x="2940050" y="2663825"/>
            <a:ext cx="723900" cy="722313"/>
            <a:chOff x="3508289" y="2815021"/>
            <a:chExt cx="722956" cy="722956"/>
          </a:xfrm>
        </p:grpSpPr>
        <p:sp>
          <p:nvSpPr>
            <p:cNvPr id="40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8289" y="2815021"/>
              <a:ext cx="722956" cy="722956"/>
            </a:xfrm>
            <a:custGeom>
              <a:avLst/>
              <a:gdLst>
                <a:gd name="T0" fmla="*/ 320064530 w 1633"/>
                <a:gd name="T1" fmla="*/ 297720630 h 1633"/>
                <a:gd name="T2" fmla="*/ 297720630 w 1633"/>
                <a:gd name="T3" fmla="*/ 320064530 h 1633"/>
                <a:gd name="T4" fmla="*/ 22343900 w 1633"/>
                <a:gd name="T5" fmla="*/ 320064530 h 1633"/>
                <a:gd name="T6" fmla="*/ 0 w 1633"/>
                <a:gd name="T7" fmla="*/ 297720630 h 1633"/>
                <a:gd name="T8" fmla="*/ 0 w 1633"/>
                <a:gd name="T9" fmla="*/ 22343900 h 1633"/>
                <a:gd name="T10" fmla="*/ 22343900 w 1633"/>
                <a:gd name="T11" fmla="*/ 0 h 1633"/>
                <a:gd name="T12" fmla="*/ 297720630 w 1633"/>
                <a:gd name="T13" fmla="*/ 0 h 1633"/>
                <a:gd name="T14" fmla="*/ 320064530 w 1633"/>
                <a:gd name="T15" fmla="*/ 22343900 h 1633"/>
                <a:gd name="T16" fmla="*/ 320064530 w 1633"/>
                <a:gd name="T17" fmla="*/ 297720630 h 16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3" h="1633">
                  <a:moveTo>
                    <a:pt x="1633" y="1519"/>
                  </a:moveTo>
                  <a:cubicBezTo>
                    <a:pt x="1633" y="1582"/>
                    <a:pt x="1582" y="1633"/>
                    <a:pt x="1519" y="1633"/>
                  </a:cubicBezTo>
                  <a:cubicBezTo>
                    <a:pt x="114" y="1633"/>
                    <a:pt x="114" y="1633"/>
                    <a:pt x="114" y="1633"/>
                  </a:cubicBezTo>
                  <a:cubicBezTo>
                    <a:pt x="51" y="1633"/>
                    <a:pt x="0" y="1582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2" y="0"/>
                    <a:pt x="1633" y="51"/>
                    <a:pt x="1633" y="114"/>
                  </a:cubicBezTo>
                  <a:cubicBezTo>
                    <a:pt x="1633" y="1519"/>
                    <a:pt x="1633" y="1519"/>
                    <a:pt x="1633" y="1519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703" y="3238609"/>
              <a:ext cx="89438" cy="64594"/>
            </a:xfrm>
            <a:custGeom>
              <a:avLst/>
              <a:gdLst>
                <a:gd name="T0" fmla="*/ 11258614 w 203"/>
                <a:gd name="T1" fmla="*/ 0 h 146"/>
                <a:gd name="T2" fmla="*/ 0 w 203"/>
                <a:gd name="T3" fmla="*/ 0 h 146"/>
                <a:gd name="T4" fmla="*/ 0 w 203"/>
                <a:gd name="T5" fmla="*/ 28577978 h 146"/>
                <a:gd name="T6" fmla="*/ 32416649 w 203"/>
                <a:gd name="T7" fmla="*/ 28577978 h 146"/>
                <a:gd name="T8" fmla="*/ 31834200 w 203"/>
                <a:gd name="T9" fmla="*/ 22314130 h 146"/>
                <a:gd name="T10" fmla="*/ 39404709 w 203"/>
                <a:gd name="T11" fmla="*/ 1174637 h 146"/>
                <a:gd name="T12" fmla="*/ 11258614 w 203"/>
                <a:gd name="T13" fmla="*/ 0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3" h="146">
                  <a:moveTo>
                    <a:pt x="5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65" y="136"/>
                    <a:pt x="164" y="125"/>
                    <a:pt x="164" y="114"/>
                  </a:cubicBezTo>
                  <a:cubicBezTo>
                    <a:pt x="164" y="73"/>
                    <a:pt x="179" y="36"/>
                    <a:pt x="203" y="6"/>
                  </a:cubicBezTo>
                  <a:lnTo>
                    <a:pt x="5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056" y="3269663"/>
              <a:ext cx="177633" cy="33540"/>
            </a:xfrm>
            <a:custGeom>
              <a:avLst/>
              <a:gdLst>
                <a:gd name="T0" fmla="*/ 0 w 402"/>
                <a:gd name="T1" fmla="*/ 1027049 h 74"/>
                <a:gd name="T2" fmla="*/ 780790 w 402"/>
                <a:gd name="T3" fmla="*/ 8627938 h 74"/>
                <a:gd name="T4" fmla="*/ 195308 w 402"/>
                <a:gd name="T5" fmla="*/ 15201778 h 74"/>
                <a:gd name="T6" fmla="*/ 78100635 w 402"/>
                <a:gd name="T7" fmla="*/ 15201778 h 74"/>
                <a:gd name="T8" fmla="*/ 77515153 w 402"/>
                <a:gd name="T9" fmla="*/ 8627938 h 74"/>
                <a:gd name="T10" fmla="*/ 78491250 w 402"/>
                <a:gd name="T11" fmla="*/ 0 h 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02" h="74">
                  <a:moveTo>
                    <a:pt x="0" y="5"/>
                  </a:moveTo>
                  <a:cubicBezTo>
                    <a:pt x="3" y="17"/>
                    <a:pt x="4" y="30"/>
                    <a:pt x="4" y="42"/>
                  </a:cubicBezTo>
                  <a:cubicBezTo>
                    <a:pt x="4" y="53"/>
                    <a:pt x="3" y="64"/>
                    <a:pt x="1" y="74"/>
                  </a:cubicBezTo>
                  <a:cubicBezTo>
                    <a:pt x="400" y="74"/>
                    <a:pt x="400" y="74"/>
                    <a:pt x="400" y="74"/>
                  </a:cubicBezTo>
                  <a:cubicBezTo>
                    <a:pt x="398" y="64"/>
                    <a:pt x="397" y="53"/>
                    <a:pt x="397" y="42"/>
                  </a:cubicBezTo>
                  <a:cubicBezTo>
                    <a:pt x="397" y="28"/>
                    <a:pt x="399" y="14"/>
                    <a:pt x="402" y="0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9510" y="3269663"/>
              <a:ext cx="50929" cy="34781"/>
            </a:xfrm>
            <a:custGeom>
              <a:avLst/>
              <a:gdLst>
                <a:gd name="T0" fmla="*/ 17455361 w 115"/>
                <a:gd name="T1" fmla="*/ 0 h 78"/>
                <a:gd name="T2" fmla="*/ 22554461 w 115"/>
                <a:gd name="T3" fmla="*/ 15509205 h 78"/>
                <a:gd name="T4" fmla="*/ 0 w 115"/>
                <a:gd name="T5" fmla="*/ 15310329 h 78"/>
                <a:gd name="T6" fmla="*/ 588562 w 115"/>
                <a:gd name="T7" fmla="*/ 8748759 h 78"/>
                <a:gd name="T8" fmla="*/ 0 w 115"/>
                <a:gd name="T9" fmla="*/ 1988314 h 78"/>
                <a:gd name="T10" fmla="*/ 17455361 w 115"/>
                <a:gd name="T11" fmla="*/ 0 h 7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5" h="78">
                  <a:moveTo>
                    <a:pt x="89" y="0"/>
                  </a:moveTo>
                  <a:cubicBezTo>
                    <a:pt x="115" y="78"/>
                    <a:pt x="115" y="78"/>
                    <a:pt x="115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" y="66"/>
                    <a:pt x="3" y="55"/>
                    <a:pt x="3" y="44"/>
                  </a:cubicBezTo>
                  <a:cubicBezTo>
                    <a:pt x="3" y="32"/>
                    <a:pt x="2" y="21"/>
                    <a:pt x="0" y="10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6547" y="3041100"/>
              <a:ext cx="562713" cy="232290"/>
            </a:xfrm>
            <a:custGeom>
              <a:avLst/>
              <a:gdLst>
                <a:gd name="T0" fmla="*/ 195534 w 1272"/>
                <a:gd name="T1" fmla="*/ 88011023 h 527"/>
                <a:gd name="T2" fmla="*/ 28572726 w 1272"/>
                <a:gd name="T3" fmla="*/ 88011023 h 527"/>
                <a:gd name="T4" fmla="*/ 54601299 w 1272"/>
                <a:gd name="T5" fmla="*/ 75771059 h 527"/>
                <a:gd name="T6" fmla="*/ 87283776 w 1272"/>
                <a:gd name="T7" fmla="*/ 101805610 h 527"/>
                <a:gd name="T8" fmla="*/ 165956981 w 1272"/>
                <a:gd name="T9" fmla="*/ 100834136 h 527"/>
                <a:gd name="T10" fmla="*/ 198639459 w 1272"/>
                <a:gd name="T11" fmla="*/ 75771059 h 527"/>
                <a:gd name="T12" fmla="*/ 231517912 w 1272"/>
                <a:gd name="T13" fmla="*/ 102388319 h 527"/>
                <a:gd name="T14" fmla="*/ 248935472 w 1272"/>
                <a:gd name="T15" fmla="*/ 100445370 h 527"/>
                <a:gd name="T16" fmla="*/ 216448529 w 1272"/>
                <a:gd name="T17" fmla="*/ 0 h 527"/>
                <a:gd name="T18" fmla="*/ 99417496 w 1272"/>
                <a:gd name="T19" fmla="*/ 0 h 527"/>
                <a:gd name="T20" fmla="*/ 83957045 w 1272"/>
                <a:gd name="T21" fmla="*/ 44880015 h 527"/>
                <a:gd name="T22" fmla="*/ 13503785 w 1272"/>
                <a:gd name="T23" fmla="*/ 45073957 h 527"/>
                <a:gd name="T24" fmla="*/ 195534 w 1272"/>
                <a:gd name="T25" fmla="*/ 52651372 h 527"/>
                <a:gd name="T26" fmla="*/ 195534 w 1272"/>
                <a:gd name="T27" fmla="*/ 86456839 h 527"/>
                <a:gd name="T28" fmla="*/ 195534 w 1272"/>
                <a:gd name="T29" fmla="*/ 87233931 h 527"/>
                <a:gd name="T30" fmla="*/ 195534 w 1272"/>
                <a:gd name="T31" fmla="*/ 86845606 h 527"/>
                <a:gd name="T32" fmla="*/ 195534 w 1272"/>
                <a:gd name="T33" fmla="*/ 88011023 h 5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72" h="527">
                  <a:moveTo>
                    <a:pt x="1" y="453"/>
                  </a:moveTo>
                  <a:cubicBezTo>
                    <a:pt x="146" y="453"/>
                    <a:pt x="146" y="453"/>
                    <a:pt x="146" y="453"/>
                  </a:cubicBezTo>
                  <a:cubicBezTo>
                    <a:pt x="177" y="415"/>
                    <a:pt x="225" y="390"/>
                    <a:pt x="279" y="390"/>
                  </a:cubicBezTo>
                  <a:cubicBezTo>
                    <a:pt x="361" y="390"/>
                    <a:pt x="429" y="447"/>
                    <a:pt x="446" y="524"/>
                  </a:cubicBezTo>
                  <a:cubicBezTo>
                    <a:pt x="848" y="519"/>
                    <a:pt x="848" y="519"/>
                    <a:pt x="848" y="519"/>
                  </a:cubicBezTo>
                  <a:cubicBezTo>
                    <a:pt x="867" y="445"/>
                    <a:pt x="934" y="390"/>
                    <a:pt x="1015" y="390"/>
                  </a:cubicBezTo>
                  <a:cubicBezTo>
                    <a:pt x="1098" y="390"/>
                    <a:pt x="1167" y="449"/>
                    <a:pt x="1183" y="527"/>
                  </a:cubicBezTo>
                  <a:cubicBezTo>
                    <a:pt x="1272" y="517"/>
                    <a:pt x="1272" y="517"/>
                    <a:pt x="1272" y="517"/>
                  </a:cubicBezTo>
                  <a:cubicBezTo>
                    <a:pt x="1106" y="0"/>
                    <a:pt x="1106" y="0"/>
                    <a:pt x="1106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29" y="231"/>
                    <a:pt x="429" y="231"/>
                    <a:pt x="429" y="231"/>
                  </a:cubicBezTo>
                  <a:cubicBezTo>
                    <a:pt x="429" y="231"/>
                    <a:pt x="138" y="232"/>
                    <a:pt x="69" y="232"/>
                  </a:cubicBezTo>
                  <a:cubicBezTo>
                    <a:pt x="0" y="232"/>
                    <a:pt x="1" y="271"/>
                    <a:pt x="1" y="271"/>
                  </a:cubicBezTo>
                  <a:cubicBezTo>
                    <a:pt x="1" y="445"/>
                    <a:pt x="1" y="445"/>
                    <a:pt x="1" y="445"/>
                  </a:cubicBezTo>
                  <a:cubicBezTo>
                    <a:pt x="1" y="454"/>
                    <a:pt x="1" y="451"/>
                    <a:pt x="1" y="449"/>
                  </a:cubicBezTo>
                  <a:cubicBezTo>
                    <a:pt x="1" y="448"/>
                    <a:pt x="1" y="447"/>
                    <a:pt x="1" y="447"/>
                  </a:cubicBezTo>
                  <a:cubicBezTo>
                    <a:pt x="1" y="453"/>
                    <a:pt x="1" y="453"/>
                    <a:pt x="1" y="453"/>
                  </a:cubicBezTo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9024" y="3060975"/>
              <a:ext cx="110555" cy="83227"/>
            </a:xfrm>
            <a:custGeom>
              <a:avLst/>
              <a:gdLst>
                <a:gd name="T0" fmla="*/ 137330427 w 89"/>
                <a:gd name="T1" fmla="*/ 103384083 h 67"/>
                <a:gd name="T2" fmla="*/ 0 w 89"/>
                <a:gd name="T3" fmla="*/ 103384083 h 67"/>
                <a:gd name="T4" fmla="*/ 37033441 w 89"/>
                <a:gd name="T5" fmla="*/ 0 h 67"/>
                <a:gd name="T6" fmla="*/ 137330427 w 89"/>
                <a:gd name="T7" fmla="*/ 0 h 67"/>
                <a:gd name="T8" fmla="*/ 137330427 w 89"/>
                <a:gd name="T9" fmla="*/ 103384083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67">
                  <a:moveTo>
                    <a:pt x="89" y="67"/>
                  </a:moveTo>
                  <a:lnTo>
                    <a:pt x="0" y="67"/>
                  </a:lnTo>
                  <a:lnTo>
                    <a:pt x="24" y="0"/>
                  </a:lnTo>
                  <a:lnTo>
                    <a:pt x="89" y="0"/>
                  </a:lnTo>
                  <a:lnTo>
                    <a:pt x="89" y="67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9024" y="3060975"/>
              <a:ext cx="110555" cy="83227"/>
            </a:xfrm>
            <a:custGeom>
              <a:avLst/>
              <a:gdLst>
                <a:gd name="T0" fmla="*/ 137330427 w 89"/>
                <a:gd name="T1" fmla="*/ 103384083 h 67"/>
                <a:gd name="T2" fmla="*/ 0 w 89"/>
                <a:gd name="T3" fmla="*/ 103384083 h 67"/>
                <a:gd name="T4" fmla="*/ 37033441 w 89"/>
                <a:gd name="T5" fmla="*/ 0 h 67"/>
                <a:gd name="T6" fmla="*/ 137330427 w 89"/>
                <a:gd name="T7" fmla="*/ 0 h 67"/>
                <a:gd name="T8" fmla="*/ 137330427 w 89"/>
                <a:gd name="T9" fmla="*/ 103384083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9" h="67">
                  <a:moveTo>
                    <a:pt x="89" y="67"/>
                  </a:moveTo>
                  <a:lnTo>
                    <a:pt x="0" y="67"/>
                  </a:lnTo>
                  <a:lnTo>
                    <a:pt x="24" y="0"/>
                  </a:lnTo>
                  <a:lnTo>
                    <a:pt x="89" y="0"/>
                  </a:lnTo>
                  <a:lnTo>
                    <a:pt x="89" y="6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19454" y="3060975"/>
              <a:ext cx="108070" cy="84469"/>
            </a:xfrm>
            <a:prstGeom prst="rect">
              <a:avLst/>
            </a:pr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189" y="3062218"/>
              <a:ext cx="40992" cy="81985"/>
            </a:xfrm>
            <a:custGeom>
              <a:avLst/>
              <a:gdLst>
                <a:gd name="T0" fmla="*/ 0 w 33"/>
                <a:gd name="T1" fmla="*/ 101841519 h 66"/>
                <a:gd name="T2" fmla="*/ 0 w 33"/>
                <a:gd name="T3" fmla="*/ 0 h 66"/>
                <a:gd name="T4" fmla="*/ 30860765 w 33"/>
                <a:gd name="T5" fmla="*/ 0 h 66"/>
                <a:gd name="T6" fmla="*/ 50919517 w 33"/>
                <a:gd name="T7" fmla="*/ 101841519 h 66"/>
                <a:gd name="T8" fmla="*/ 0 w 33"/>
                <a:gd name="T9" fmla="*/ 101841519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66">
                  <a:moveTo>
                    <a:pt x="0" y="6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33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9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9961" y="3221218"/>
              <a:ext cx="141610" cy="142852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78469" y="3260968"/>
              <a:ext cx="64594" cy="64594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64173" y="3221218"/>
              <a:ext cx="142852" cy="142852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03923" y="3260968"/>
              <a:ext cx="64594" cy="64594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93361" y="3082093"/>
              <a:ext cx="90680" cy="163969"/>
            </a:xfrm>
            <a:custGeom>
              <a:avLst/>
              <a:gdLst>
                <a:gd name="T0" fmla="*/ 37979073 w 206"/>
                <a:gd name="T1" fmla="*/ 57119395 h 372"/>
                <a:gd name="T2" fmla="*/ 21314642 w 206"/>
                <a:gd name="T3" fmla="*/ 8354044 h 372"/>
                <a:gd name="T4" fmla="*/ 8331995 w 206"/>
                <a:gd name="T5" fmla="*/ 1942944 h 372"/>
                <a:gd name="T6" fmla="*/ 1744049 w 206"/>
                <a:gd name="T7" fmla="*/ 15154350 h 372"/>
                <a:gd name="T8" fmla="*/ 18408040 w 206"/>
                <a:gd name="T9" fmla="*/ 63919700 h 372"/>
                <a:gd name="T10" fmla="*/ 31584812 w 206"/>
                <a:gd name="T11" fmla="*/ 70330800 h 372"/>
                <a:gd name="T12" fmla="*/ 37979073 w 206"/>
                <a:gd name="T13" fmla="*/ 57119395 h 3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6" h="372">
                  <a:moveTo>
                    <a:pt x="196" y="294"/>
                  </a:moveTo>
                  <a:cubicBezTo>
                    <a:pt x="110" y="43"/>
                    <a:pt x="110" y="43"/>
                    <a:pt x="110" y="43"/>
                  </a:cubicBezTo>
                  <a:cubicBezTo>
                    <a:pt x="101" y="15"/>
                    <a:pt x="71" y="0"/>
                    <a:pt x="43" y="10"/>
                  </a:cubicBezTo>
                  <a:cubicBezTo>
                    <a:pt x="15" y="19"/>
                    <a:pt x="0" y="50"/>
                    <a:pt x="9" y="78"/>
                  </a:cubicBezTo>
                  <a:cubicBezTo>
                    <a:pt x="95" y="329"/>
                    <a:pt x="95" y="329"/>
                    <a:pt x="95" y="329"/>
                  </a:cubicBezTo>
                  <a:cubicBezTo>
                    <a:pt x="104" y="357"/>
                    <a:pt x="134" y="372"/>
                    <a:pt x="163" y="362"/>
                  </a:cubicBezTo>
                  <a:cubicBezTo>
                    <a:pt x="191" y="353"/>
                    <a:pt x="206" y="322"/>
                    <a:pt x="196" y="29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8712" y="3016256"/>
              <a:ext cx="223595" cy="24844"/>
            </a:xfrm>
            <a:custGeom>
              <a:avLst/>
              <a:gdLst>
                <a:gd name="T0" fmla="*/ 5313930 w 504"/>
                <a:gd name="T1" fmla="*/ 11222261 h 55"/>
                <a:gd name="T2" fmla="*/ 93684974 w 504"/>
                <a:gd name="T3" fmla="*/ 11222261 h 55"/>
                <a:gd name="T4" fmla="*/ 99195881 w 504"/>
                <a:gd name="T5" fmla="*/ 5509044 h 55"/>
                <a:gd name="T6" fmla="*/ 93684974 w 504"/>
                <a:gd name="T7" fmla="*/ 0 h 55"/>
                <a:gd name="T8" fmla="*/ 5313930 w 504"/>
                <a:gd name="T9" fmla="*/ 0 h 55"/>
                <a:gd name="T10" fmla="*/ 0 w 504"/>
                <a:gd name="T11" fmla="*/ 5509044 h 55"/>
                <a:gd name="T12" fmla="*/ 5313930 w 504"/>
                <a:gd name="T13" fmla="*/ 11222261 h 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04" h="55">
                  <a:moveTo>
                    <a:pt x="27" y="55"/>
                  </a:moveTo>
                  <a:cubicBezTo>
                    <a:pt x="476" y="55"/>
                    <a:pt x="476" y="55"/>
                    <a:pt x="476" y="55"/>
                  </a:cubicBezTo>
                  <a:cubicBezTo>
                    <a:pt x="491" y="55"/>
                    <a:pt x="504" y="42"/>
                    <a:pt x="504" y="27"/>
                  </a:cubicBezTo>
                  <a:cubicBezTo>
                    <a:pt x="504" y="12"/>
                    <a:pt x="491" y="0"/>
                    <a:pt x="47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</a:path>
              </a:pathLst>
            </a:custGeom>
            <a:solidFill>
              <a:srgbClr val="707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66665" y="3147928"/>
              <a:ext cx="132914" cy="118009"/>
            </a:xfrm>
            <a:custGeom>
              <a:avLst/>
              <a:gdLst>
                <a:gd name="T0" fmla="*/ 59084051 w 299"/>
                <a:gd name="T1" fmla="*/ 0 h 267"/>
                <a:gd name="T2" fmla="*/ 23317294 w 299"/>
                <a:gd name="T3" fmla="*/ 0 h 267"/>
                <a:gd name="T4" fmla="*/ 22526923 w 299"/>
                <a:gd name="T5" fmla="*/ 0 h 267"/>
                <a:gd name="T6" fmla="*/ 0 w 299"/>
                <a:gd name="T7" fmla="*/ 0 h 267"/>
                <a:gd name="T8" fmla="*/ 0 w 299"/>
                <a:gd name="T9" fmla="*/ 24418581 h 267"/>
                <a:gd name="T10" fmla="*/ 22526923 w 299"/>
                <a:gd name="T11" fmla="*/ 52157768 h 267"/>
                <a:gd name="T12" fmla="*/ 59084051 w 299"/>
                <a:gd name="T13" fmla="*/ 52157768 h 267"/>
                <a:gd name="T14" fmla="*/ 59084051 w 299"/>
                <a:gd name="T15" fmla="*/ 0 h 2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99" h="267">
                  <a:moveTo>
                    <a:pt x="299" y="0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78" y="131"/>
                    <a:pt x="114" y="267"/>
                    <a:pt x="114" y="267"/>
                  </a:cubicBezTo>
                  <a:cubicBezTo>
                    <a:pt x="299" y="267"/>
                    <a:pt x="299" y="267"/>
                    <a:pt x="299" y="267"/>
                  </a:cubicBezTo>
                  <a:cubicBezTo>
                    <a:pt x="299" y="0"/>
                    <a:pt x="299" y="0"/>
                    <a:pt x="299" y="0"/>
                  </a:cubicBezTo>
                </a:path>
              </a:pathLst>
            </a:custGeom>
            <a:solidFill>
              <a:srgbClr val="CB3B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42438" y="3164077"/>
              <a:ext cx="50929" cy="12422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4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4000" y="3147928"/>
              <a:ext cx="89438" cy="85712"/>
            </a:xfrm>
            <a:custGeom>
              <a:avLst/>
              <a:gdLst>
                <a:gd name="T0" fmla="*/ 35196089 w 200"/>
                <a:gd name="T1" fmla="*/ 0 h 193"/>
                <a:gd name="T2" fmla="*/ 11198979 w 200"/>
                <a:gd name="T3" fmla="*/ 0 h 193"/>
                <a:gd name="T4" fmla="*/ 0 w 200"/>
                <a:gd name="T5" fmla="*/ 7297511 h 193"/>
                <a:gd name="T6" fmla="*/ 0 w 200"/>
                <a:gd name="T7" fmla="*/ 30964681 h 193"/>
                <a:gd name="T8" fmla="*/ 10398956 w 200"/>
                <a:gd name="T9" fmla="*/ 38065010 h 193"/>
                <a:gd name="T10" fmla="*/ 12998472 w 200"/>
                <a:gd name="T11" fmla="*/ 37867828 h 193"/>
                <a:gd name="T12" fmla="*/ 12398790 w 200"/>
                <a:gd name="T13" fmla="*/ 30570317 h 193"/>
                <a:gd name="T14" fmla="*/ 7199312 w 200"/>
                <a:gd name="T15" fmla="*/ 23272806 h 193"/>
                <a:gd name="T16" fmla="*/ 12598684 w 200"/>
                <a:gd name="T17" fmla="*/ 7100329 h 193"/>
                <a:gd name="T18" fmla="*/ 13198813 w 200"/>
                <a:gd name="T19" fmla="*/ 7297511 h 193"/>
                <a:gd name="T20" fmla="*/ 35196089 w 200"/>
                <a:gd name="T21" fmla="*/ 7297511 h 193"/>
                <a:gd name="T22" fmla="*/ 35196089 w 200"/>
                <a:gd name="T23" fmla="*/ 0 h 1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0" h="193">
                  <a:moveTo>
                    <a:pt x="176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" y="0"/>
                    <a:pt x="0" y="37"/>
                    <a:pt x="0" y="37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7" y="193"/>
                    <a:pt x="52" y="193"/>
                  </a:cubicBezTo>
                  <a:cubicBezTo>
                    <a:pt x="56" y="193"/>
                    <a:pt x="60" y="193"/>
                    <a:pt x="65" y="192"/>
                  </a:cubicBezTo>
                  <a:cubicBezTo>
                    <a:pt x="65" y="192"/>
                    <a:pt x="99" y="175"/>
                    <a:pt x="62" y="155"/>
                  </a:cubicBezTo>
                  <a:cubicBezTo>
                    <a:pt x="24" y="136"/>
                    <a:pt x="34" y="153"/>
                    <a:pt x="36" y="118"/>
                  </a:cubicBezTo>
                  <a:cubicBezTo>
                    <a:pt x="41" y="44"/>
                    <a:pt x="57" y="36"/>
                    <a:pt x="63" y="36"/>
                  </a:cubicBezTo>
                  <a:cubicBezTo>
                    <a:pt x="65" y="36"/>
                    <a:pt x="66" y="37"/>
                    <a:pt x="66" y="37"/>
                  </a:cubicBezTo>
                  <a:cubicBezTo>
                    <a:pt x="176" y="37"/>
                    <a:pt x="176" y="37"/>
                    <a:pt x="176" y="37"/>
                  </a:cubicBezTo>
                  <a:cubicBezTo>
                    <a:pt x="200" y="15"/>
                    <a:pt x="176" y="0"/>
                    <a:pt x="176" y="0"/>
                  </a:cubicBezTo>
                </a:path>
              </a:pathLst>
            </a:custGeom>
            <a:solidFill>
              <a:srgbClr val="CE44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5970" y="3150413"/>
              <a:ext cx="55898" cy="106829"/>
            </a:xfrm>
            <a:custGeom>
              <a:avLst/>
              <a:gdLst>
                <a:gd name="T0" fmla="*/ 4649217 w 127"/>
                <a:gd name="T1" fmla="*/ 0 h 242"/>
                <a:gd name="T2" fmla="*/ 3487243 w 127"/>
                <a:gd name="T3" fmla="*/ 194676 h 242"/>
                <a:gd name="T4" fmla="*/ 2712153 w 127"/>
                <a:gd name="T5" fmla="*/ 15784647 h 242"/>
                <a:gd name="T6" fmla="*/ 10267626 w 127"/>
                <a:gd name="T7" fmla="*/ 36051256 h 242"/>
                <a:gd name="T8" fmla="*/ 19953825 w 127"/>
                <a:gd name="T9" fmla="*/ 47158823 h 242"/>
                <a:gd name="T10" fmla="*/ 21115800 w 127"/>
                <a:gd name="T11" fmla="*/ 46964147 h 242"/>
                <a:gd name="T12" fmla="*/ 21890889 w 127"/>
                <a:gd name="T13" fmla="*/ 31569294 h 242"/>
                <a:gd name="T14" fmla="*/ 14335416 w 127"/>
                <a:gd name="T15" fmla="*/ 11302685 h 242"/>
                <a:gd name="T16" fmla="*/ 4649217 w 127"/>
                <a:gd name="T17" fmla="*/ 0 h 2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" h="242">
                  <a:moveTo>
                    <a:pt x="24" y="0"/>
                  </a:moveTo>
                  <a:cubicBezTo>
                    <a:pt x="22" y="0"/>
                    <a:pt x="20" y="1"/>
                    <a:pt x="18" y="1"/>
                  </a:cubicBezTo>
                  <a:cubicBezTo>
                    <a:pt x="2" y="8"/>
                    <a:pt x="0" y="43"/>
                    <a:pt x="14" y="81"/>
                  </a:cubicBezTo>
                  <a:cubicBezTo>
                    <a:pt x="53" y="185"/>
                    <a:pt x="53" y="185"/>
                    <a:pt x="53" y="185"/>
                  </a:cubicBezTo>
                  <a:cubicBezTo>
                    <a:pt x="65" y="218"/>
                    <a:pt x="87" y="242"/>
                    <a:pt x="103" y="242"/>
                  </a:cubicBezTo>
                  <a:cubicBezTo>
                    <a:pt x="105" y="242"/>
                    <a:pt x="107" y="242"/>
                    <a:pt x="109" y="241"/>
                  </a:cubicBezTo>
                  <a:cubicBezTo>
                    <a:pt x="125" y="235"/>
                    <a:pt x="127" y="200"/>
                    <a:pt x="113" y="162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2" y="24"/>
                    <a:pt x="40" y="0"/>
                    <a:pt x="24" y="0"/>
                  </a:cubicBezTo>
                </a:path>
              </a:pathLst>
            </a:custGeom>
            <a:solidFill>
              <a:srgbClr val="CF48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6415" y="3069671"/>
              <a:ext cx="62110" cy="65837"/>
            </a:xfrm>
            <a:custGeom>
              <a:avLst/>
              <a:gdLst>
                <a:gd name="T0" fmla="*/ 24642693 w 141"/>
                <a:gd name="T1" fmla="*/ 0 h 149"/>
                <a:gd name="T2" fmla="*/ 20761919 w 141"/>
                <a:gd name="T3" fmla="*/ 1561972 h 149"/>
                <a:gd name="T4" fmla="*/ 13582708 w 141"/>
                <a:gd name="T5" fmla="*/ 10152596 h 149"/>
                <a:gd name="T6" fmla="*/ 9119598 w 141"/>
                <a:gd name="T7" fmla="*/ 18547918 h 149"/>
                <a:gd name="T8" fmla="*/ 1746128 w 141"/>
                <a:gd name="T9" fmla="*/ 23233391 h 149"/>
                <a:gd name="T10" fmla="*/ 9313857 w 141"/>
                <a:gd name="T11" fmla="*/ 29090675 h 149"/>
                <a:gd name="T12" fmla="*/ 11448062 w 141"/>
                <a:gd name="T13" fmla="*/ 28895373 h 149"/>
                <a:gd name="T14" fmla="*/ 19791946 w 141"/>
                <a:gd name="T15" fmla="*/ 20890655 h 149"/>
                <a:gd name="T16" fmla="*/ 20761919 w 141"/>
                <a:gd name="T17" fmla="*/ 8981227 h 149"/>
                <a:gd name="T18" fmla="*/ 22508488 w 141"/>
                <a:gd name="T19" fmla="*/ 8785926 h 149"/>
                <a:gd name="T20" fmla="*/ 24254616 w 141"/>
                <a:gd name="T21" fmla="*/ 8981227 h 149"/>
                <a:gd name="T22" fmla="*/ 25613107 w 141"/>
                <a:gd name="T23" fmla="*/ 9176087 h 149"/>
                <a:gd name="T24" fmla="*/ 27165416 w 141"/>
                <a:gd name="T25" fmla="*/ 5271379 h 149"/>
                <a:gd name="T26" fmla="*/ 24642693 w 141"/>
                <a:gd name="T27" fmla="*/ 0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1" h="149">
                  <a:moveTo>
                    <a:pt x="127" y="0"/>
                  </a:moveTo>
                  <a:cubicBezTo>
                    <a:pt x="122" y="0"/>
                    <a:pt x="115" y="3"/>
                    <a:pt x="107" y="8"/>
                  </a:cubicBezTo>
                  <a:cubicBezTo>
                    <a:pt x="107" y="8"/>
                    <a:pt x="71" y="23"/>
                    <a:pt x="70" y="52"/>
                  </a:cubicBezTo>
                  <a:cubicBezTo>
                    <a:pt x="69" y="81"/>
                    <a:pt x="64" y="89"/>
                    <a:pt x="47" y="95"/>
                  </a:cubicBezTo>
                  <a:cubicBezTo>
                    <a:pt x="29" y="101"/>
                    <a:pt x="0" y="104"/>
                    <a:pt x="9" y="119"/>
                  </a:cubicBezTo>
                  <a:cubicBezTo>
                    <a:pt x="17" y="133"/>
                    <a:pt x="25" y="149"/>
                    <a:pt x="48" y="149"/>
                  </a:cubicBezTo>
                  <a:cubicBezTo>
                    <a:pt x="51" y="149"/>
                    <a:pt x="55" y="148"/>
                    <a:pt x="59" y="148"/>
                  </a:cubicBezTo>
                  <a:cubicBezTo>
                    <a:pt x="90" y="142"/>
                    <a:pt x="108" y="140"/>
                    <a:pt x="102" y="107"/>
                  </a:cubicBezTo>
                  <a:cubicBezTo>
                    <a:pt x="96" y="75"/>
                    <a:pt x="85" y="51"/>
                    <a:pt x="107" y="46"/>
                  </a:cubicBezTo>
                  <a:cubicBezTo>
                    <a:pt x="110" y="46"/>
                    <a:pt x="114" y="45"/>
                    <a:pt x="116" y="45"/>
                  </a:cubicBezTo>
                  <a:cubicBezTo>
                    <a:pt x="120" y="45"/>
                    <a:pt x="122" y="46"/>
                    <a:pt x="125" y="46"/>
                  </a:cubicBezTo>
                  <a:cubicBezTo>
                    <a:pt x="127" y="46"/>
                    <a:pt x="130" y="47"/>
                    <a:pt x="132" y="47"/>
                  </a:cubicBezTo>
                  <a:cubicBezTo>
                    <a:pt x="138" y="47"/>
                    <a:pt x="141" y="43"/>
                    <a:pt x="140" y="27"/>
                  </a:cubicBezTo>
                  <a:cubicBezTo>
                    <a:pt x="140" y="8"/>
                    <a:pt x="135" y="0"/>
                    <a:pt x="127" y="0"/>
                  </a:cubicBezTo>
                </a:path>
              </a:pathLst>
            </a:custGeom>
            <a:solidFill>
              <a:srgbClr val="4E98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4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9829" y="3022467"/>
              <a:ext cx="167696" cy="12422"/>
            </a:xfrm>
            <a:custGeom>
              <a:avLst/>
              <a:gdLst>
                <a:gd name="T0" fmla="*/ 71824152 w 377"/>
                <a:gd name="T1" fmla="*/ 0 h 28"/>
                <a:gd name="T2" fmla="*/ 2769875 w 377"/>
                <a:gd name="T3" fmla="*/ 0 h 28"/>
                <a:gd name="T4" fmla="*/ 0 w 377"/>
                <a:gd name="T5" fmla="*/ 2755466 h 28"/>
                <a:gd name="T6" fmla="*/ 2769875 w 377"/>
                <a:gd name="T7" fmla="*/ 5510932 h 28"/>
                <a:gd name="T8" fmla="*/ 71824152 w 377"/>
                <a:gd name="T9" fmla="*/ 5510932 h 28"/>
                <a:gd name="T10" fmla="*/ 74594028 w 377"/>
                <a:gd name="T11" fmla="*/ 2755466 h 28"/>
                <a:gd name="T12" fmla="*/ 71824152 w 377"/>
                <a:gd name="T13" fmla="*/ 0 h 2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7" h="28">
                  <a:moveTo>
                    <a:pt x="36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71" y="28"/>
                    <a:pt x="377" y="22"/>
                    <a:pt x="377" y="14"/>
                  </a:cubicBezTo>
                  <a:cubicBezTo>
                    <a:pt x="377" y="7"/>
                    <a:pt x="371" y="0"/>
                    <a:pt x="363" y="0"/>
                  </a:cubicBezTo>
                </a:path>
              </a:pathLst>
            </a:custGeom>
            <a:solidFill>
              <a:srgbClr val="5259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7" name="组合 732出自【趣你的PPT】(微信:qunideppt)：最优质的PPT资源库"/>
          <p:cNvGrpSpPr>
            <a:grpSpLocks/>
          </p:cNvGrpSpPr>
          <p:nvPr/>
        </p:nvGrpSpPr>
        <p:grpSpPr bwMode="auto">
          <a:xfrm>
            <a:off x="4041775" y="2663825"/>
            <a:ext cx="720725" cy="722313"/>
            <a:chOff x="4333104" y="2815021"/>
            <a:chExt cx="721713" cy="722956"/>
          </a:xfrm>
        </p:grpSpPr>
        <p:sp>
          <p:nvSpPr>
            <p:cNvPr id="40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3104" y="2815021"/>
              <a:ext cx="721713" cy="722956"/>
            </a:xfrm>
            <a:custGeom>
              <a:avLst/>
              <a:gdLst>
                <a:gd name="T0" fmla="*/ 319160327 w 1632"/>
                <a:gd name="T1" fmla="*/ 297720630 h 1633"/>
                <a:gd name="T2" fmla="*/ 296865941 w 1632"/>
                <a:gd name="T3" fmla="*/ 320064530 h 1633"/>
                <a:gd name="T4" fmla="*/ 22294387 w 1632"/>
                <a:gd name="T5" fmla="*/ 320064530 h 1633"/>
                <a:gd name="T6" fmla="*/ 0 w 1632"/>
                <a:gd name="T7" fmla="*/ 297720630 h 1633"/>
                <a:gd name="T8" fmla="*/ 0 w 1632"/>
                <a:gd name="T9" fmla="*/ 22343900 h 1633"/>
                <a:gd name="T10" fmla="*/ 22294387 w 1632"/>
                <a:gd name="T11" fmla="*/ 0 h 1633"/>
                <a:gd name="T12" fmla="*/ 296865941 w 1632"/>
                <a:gd name="T13" fmla="*/ 0 h 1633"/>
                <a:gd name="T14" fmla="*/ 319160327 w 1632"/>
                <a:gd name="T15" fmla="*/ 22343900 h 1633"/>
                <a:gd name="T16" fmla="*/ 319160327 w 1632"/>
                <a:gd name="T17" fmla="*/ 297720630 h 163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3">
                  <a:moveTo>
                    <a:pt x="1632" y="1519"/>
                  </a:moveTo>
                  <a:cubicBezTo>
                    <a:pt x="1632" y="1582"/>
                    <a:pt x="1581" y="1633"/>
                    <a:pt x="1518" y="1633"/>
                  </a:cubicBezTo>
                  <a:cubicBezTo>
                    <a:pt x="114" y="1633"/>
                    <a:pt x="114" y="1633"/>
                    <a:pt x="114" y="1633"/>
                  </a:cubicBezTo>
                  <a:cubicBezTo>
                    <a:pt x="51" y="1633"/>
                    <a:pt x="0" y="1582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9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8378" y="2971537"/>
              <a:ext cx="409923" cy="409923"/>
            </a:xfrm>
            <a:custGeom>
              <a:avLst/>
              <a:gdLst>
                <a:gd name="T0" fmla="*/ 373415009 w 330"/>
                <a:gd name="T1" fmla="*/ 0 h 330"/>
                <a:gd name="T2" fmla="*/ 135787615 w 330"/>
                <a:gd name="T3" fmla="*/ 0 h 330"/>
                <a:gd name="T4" fmla="*/ 0 w 330"/>
                <a:gd name="T5" fmla="*/ 509202624 h 330"/>
                <a:gd name="T6" fmla="*/ 509202624 w 330"/>
                <a:gd name="T7" fmla="*/ 509202624 h 330"/>
                <a:gd name="T8" fmla="*/ 373415009 w 330"/>
                <a:gd name="T9" fmla="*/ 0 h 3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0" h="330">
                  <a:moveTo>
                    <a:pt x="242" y="0"/>
                  </a:moveTo>
                  <a:lnTo>
                    <a:pt x="88" y="0"/>
                  </a:lnTo>
                  <a:lnTo>
                    <a:pt x="0" y="330"/>
                  </a:lnTo>
                  <a:lnTo>
                    <a:pt x="330" y="33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9676" y="3311898"/>
              <a:ext cx="27328" cy="54656"/>
            </a:xfrm>
            <a:prstGeom prst="rect">
              <a:avLst/>
            </a:prstGeom>
            <a:solidFill>
              <a:srgbClr val="E4C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9676" y="3202585"/>
              <a:ext cx="27328" cy="54656"/>
            </a:xfrm>
            <a:prstGeom prst="rect">
              <a:avLst/>
            </a:prstGeom>
            <a:solidFill>
              <a:srgbClr val="E4C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9676" y="3093272"/>
              <a:ext cx="27328" cy="53415"/>
            </a:xfrm>
            <a:prstGeom prst="rect">
              <a:avLst/>
            </a:prstGeom>
            <a:solidFill>
              <a:srgbClr val="E4C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9676" y="2983959"/>
              <a:ext cx="27328" cy="53415"/>
            </a:xfrm>
            <a:prstGeom prst="rect">
              <a:avLst/>
            </a:prstGeom>
            <a:solidFill>
              <a:srgbClr val="E4C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48" name="组合 36出自【趣你的PPT】(微信:qunideppt)：最优质的PPT资源库"/>
          <p:cNvGrpSpPr>
            <a:grpSpLocks/>
          </p:cNvGrpSpPr>
          <p:nvPr/>
        </p:nvGrpSpPr>
        <p:grpSpPr bwMode="auto">
          <a:xfrm>
            <a:off x="9545638" y="3716338"/>
            <a:ext cx="723900" cy="723900"/>
            <a:chOff x="9448800" y="3505201"/>
            <a:chExt cx="723900" cy="723900"/>
          </a:xfrm>
        </p:grpSpPr>
        <p:sp>
          <p:nvSpPr>
            <p:cNvPr id="40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0" y="3505201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232867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232867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50425" y="3946526"/>
              <a:ext cx="241300" cy="169863"/>
            </a:xfrm>
            <a:custGeom>
              <a:avLst/>
              <a:gdLst>
                <a:gd name="T0" fmla="*/ 27722513 w 152"/>
                <a:gd name="T1" fmla="*/ 73085540 h 107"/>
                <a:gd name="T2" fmla="*/ 289818763 w 152"/>
                <a:gd name="T3" fmla="*/ 0 h 107"/>
                <a:gd name="T4" fmla="*/ 383063750 w 152"/>
                <a:gd name="T5" fmla="*/ 143650123 h 107"/>
                <a:gd name="T6" fmla="*/ 168851263 w 152"/>
                <a:gd name="T7" fmla="*/ 269658306 h 107"/>
                <a:gd name="T8" fmla="*/ 50403125 w 152"/>
                <a:gd name="T9" fmla="*/ 269658306 h 107"/>
                <a:gd name="T10" fmla="*/ 0 w 152"/>
                <a:gd name="T11" fmla="*/ 153730778 h 107"/>
                <a:gd name="T12" fmla="*/ 27722513 w 152"/>
                <a:gd name="T13" fmla="*/ 73085540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107">
                  <a:moveTo>
                    <a:pt x="11" y="29"/>
                  </a:moveTo>
                  <a:lnTo>
                    <a:pt x="115" y="0"/>
                  </a:lnTo>
                  <a:lnTo>
                    <a:pt x="152" y="57"/>
                  </a:lnTo>
                  <a:lnTo>
                    <a:pt x="67" y="107"/>
                  </a:lnTo>
                  <a:lnTo>
                    <a:pt x="20" y="107"/>
                  </a:lnTo>
                  <a:lnTo>
                    <a:pt x="0" y="61"/>
                  </a:lnTo>
                  <a:lnTo>
                    <a:pt x="11" y="2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31363" y="3614738"/>
              <a:ext cx="307975" cy="196850"/>
            </a:xfrm>
            <a:custGeom>
              <a:avLst/>
              <a:gdLst>
                <a:gd name="T0" fmla="*/ 0 w 692"/>
                <a:gd name="T1" fmla="*/ 47372130 h 444"/>
                <a:gd name="T2" fmla="*/ 98836832 w 692"/>
                <a:gd name="T3" fmla="*/ 13563142 h 444"/>
                <a:gd name="T4" fmla="*/ 103590418 w 692"/>
                <a:gd name="T5" fmla="*/ 64669659 h 444"/>
                <a:gd name="T6" fmla="*/ 36444747 w 692"/>
                <a:gd name="T7" fmla="*/ 87274600 h 444"/>
                <a:gd name="T8" fmla="*/ 0 w 692"/>
                <a:gd name="T9" fmla="*/ 47372130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92" h="444">
                  <a:moveTo>
                    <a:pt x="0" y="241"/>
                  </a:moveTo>
                  <a:cubicBezTo>
                    <a:pt x="0" y="241"/>
                    <a:pt x="306" y="0"/>
                    <a:pt x="499" y="69"/>
                  </a:cubicBezTo>
                  <a:cubicBezTo>
                    <a:pt x="692" y="138"/>
                    <a:pt x="523" y="329"/>
                    <a:pt x="523" y="329"/>
                  </a:cubicBezTo>
                  <a:cubicBezTo>
                    <a:pt x="184" y="444"/>
                    <a:pt x="184" y="444"/>
                    <a:pt x="184" y="444"/>
                  </a:cubicBezTo>
                  <a:lnTo>
                    <a:pt x="0" y="24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04388" y="3770313"/>
              <a:ext cx="215900" cy="215900"/>
            </a:xfrm>
            <a:prstGeom prst="ellipse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90113" y="3856038"/>
              <a:ext cx="44450" cy="44450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53575" y="3619501"/>
              <a:ext cx="517525" cy="517525"/>
            </a:xfrm>
            <a:custGeom>
              <a:avLst/>
              <a:gdLst>
                <a:gd name="T0" fmla="*/ 114851048 w 1166"/>
                <a:gd name="T1" fmla="*/ 0 h 1166"/>
                <a:gd name="T2" fmla="*/ 0 w 1166"/>
                <a:gd name="T3" fmla="*/ 114851048 h 1166"/>
                <a:gd name="T4" fmla="*/ 114851048 w 1166"/>
                <a:gd name="T5" fmla="*/ 229701651 h 1166"/>
                <a:gd name="T6" fmla="*/ 229701651 w 1166"/>
                <a:gd name="T7" fmla="*/ 114851048 h 1166"/>
                <a:gd name="T8" fmla="*/ 114851048 w 1166"/>
                <a:gd name="T9" fmla="*/ 0 h 1166"/>
                <a:gd name="T10" fmla="*/ 71117078 w 1166"/>
                <a:gd name="T11" fmla="*/ 28565072 h 1166"/>
                <a:gd name="T12" fmla="*/ 114851048 w 1166"/>
                <a:gd name="T13" fmla="*/ 18124027 h 1166"/>
                <a:gd name="T14" fmla="*/ 117608666 w 1166"/>
                <a:gd name="T15" fmla="*/ 18124027 h 1166"/>
                <a:gd name="T16" fmla="*/ 119973036 w 1166"/>
                <a:gd name="T17" fmla="*/ 26594837 h 1166"/>
                <a:gd name="T18" fmla="*/ 118790629 w 1166"/>
                <a:gd name="T19" fmla="*/ 50037921 h 1166"/>
                <a:gd name="T20" fmla="*/ 116623771 w 1166"/>
                <a:gd name="T21" fmla="*/ 58312107 h 1166"/>
                <a:gd name="T22" fmla="*/ 114851048 w 1166"/>
                <a:gd name="T23" fmla="*/ 58312107 h 1166"/>
                <a:gd name="T24" fmla="*/ 91605032 w 1166"/>
                <a:gd name="T25" fmla="*/ 63237028 h 1166"/>
                <a:gd name="T26" fmla="*/ 79982024 w 1166"/>
                <a:gd name="T27" fmla="*/ 60084830 h 1166"/>
                <a:gd name="T28" fmla="*/ 67964881 w 1166"/>
                <a:gd name="T29" fmla="*/ 39793944 h 1166"/>
                <a:gd name="T30" fmla="*/ 71117078 w 1166"/>
                <a:gd name="T31" fmla="*/ 28565072 h 1166"/>
                <a:gd name="T32" fmla="*/ 66388782 w 1166"/>
                <a:gd name="T33" fmla="*/ 71707838 h 1166"/>
                <a:gd name="T34" fmla="*/ 48658890 w 1166"/>
                <a:gd name="T35" fmla="*/ 56341873 h 1166"/>
                <a:gd name="T36" fmla="*/ 48068130 w 1166"/>
                <a:gd name="T37" fmla="*/ 44718865 h 1166"/>
                <a:gd name="T38" fmla="*/ 48264754 w 1166"/>
                <a:gd name="T39" fmla="*/ 44521797 h 1166"/>
                <a:gd name="T40" fmla="*/ 59690694 w 1166"/>
                <a:gd name="T41" fmla="*/ 45703760 h 1166"/>
                <a:gd name="T42" fmla="*/ 74268832 w 1166"/>
                <a:gd name="T43" fmla="*/ 64221923 h 1166"/>
                <a:gd name="T44" fmla="*/ 75844931 w 1166"/>
                <a:gd name="T45" fmla="*/ 73874696 h 1166"/>
                <a:gd name="T46" fmla="*/ 66388782 w 1166"/>
                <a:gd name="T47" fmla="*/ 71707838 h 1166"/>
                <a:gd name="T48" fmla="*/ 74268832 w 1166"/>
                <a:gd name="T49" fmla="*/ 114851048 h 1166"/>
                <a:gd name="T50" fmla="*/ 114851048 w 1166"/>
                <a:gd name="T51" fmla="*/ 74268832 h 1166"/>
                <a:gd name="T52" fmla="*/ 155432819 w 1166"/>
                <a:gd name="T53" fmla="*/ 114851048 h 1166"/>
                <a:gd name="T54" fmla="*/ 114851048 w 1166"/>
                <a:gd name="T55" fmla="*/ 155432819 h 1166"/>
                <a:gd name="T56" fmla="*/ 74268832 w 1166"/>
                <a:gd name="T57" fmla="*/ 114851048 h 1166"/>
                <a:gd name="T58" fmla="*/ 158387949 w 1166"/>
                <a:gd name="T59" fmla="*/ 201136579 h 1166"/>
                <a:gd name="T60" fmla="*/ 114851048 w 1166"/>
                <a:gd name="T61" fmla="*/ 211577624 h 1166"/>
                <a:gd name="T62" fmla="*/ 111698850 w 1166"/>
                <a:gd name="T63" fmla="*/ 211577624 h 1166"/>
                <a:gd name="T64" fmla="*/ 109137856 w 1166"/>
                <a:gd name="T65" fmla="*/ 203106814 h 1166"/>
                <a:gd name="T66" fmla="*/ 110319819 w 1166"/>
                <a:gd name="T67" fmla="*/ 179466663 h 1166"/>
                <a:gd name="T68" fmla="*/ 112880813 w 1166"/>
                <a:gd name="T69" fmla="*/ 171389544 h 1166"/>
                <a:gd name="T70" fmla="*/ 114851048 w 1166"/>
                <a:gd name="T71" fmla="*/ 171389544 h 1166"/>
                <a:gd name="T72" fmla="*/ 136323897 w 1166"/>
                <a:gd name="T73" fmla="*/ 167252895 h 1166"/>
                <a:gd name="T74" fmla="*/ 148340596 w 1166"/>
                <a:gd name="T75" fmla="*/ 170404649 h 1166"/>
                <a:gd name="T76" fmla="*/ 161145567 w 1166"/>
                <a:gd name="T77" fmla="*/ 190104775 h 1166"/>
                <a:gd name="T78" fmla="*/ 158387949 w 1166"/>
                <a:gd name="T79" fmla="*/ 201136579 h 1166"/>
                <a:gd name="T80" fmla="*/ 181042761 w 1166"/>
                <a:gd name="T81" fmla="*/ 185376922 h 1166"/>
                <a:gd name="T82" fmla="*/ 169813889 w 1166"/>
                <a:gd name="T83" fmla="*/ 183997891 h 1166"/>
                <a:gd name="T84" fmla="*/ 154841616 w 1166"/>
                <a:gd name="T85" fmla="*/ 165873864 h 1166"/>
                <a:gd name="T86" fmla="*/ 153068893 w 1166"/>
                <a:gd name="T87" fmla="*/ 156417715 h 1166"/>
                <a:gd name="T88" fmla="*/ 162524598 w 1166"/>
                <a:gd name="T89" fmla="*/ 158781641 h 1166"/>
                <a:gd name="T90" fmla="*/ 180254934 w 1166"/>
                <a:gd name="T91" fmla="*/ 174344674 h 1166"/>
                <a:gd name="T92" fmla="*/ 181042761 w 1166"/>
                <a:gd name="T93" fmla="*/ 185376922 h 116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166" h="1166">
                  <a:moveTo>
                    <a:pt x="583" y="0"/>
                  </a:moveTo>
                  <a:cubicBezTo>
                    <a:pt x="261" y="0"/>
                    <a:pt x="0" y="261"/>
                    <a:pt x="0" y="583"/>
                  </a:cubicBezTo>
                  <a:cubicBezTo>
                    <a:pt x="0" y="905"/>
                    <a:pt x="261" y="1166"/>
                    <a:pt x="583" y="1166"/>
                  </a:cubicBezTo>
                  <a:cubicBezTo>
                    <a:pt x="905" y="1166"/>
                    <a:pt x="1166" y="905"/>
                    <a:pt x="1166" y="583"/>
                  </a:cubicBezTo>
                  <a:cubicBezTo>
                    <a:pt x="1166" y="261"/>
                    <a:pt x="905" y="0"/>
                    <a:pt x="583" y="0"/>
                  </a:cubicBezTo>
                  <a:close/>
                  <a:moveTo>
                    <a:pt x="361" y="145"/>
                  </a:moveTo>
                  <a:cubicBezTo>
                    <a:pt x="427" y="111"/>
                    <a:pt x="503" y="92"/>
                    <a:pt x="583" y="92"/>
                  </a:cubicBezTo>
                  <a:cubicBezTo>
                    <a:pt x="588" y="92"/>
                    <a:pt x="592" y="92"/>
                    <a:pt x="597" y="92"/>
                  </a:cubicBezTo>
                  <a:cubicBezTo>
                    <a:pt x="605" y="92"/>
                    <a:pt x="610" y="112"/>
                    <a:pt x="609" y="135"/>
                  </a:cubicBezTo>
                  <a:cubicBezTo>
                    <a:pt x="603" y="254"/>
                    <a:pt x="603" y="254"/>
                    <a:pt x="603" y="254"/>
                  </a:cubicBezTo>
                  <a:cubicBezTo>
                    <a:pt x="602" y="278"/>
                    <a:pt x="597" y="296"/>
                    <a:pt x="592" y="296"/>
                  </a:cubicBezTo>
                  <a:cubicBezTo>
                    <a:pt x="589" y="296"/>
                    <a:pt x="586" y="296"/>
                    <a:pt x="583" y="296"/>
                  </a:cubicBezTo>
                  <a:cubicBezTo>
                    <a:pt x="541" y="296"/>
                    <a:pt x="501" y="305"/>
                    <a:pt x="465" y="321"/>
                  </a:cubicBezTo>
                  <a:cubicBezTo>
                    <a:pt x="444" y="331"/>
                    <a:pt x="418" y="325"/>
                    <a:pt x="406" y="305"/>
                  </a:cubicBezTo>
                  <a:cubicBezTo>
                    <a:pt x="345" y="202"/>
                    <a:pt x="345" y="202"/>
                    <a:pt x="345" y="202"/>
                  </a:cubicBezTo>
                  <a:cubicBezTo>
                    <a:pt x="333" y="182"/>
                    <a:pt x="340" y="156"/>
                    <a:pt x="361" y="145"/>
                  </a:cubicBezTo>
                  <a:close/>
                  <a:moveTo>
                    <a:pt x="337" y="364"/>
                  </a:moveTo>
                  <a:cubicBezTo>
                    <a:pt x="247" y="286"/>
                    <a:pt x="247" y="286"/>
                    <a:pt x="247" y="286"/>
                  </a:cubicBezTo>
                  <a:cubicBezTo>
                    <a:pt x="229" y="270"/>
                    <a:pt x="227" y="244"/>
                    <a:pt x="244" y="227"/>
                  </a:cubicBezTo>
                  <a:cubicBezTo>
                    <a:pt x="244" y="227"/>
                    <a:pt x="245" y="227"/>
                    <a:pt x="245" y="226"/>
                  </a:cubicBezTo>
                  <a:cubicBezTo>
                    <a:pt x="262" y="210"/>
                    <a:pt x="289" y="214"/>
                    <a:pt x="303" y="232"/>
                  </a:cubicBezTo>
                  <a:cubicBezTo>
                    <a:pt x="377" y="326"/>
                    <a:pt x="377" y="326"/>
                    <a:pt x="377" y="326"/>
                  </a:cubicBezTo>
                  <a:cubicBezTo>
                    <a:pt x="391" y="345"/>
                    <a:pt x="394" y="366"/>
                    <a:pt x="385" y="375"/>
                  </a:cubicBezTo>
                  <a:cubicBezTo>
                    <a:pt x="375" y="384"/>
                    <a:pt x="354" y="380"/>
                    <a:pt x="337" y="364"/>
                  </a:cubicBezTo>
                  <a:close/>
                  <a:moveTo>
                    <a:pt x="377" y="583"/>
                  </a:moveTo>
                  <a:cubicBezTo>
                    <a:pt x="377" y="469"/>
                    <a:pt x="469" y="377"/>
                    <a:pt x="583" y="377"/>
                  </a:cubicBezTo>
                  <a:cubicBezTo>
                    <a:pt x="697" y="377"/>
                    <a:pt x="789" y="469"/>
                    <a:pt x="789" y="583"/>
                  </a:cubicBezTo>
                  <a:cubicBezTo>
                    <a:pt x="789" y="697"/>
                    <a:pt x="697" y="789"/>
                    <a:pt x="583" y="789"/>
                  </a:cubicBezTo>
                  <a:cubicBezTo>
                    <a:pt x="469" y="789"/>
                    <a:pt x="377" y="697"/>
                    <a:pt x="377" y="583"/>
                  </a:cubicBezTo>
                  <a:close/>
                  <a:moveTo>
                    <a:pt x="804" y="1021"/>
                  </a:moveTo>
                  <a:cubicBezTo>
                    <a:pt x="738" y="1055"/>
                    <a:pt x="662" y="1074"/>
                    <a:pt x="583" y="1074"/>
                  </a:cubicBezTo>
                  <a:cubicBezTo>
                    <a:pt x="578" y="1074"/>
                    <a:pt x="572" y="1074"/>
                    <a:pt x="567" y="1074"/>
                  </a:cubicBezTo>
                  <a:cubicBezTo>
                    <a:pt x="559" y="1073"/>
                    <a:pt x="553" y="1054"/>
                    <a:pt x="554" y="1031"/>
                  </a:cubicBezTo>
                  <a:cubicBezTo>
                    <a:pt x="560" y="911"/>
                    <a:pt x="560" y="911"/>
                    <a:pt x="560" y="911"/>
                  </a:cubicBezTo>
                  <a:cubicBezTo>
                    <a:pt x="562" y="888"/>
                    <a:pt x="567" y="870"/>
                    <a:pt x="573" y="870"/>
                  </a:cubicBezTo>
                  <a:cubicBezTo>
                    <a:pt x="576" y="870"/>
                    <a:pt x="580" y="870"/>
                    <a:pt x="583" y="870"/>
                  </a:cubicBezTo>
                  <a:cubicBezTo>
                    <a:pt x="622" y="870"/>
                    <a:pt x="658" y="862"/>
                    <a:pt x="692" y="849"/>
                  </a:cubicBezTo>
                  <a:cubicBezTo>
                    <a:pt x="714" y="840"/>
                    <a:pt x="740" y="845"/>
                    <a:pt x="753" y="865"/>
                  </a:cubicBezTo>
                  <a:cubicBezTo>
                    <a:pt x="818" y="965"/>
                    <a:pt x="818" y="965"/>
                    <a:pt x="818" y="965"/>
                  </a:cubicBezTo>
                  <a:cubicBezTo>
                    <a:pt x="831" y="985"/>
                    <a:pt x="825" y="1011"/>
                    <a:pt x="804" y="1021"/>
                  </a:cubicBezTo>
                  <a:close/>
                  <a:moveTo>
                    <a:pt x="919" y="941"/>
                  </a:moveTo>
                  <a:cubicBezTo>
                    <a:pt x="903" y="956"/>
                    <a:pt x="877" y="953"/>
                    <a:pt x="862" y="934"/>
                  </a:cubicBezTo>
                  <a:cubicBezTo>
                    <a:pt x="786" y="842"/>
                    <a:pt x="786" y="842"/>
                    <a:pt x="786" y="842"/>
                  </a:cubicBezTo>
                  <a:cubicBezTo>
                    <a:pt x="772" y="824"/>
                    <a:pt x="768" y="803"/>
                    <a:pt x="777" y="794"/>
                  </a:cubicBezTo>
                  <a:cubicBezTo>
                    <a:pt x="787" y="786"/>
                    <a:pt x="808" y="790"/>
                    <a:pt x="825" y="806"/>
                  </a:cubicBezTo>
                  <a:cubicBezTo>
                    <a:pt x="915" y="885"/>
                    <a:pt x="915" y="885"/>
                    <a:pt x="915" y="885"/>
                  </a:cubicBezTo>
                  <a:cubicBezTo>
                    <a:pt x="933" y="900"/>
                    <a:pt x="935" y="926"/>
                    <a:pt x="919" y="94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49" name="组合 43出自【趣你的PPT】(微信:qunideppt)：最优质的PPT资源库"/>
          <p:cNvGrpSpPr>
            <a:grpSpLocks/>
          </p:cNvGrpSpPr>
          <p:nvPr/>
        </p:nvGrpSpPr>
        <p:grpSpPr bwMode="auto">
          <a:xfrm>
            <a:off x="10645775" y="3716338"/>
            <a:ext cx="723900" cy="723900"/>
            <a:chOff x="10271125" y="3505201"/>
            <a:chExt cx="723900" cy="723900"/>
          </a:xfrm>
        </p:grpSpPr>
        <p:sp>
          <p:nvSpPr>
            <p:cNvPr id="403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71125" y="3505201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232867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232867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0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0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02888" y="3941763"/>
              <a:ext cx="171450" cy="168275"/>
            </a:xfrm>
            <a:custGeom>
              <a:avLst/>
              <a:gdLst>
                <a:gd name="T0" fmla="*/ 53464861 w 386"/>
                <a:gd name="T1" fmla="*/ 0 h 380"/>
                <a:gd name="T2" fmla="*/ 76153115 w 386"/>
                <a:gd name="T3" fmla="*/ 22551064 h 380"/>
                <a:gd name="T4" fmla="*/ 29001256 w 386"/>
                <a:gd name="T5" fmla="*/ 69418309 h 380"/>
                <a:gd name="T6" fmla="*/ 10850653 w 386"/>
                <a:gd name="T7" fmla="*/ 64908096 h 380"/>
                <a:gd name="T8" fmla="*/ 6313002 w 386"/>
                <a:gd name="T9" fmla="*/ 46867244 h 380"/>
                <a:gd name="T10" fmla="*/ 53464861 w 386"/>
                <a:gd name="T11" fmla="*/ 0 h 3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86" h="380">
                  <a:moveTo>
                    <a:pt x="271" y="0"/>
                  </a:moveTo>
                  <a:cubicBezTo>
                    <a:pt x="386" y="115"/>
                    <a:pt x="386" y="115"/>
                    <a:pt x="386" y="115"/>
                  </a:cubicBezTo>
                  <a:cubicBezTo>
                    <a:pt x="147" y="354"/>
                    <a:pt x="147" y="354"/>
                    <a:pt x="147" y="354"/>
                  </a:cubicBezTo>
                  <a:cubicBezTo>
                    <a:pt x="120" y="380"/>
                    <a:pt x="97" y="373"/>
                    <a:pt x="55" y="331"/>
                  </a:cubicBezTo>
                  <a:cubicBezTo>
                    <a:pt x="23" y="299"/>
                    <a:pt x="0" y="270"/>
                    <a:pt x="32" y="239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45763" y="3611563"/>
              <a:ext cx="358775" cy="357188"/>
            </a:xfrm>
            <a:custGeom>
              <a:avLst/>
              <a:gdLst>
                <a:gd name="T0" fmla="*/ 115822973 w 807"/>
                <a:gd name="T1" fmla="*/ 35241366 h 805"/>
                <a:gd name="T2" fmla="*/ 115822973 w 807"/>
                <a:gd name="T3" fmla="*/ 51779392 h 805"/>
                <a:gd name="T4" fmla="*/ 124915052 w 807"/>
                <a:gd name="T5" fmla="*/ 56504479 h 805"/>
                <a:gd name="T6" fmla="*/ 136971581 w 807"/>
                <a:gd name="T7" fmla="*/ 44494976 h 805"/>
                <a:gd name="T8" fmla="*/ 142308304 w 807"/>
                <a:gd name="T9" fmla="*/ 52960553 h 805"/>
                <a:gd name="T10" fmla="*/ 146261053 w 807"/>
                <a:gd name="T11" fmla="*/ 48826490 h 805"/>
                <a:gd name="T12" fmla="*/ 152190843 w 807"/>
                <a:gd name="T13" fmla="*/ 48826490 h 805"/>
                <a:gd name="T14" fmla="*/ 152190843 w 807"/>
                <a:gd name="T15" fmla="*/ 54732738 h 805"/>
                <a:gd name="T16" fmla="*/ 59690468 w 807"/>
                <a:gd name="T17" fmla="*/ 146872600 h 805"/>
                <a:gd name="T18" fmla="*/ 56725573 w 807"/>
                <a:gd name="T19" fmla="*/ 148250768 h 805"/>
                <a:gd name="T20" fmla="*/ 53760678 w 807"/>
                <a:gd name="T21" fmla="*/ 146872600 h 805"/>
                <a:gd name="T22" fmla="*/ 53760678 w 807"/>
                <a:gd name="T23" fmla="*/ 140966352 h 805"/>
                <a:gd name="T24" fmla="*/ 57516034 w 807"/>
                <a:gd name="T25" fmla="*/ 137225418 h 805"/>
                <a:gd name="T26" fmla="*/ 49214861 w 807"/>
                <a:gd name="T27" fmla="*/ 132106758 h 805"/>
                <a:gd name="T28" fmla="*/ 22729975 w 807"/>
                <a:gd name="T29" fmla="*/ 158488531 h 805"/>
                <a:gd name="T30" fmla="*/ 0 w 807"/>
                <a:gd name="T31" fmla="*/ 135847249 h 805"/>
                <a:gd name="T32" fmla="*/ 133414063 w 807"/>
                <a:gd name="T33" fmla="*/ 3149910 h 805"/>
                <a:gd name="T34" fmla="*/ 149028111 w 807"/>
                <a:gd name="T35" fmla="*/ 10040754 h 805"/>
                <a:gd name="T36" fmla="*/ 156143593 w 807"/>
                <a:gd name="T37" fmla="*/ 25791192 h 805"/>
                <a:gd name="T38" fmla="*/ 137366812 w 807"/>
                <a:gd name="T39" fmla="*/ 44494976 h 805"/>
                <a:gd name="T40" fmla="*/ 132425764 w 807"/>
                <a:gd name="T41" fmla="*/ 35241366 h 805"/>
                <a:gd name="T42" fmla="*/ 115822973 w 807"/>
                <a:gd name="T43" fmla="*/ 35241366 h 80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807" h="805">
                  <a:moveTo>
                    <a:pt x="586" y="179"/>
                  </a:moveTo>
                  <a:cubicBezTo>
                    <a:pt x="562" y="202"/>
                    <a:pt x="562" y="240"/>
                    <a:pt x="586" y="263"/>
                  </a:cubicBezTo>
                  <a:cubicBezTo>
                    <a:pt x="596" y="274"/>
                    <a:pt x="614" y="283"/>
                    <a:pt x="632" y="287"/>
                  </a:cubicBezTo>
                  <a:cubicBezTo>
                    <a:pt x="693" y="226"/>
                    <a:pt x="693" y="226"/>
                    <a:pt x="693" y="226"/>
                  </a:cubicBezTo>
                  <a:cubicBezTo>
                    <a:pt x="701" y="234"/>
                    <a:pt x="712" y="251"/>
                    <a:pt x="720" y="269"/>
                  </a:cubicBezTo>
                  <a:cubicBezTo>
                    <a:pt x="740" y="248"/>
                    <a:pt x="740" y="248"/>
                    <a:pt x="740" y="248"/>
                  </a:cubicBezTo>
                  <a:cubicBezTo>
                    <a:pt x="748" y="240"/>
                    <a:pt x="762" y="240"/>
                    <a:pt x="770" y="248"/>
                  </a:cubicBezTo>
                  <a:cubicBezTo>
                    <a:pt x="778" y="257"/>
                    <a:pt x="778" y="270"/>
                    <a:pt x="770" y="278"/>
                  </a:cubicBezTo>
                  <a:cubicBezTo>
                    <a:pt x="302" y="746"/>
                    <a:pt x="302" y="746"/>
                    <a:pt x="302" y="746"/>
                  </a:cubicBezTo>
                  <a:cubicBezTo>
                    <a:pt x="298" y="751"/>
                    <a:pt x="293" y="753"/>
                    <a:pt x="287" y="753"/>
                  </a:cubicBezTo>
                  <a:cubicBezTo>
                    <a:pt x="282" y="753"/>
                    <a:pt x="276" y="751"/>
                    <a:pt x="272" y="746"/>
                  </a:cubicBezTo>
                  <a:cubicBezTo>
                    <a:pt x="264" y="738"/>
                    <a:pt x="264" y="725"/>
                    <a:pt x="272" y="716"/>
                  </a:cubicBezTo>
                  <a:cubicBezTo>
                    <a:pt x="291" y="697"/>
                    <a:pt x="291" y="697"/>
                    <a:pt x="291" y="697"/>
                  </a:cubicBezTo>
                  <a:cubicBezTo>
                    <a:pt x="274" y="690"/>
                    <a:pt x="258" y="679"/>
                    <a:pt x="249" y="671"/>
                  </a:cubicBezTo>
                  <a:cubicBezTo>
                    <a:pt x="115" y="805"/>
                    <a:pt x="115" y="805"/>
                    <a:pt x="115" y="805"/>
                  </a:cubicBezTo>
                  <a:cubicBezTo>
                    <a:pt x="0" y="690"/>
                    <a:pt x="0" y="690"/>
                    <a:pt x="0" y="690"/>
                  </a:cubicBezTo>
                  <a:cubicBezTo>
                    <a:pt x="675" y="16"/>
                    <a:pt x="675" y="16"/>
                    <a:pt x="675" y="16"/>
                  </a:cubicBezTo>
                  <a:cubicBezTo>
                    <a:pt x="690" y="0"/>
                    <a:pt x="723" y="20"/>
                    <a:pt x="754" y="51"/>
                  </a:cubicBezTo>
                  <a:cubicBezTo>
                    <a:pt x="786" y="83"/>
                    <a:pt x="807" y="114"/>
                    <a:pt x="790" y="131"/>
                  </a:cubicBezTo>
                  <a:cubicBezTo>
                    <a:pt x="695" y="226"/>
                    <a:pt x="695" y="226"/>
                    <a:pt x="695" y="226"/>
                  </a:cubicBezTo>
                  <a:cubicBezTo>
                    <a:pt x="690" y="208"/>
                    <a:pt x="681" y="190"/>
                    <a:pt x="670" y="179"/>
                  </a:cubicBezTo>
                  <a:cubicBezTo>
                    <a:pt x="646" y="156"/>
                    <a:pt x="609" y="156"/>
                    <a:pt x="586" y="179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25138" y="3849688"/>
              <a:ext cx="106363" cy="58738"/>
            </a:xfrm>
            <a:custGeom>
              <a:avLst/>
              <a:gdLst>
                <a:gd name="T0" fmla="*/ 47137866 w 240"/>
                <a:gd name="T1" fmla="*/ 6138566 h 132"/>
                <a:gd name="T2" fmla="*/ 38888529 w 240"/>
                <a:gd name="T3" fmla="*/ 1188110 h 132"/>
                <a:gd name="T4" fmla="*/ 26122310 w 240"/>
                <a:gd name="T5" fmla="*/ 14058851 h 132"/>
                <a:gd name="T6" fmla="*/ 21211884 w 240"/>
                <a:gd name="T7" fmla="*/ 4752438 h 132"/>
                <a:gd name="T8" fmla="*/ 4713654 w 240"/>
                <a:gd name="T9" fmla="*/ 4752438 h 132"/>
                <a:gd name="T10" fmla="*/ 4713654 w 240"/>
                <a:gd name="T11" fmla="*/ 21385082 h 132"/>
                <a:gd name="T12" fmla="*/ 13748747 w 240"/>
                <a:gd name="T13" fmla="*/ 26137520 h 132"/>
                <a:gd name="T14" fmla="*/ 25729210 w 240"/>
                <a:gd name="T15" fmla="*/ 14058851 h 132"/>
                <a:gd name="T16" fmla="*/ 31032292 w 240"/>
                <a:gd name="T17" fmla="*/ 22573191 h 132"/>
                <a:gd name="T18" fmla="*/ 47137866 w 240"/>
                <a:gd name="T19" fmla="*/ 6138566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32">
                  <a:moveTo>
                    <a:pt x="240" y="31"/>
                  </a:moveTo>
                  <a:cubicBezTo>
                    <a:pt x="223" y="24"/>
                    <a:pt x="206" y="14"/>
                    <a:pt x="198" y="6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28" y="53"/>
                    <a:pt x="119" y="35"/>
                    <a:pt x="108" y="24"/>
                  </a:cubicBezTo>
                  <a:cubicBezTo>
                    <a:pt x="84" y="0"/>
                    <a:pt x="47" y="0"/>
                    <a:pt x="24" y="24"/>
                  </a:cubicBezTo>
                  <a:cubicBezTo>
                    <a:pt x="0" y="47"/>
                    <a:pt x="0" y="84"/>
                    <a:pt x="24" y="108"/>
                  </a:cubicBezTo>
                  <a:cubicBezTo>
                    <a:pt x="34" y="119"/>
                    <a:pt x="52" y="128"/>
                    <a:pt x="70" y="132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9" y="79"/>
                    <a:pt x="150" y="96"/>
                    <a:pt x="158" y="114"/>
                  </a:cubicBezTo>
                  <a:lnTo>
                    <a:pt x="240" y="31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2288" y="3794126"/>
              <a:ext cx="106363" cy="58738"/>
            </a:xfrm>
            <a:custGeom>
              <a:avLst/>
              <a:gdLst>
                <a:gd name="T0" fmla="*/ 47137866 w 240"/>
                <a:gd name="T1" fmla="*/ 6138566 h 132"/>
                <a:gd name="T2" fmla="*/ 38888529 w 240"/>
                <a:gd name="T3" fmla="*/ 990091 h 132"/>
                <a:gd name="T4" fmla="*/ 25925981 w 240"/>
                <a:gd name="T5" fmla="*/ 14058851 h 132"/>
                <a:gd name="T6" fmla="*/ 21015556 w 240"/>
                <a:gd name="T7" fmla="*/ 4554420 h 132"/>
                <a:gd name="T8" fmla="*/ 4517325 w 240"/>
                <a:gd name="T9" fmla="*/ 4554420 h 132"/>
                <a:gd name="T10" fmla="*/ 4517325 w 240"/>
                <a:gd name="T11" fmla="*/ 21187064 h 132"/>
                <a:gd name="T12" fmla="*/ 13748747 w 240"/>
                <a:gd name="T13" fmla="*/ 26137520 h 132"/>
                <a:gd name="T14" fmla="*/ 25729210 w 240"/>
                <a:gd name="T15" fmla="*/ 13860833 h 132"/>
                <a:gd name="T16" fmla="*/ 30835963 w 240"/>
                <a:gd name="T17" fmla="*/ 22375173 h 132"/>
                <a:gd name="T18" fmla="*/ 47137866 w 240"/>
                <a:gd name="T19" fmla="*/ 6138566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0" h="132">
                  <a:moveTo>
                    <a:pt x="240" y="31"/>
                  </a:moveTo>
                  <a:cubicBezTo>
                    <a:pt x="222" y="24"/>
                    <a:pt x="206" y="13"/>
                    <a:pt x="198" y="5"/>
                  </a:cubicBezTo>
                  <a:cubicBezTo>
                    <a:pt x="132" y="71"/>
                    <a:pt x="132" y="71"/>
                    <a:pt x="132" y="71"/>
                  </a:cubicBezTo>
                  <a:cubicBezTo>
                    <a:pt x="128" y="52"/>
                    <a:pt x="118" y="34"/>
                    <a:pt x="107" y="23"/>
                  </a:cubicBezTo>
                  <a:cubicBezTo>
                    <a:pt x="84" y="0"/>
                    <a:pt x="46" y="0"/>
                    <a:pt x="23" y="23"/>
                  </a:cubicBezTo>
                  <a:cubicBezTo>
                    <a:pt x="0" y="46"/>
                    <a:pt x="0" y="84"/>
                    <a:pt x="23" y="107"/>
                  </a:cubicBezTo>
                  <a:cubicBezTo>
                    <a:pt x="34" y="118"/>
                    <a:pt x="52" y="127"/>
                    <a:pt x="70" y="132"/>
                  </a:cubicBezTo>
                  <a:cubicBezTo>
                    <a:pt x="131" y="70"/>
                    <a:pt x="131" y="70"/>
                    <a:pt x="131" y="70"/>
                  </a:cubicBezTo>
                  <a:cubicBezTo>
                    <a:pt x="139" y="78"/>
                    <a:pt x="150" y="95"/>
                    <a:pt x="157" y="113"/>
                  </a:cubicBezTo>
                  <a:lnTo>
                    <a:pt x="240" y="31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39438" y="3736976"/>
              <a:ext cx="104775" cy="58738"/>
            </a:xfrm>
            <a:custGeom>
              <a:avLst/>
              <a:gdLst>
                <a:gd name="T0" fmla="*/ 25368263 w 239"/>
                <a:gd name="T1" fmla="*/ 14058851 h 132"/>
                <a:gd name="T2" fmla="*/ 20563957 w 239"/>
                <a:gd name="T3" fmla="*/ 4554420 h 132"/>
                <a:gd name="T4" fmla="*/ 4420278 w 239"/>
                <a:gd name="T5" fmla="*/ 4554420 h 132"/>
                <a:gd name="T6" fmla="*/ 4420278 w 239"/>
                <a:gd name="T7" fmla="*/ 21187064 h 132"/>
                <a:gd name="T8" fmla="*/ 13260833 w 239"/>
                <a:gd name="T9" fmla="*/ 26137520 h 132"/>
                <a:gd name="T10" fmla="*/ 25176249 w 239"/>
                <a:gd name="T11" fmla="*/ 14058851 h 132"/>
                <a:gd name="T12" fmla="*/ 30173008 w 239"/>
                <a:gd name="T13" fmla="*/ 22375173 h 132"/>
                <a:gd name="T14" fmla="*/ 45932220 w 239"/>
                <a:gd name="T15" fmla="*/ 6138566 h 132"/>
                <a:gd name="T16" fmla="*/ 37860600 w 239"/>
                <a:gd name="T17" fmla="*/ 1188110 h 132"/>
                <a:gd name="T18" fmla="*/ 25368263 w 239"/>
                <a:gd name="T19" fmla="*/ 14058851 h 1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39" h="132">
                  <a:moveTo>
                    <a:pt x="132" y="71"/>
                  </a:moveTo>
                  <a:cubicBezTo>
                    <a:pt x="127" y="53"/>
                    <a:pt x="118" y="34"/>
                    <a:pt x="107" y="23"/>
                  </a:cubicBezTo>
                  <a:cubicBezTo>
                    <a:pt x="84" y="0"/>
                    <a:pt x="46" y="0"/>
                    <a:pt x="23" y="23"/>
                  </a:cubicBezTo>
                  <a:cubicBezTo>
                    <a:pt x="0" y="47"/>
                    <a:pt x="0" y="84"/>
                    <a:pt x="23" y="107"/>
                  </a:cubicBezTo>
                  <a:cubicBezTo>
                    <a:pt x="34" y="118"/>
                    <a:pt x="51" y="127"/>
                    <a:pt x="69" y="132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9" y="79"/>
                    <a:pt x="149" y="96"/>
                    <a:pt x="157" y="113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22" y="24"/>
                    <a:pt x="206" y="14"/>
                    <a:pt x="197" y="6"/>
                  </a:cubicBezTo>
                  <a:lnTo>
                    <a:pt x="132" y="71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21938" y="3963988"/>
              <a:ext cx="106363" cy="104775"/>
            </a:xfrm>
            <a:custGeom>
              <a:avLst/>
              <a:gdLst>
                <a:gd name="T0" fmla="*/ 26879828 w 241"/>
                <a:gd name="T1" fmla="*/ 27034625 h 235"/>
                <a:gd name="T2" fmla="*/ 1947635 w 241"/>
                <a:gd name="T3" fmla="*/ 44725995 h 235"/>
                <a:gd name="T4" fmla="*/ 20062445 w 241"/>
                <a:gd name="T5" fmla="*/ 19679420 h 235"/>
                <a:gd name="T6" fmla="*/ 44994638 w 241"/>
                <a:gd name="T7" fmla="*/ 1988050 h 235"/>
                <a:gd name="T8" fmla="*/ 26879828 w 241"/>
                <a:gd name="T9" fmla="*/ 27034625 h 2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1" h="235">
                  <a:moveTo>
                    <a:pt x="138" y="136"/>
                  </a:moveTo>
                  <a:cubicBezTo>
                    <a:pt x="77" y="195"/>
                    <a:pt x="20" y="235"/>
                    <a:pt x="10" y="225"/>
                  </a:cubicBezTo>
                  <a:cubicBezTo>
                    <a:pt x="0" y="215"/>
                    <a:pt x="42" y="159"/>
                    <a:pt x="103" y="99"/>
                  </a:cubicBezTo>
                  <a:cubicBezTo>
                    <a:pt x="164" y="40"/>
                    <a:pt x="221" y="0"/>
                    <a:pt x="231" y="10"/>
                  </a:cubicBezTo>
                  <a:cubicBezTo>
                    <a:pt x="241" y="20"/>
                    <a:pt x="199" y="77"/>
                    <a:pt x="138" y="136"/>
                  </a:cubicBezTo>
                  <a:close/>
                </a:path>
              </a:pathLst>
            </a:custGeom>
            <a:solidFill>
              <a:srgbClr val="F6E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58463" y="3644901"/>
              <a:ext cx="288925" cy="280988"/>
            </a:xfrm>
            <a:custGeom>
              <a:avLst/>
              <a:gdLst>
                <a:gd name="T0" fmla="*/ 65778444 w 653"/>
                <a:gd name="T1" fmla="*/ 64028979 h 635"/>
                <a:gd name="T2" fmla="*/ 978717 w 653"/>
                <a:gd name="T3" fmla="*/ 123358157 h 635"/>
                <a:gd name="T4" fmla="*/ 62254710 w 653"/>
                <a:gd name="T5" fmla="*/ 60308432 h 635"/>
                <a:gd name="T6" fmla="*/ 126858428 w 653"/>
                <a:gd name="T7" fmla="*/ 979254 h 635"/>
                <a:gd name="T8" fmla="*/ 65778444 w 653"/>
                <a:gd name="T9" fmla="*/ 64028979 h 6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3" h="635">
                  <a:moveTo>
                    <a:pt x="336" y="327"/>
                  </a:moveTo>
                  <a:cubicBezTo>
                    <a:pt x="158" y="500"/>
                    <a:pt x="10" y="635"/>
                    <a:pt x="5" y="630"/>
                  </a:cubicBezTo>
                  <a:cubicBezTo>
                    <a:pt x="0" y="625"/>
                    <a:pt x="140" y="481"/>
                    <a:pt x="318" y="308"/>
                  </a:cubicBezTo>
                  <a:cubicBezTo>
                    <a:pt x="495" y="136"/>
                    <a:pt x="643" y="0"/>
                    <a:pt x="648" y="5"/>
                  </a:cubicBezTo>
                  <a:cubicBezTo>
                    <a:pt x="653" y="10"/>
                    <a:pt x="513" y="154"/>
                    <a:pt x="336" y="327"/>
                  </a:cubicBezTo>
                  <a:close/>
                </a:path>
              </a:pathLst>
            </a:custGeom>
            <a:solidFill>
              <a:srgbClr val="F6E9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0" name="组合 255出自【趣你的PPT】(微信:qunideppt)：最优质的PPT资源库"/>
          <p:cNvGrpSpPr>
            <a:grpSpLocks/>
          </p:cNvGrpSpPr>
          <p:nvPr/>
        </p:nvGrpSpPr>
        <p:grpSpPr bwMode="auto">
          <a:xfrm>
            <a:off x="5140325" y="3714750"/>
            <a:ext cx="723900" cy="723900"/>
            <a:chOff x="3183122" y="3452008"/>
            <a:chExt cx="724349" cy="724349"/>
          </a:xfrm>
        </p:grpSpPr>
        <p:sp>
          <p:nvSpPr>
            <p:cNvPr id="403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3122" y="3452008"/>
              <a:ext cx="724349" cy="724349"/>
            </a:xfrm>
            <a:custGeom>
              <a:avLst/>
              <a:gdLst>
                <a:gd name="T0" fmla="*/ 321299127 w 1633"/>
                <a:gd name="T1" fmla="*/ 299038519 h 1632"/>
                <a:gd name="T2" fmla="*/ 298869148 w 1633"/>
                <a:gd name="T3" fmla="*/ 321496001 h 1632"/>
                <a:gd name="T4" fmla="*/ 22429979 w 1633"/>
                <a:gd name="T5" fmla="*/ 321496001 h 1632"/>
                <a:gd name="T6" fmla="*/ 0 w 1633"/>
                <a:gd name="T7" fmla="*/ 299038519 h 1632"/>
                <a:gd name="T8" fmla="*/ 0 w 1633"/>
                <a:gd name="T9" fmla="*/ 22457482 h 1632"/>
                <a:gd name="T10" fmla="*/ 22429979 w 1633"/>
                <a:gd name="T11" fmla="*/ 0 h 1632"/>
                <a:gd name="T12" fmla="*/ 298869148 w 1633"/>
                <a:gd name="T13" fmla="*/ 0 h 1632"/>
                <a:gd name="T14" fmla="*/ 321299127 w 1633"/>
                <a:gd name="T15" fmla="*/ 22457482 h 1632"/>
                <a:gd name="T16" fmla="*/ 321299127 w 1633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3" h="1632">
                  <a:moveTo>
                    <a:pt x="1633" y="1518"/>
                  </a:moveTo>
                  <a:cubicBezTo>
                    <a:pt x="1633" y="1581"/>
                    <a:pt x="1582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2" y="0"/>
                    <a:pt x="1633" y="51"/>
                    <a:pt x="1633" y="114"/>
                  </a:cubicBezTo>
                  <a:lnTo>
                    <a:pt x="1633" y="1518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grpSp>
          <p:nvGrpSpPr>
            <p:cNvPr id="40358" name="组合 254"/>
            <p:cNvGrpSpPr>
              <a:grpSpLocks/>
            </p:cNvGrpSpPr>
            <p:nvPr/>
          </p:nvGrpSpPr>
          <p:grpSpPr bwMode="auto">
            <a:xfrm>
              <a:off x="3276889" y="3518817"/>
              <a:ext cx="550880" cy="573150"/>
              <a:chOff x="3276889" y="3518817"/>
              <a:chExt cx="550880" cy="573150"/>
            </a:xfrm>
          </p:grpSpPr>
          <p:sp>
            <p:nvSpPr>
              <p:cNvPr id="4035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90954" y="3745030"/>
                <a:ext cx="525094" cy="337560"/>
              </a:xfrm>
              <a:custGeom>
                <a:avLst/>
                <a:gdLst>
                  <a:gd name="T0" fmla="*/ 1180131 w 1184"/>
                  <a:gd name="T1" fmla="*/ 75556588 h 760"/>
                  <a:gd name="T2" fmla="*/ 5310368 w 1184"/>
                  <a:gd name="T3" fmla="*/ 49121642 h 760"/>
                  <a:gd name="T4" fmla="*/ 5310368 w 1184"/>
                  <a:gd name="T5" fmla="*/ 40639115 h 760"/>
                  <a:gd name="T6" fmla="*/ 4327147 w 1184"/>
                  <a:gd name="T7" fmla="*/ 23278759 h 760"/>
                  <a:gd name="T8" fmla="*/ 14751416 w 1184"/>
                  <a:gd name="T9" fmla="*/ 23278759 h 760"/>
                  <a:gd name="T10" fmla="*/ 32649848 w 1184"/>
                  <a:gd name="T11" fmla="*/ 16768293 h 760"/>
                  <a:gd name="T12" fmla="*/ 89491717 w 1184"/>
                  <a:gd name="T13" fmla="*/ 1380887 h 760"/>
                  <a:gd name="T14" fmla="*/ 157741076 w 1184"/>
                  <a:gd name="T15" fmla="*/ 21108604 h 760"/>
                  <a:gd name="T16" fmla="*/ 172099115 w 1184"/>
                  <a:gd name="T17" fmla="*/ 10258271 h 760"/>
                  <a:gd name="T18" fmla="*/ 187440375 w 1184"/>
                  <a:gd name="T19" fmla="*/ 6312816 h 760"/>
                  <a:gd name="T20" fmla="*/ 184883646 w 1184"/>
                  <a:gd name="T21" fmla="*/ 19135655 h 760"/>
                  <a:gd name="T22" fmla="*/ 184490269 w 1184"/>
                  <a:gd name="T23" fmla="*/ 29394369 h 760"/>
                  <a:gd name="T24" fmla="*/ 208092446 w 1184"/>
                  <a:gd name="T25" fmla="*/ 49121642 h 760"/>
                  <a:gd name="T26" fmla="*/ 217140117 w 1184"/>
                  <a:gd name="T27" fmla="*/ 62339337 h 760"/>
                  <a:gd name="T28" fmla="*/ 229137894 w 1184"/>
                  <a:gd name="T29" fmla="*/ 62339337 h 760"/>
                  <a:gd name="T30" fmla="*/ 232874754 w 1184"/>
                  <a:gd name="T31" fmla="*/ 70822309 h 760"/>
                  <a:gd name="T32" fmla="*/ 227171009 w 1184"/>
                  <a:gd name="T33" fmla="*/ 90747232 h 760"/>
                  <a:gd name="T34" fmla="*/ 212616060 w 1184"/>
                  <a:gd name="T35" fmla="*/ 101991977 h 760"/>
                  <a:gd name="T36" fmla="*/ 184096892 w 1184"/>
                  <a:gd name="T37" fmla="*/ 118563064 h 760"/>
                  <a:gd name="T38" fmla="*/ 163051444 w 1184"/>
                  <a:gd name="T39" fmla="*/ 123889406 h 760"/>
                  <a:gd name="T40" fmla="*/ 158134453 w 1184"/>
                  <a:gd name="T41" fmla="*/ 129610604 h 760"/>
                  <a:gd name="T42" fmla="*/ 158134453 w 1184"/>
                  <a:gd name="T43" fmla="*/ 144208741 h 760"/>
                  <a:gd name="T44" fmla="*/ 157347699 w 1184"/>
                  <a:gd name="T45" fmla="*/ 149929939 h 760"/>
                  <a:gd name="T46" fmla="*/ 129615285 w 1184"/>
                  <a:gd name="T47" fmla="*/ 149929939 h 760"/>
                  <a:gd name="T48" fmla="*/ 119387483 w 1184"/>
                  <a:gd name="T49" fmla="*/ 135528563 h 760"/>
                  <a:gd name="T50" fmla="*/ 89885094 w 1184"/>
                  <a:gd name="T51" fmla="*/ 135134151 h 760"/>
                  <a:gd name="T52" fmla="*/ 57825533 w 1184"/>
                  <a:gd name="T53" fmla="*/ 130597078 h 760"/>
                  <a:gd name="T54" fmla="*/ 56448492 w 1184"/>
                  <a:gd name="T55" fmla="*/ 143025060 h 760"/>
                  <a:gd name="T56" fmla="*/ 55661738 w 1184"/>
                  <a:gd name="T57" fmla="*/ 149929939 h 760"/>
                  <a:gd name="T58" fmla="*/ 25962439 w 1184"/>
                  <a:gd name="T59" fmla="*/ 149929939 h 760"/>
                  <a:gd name="T60" fmla="*/ 13964662 w 1184"/>
                  <a:gd name="T61" fmla="*/ 117773796 h 760"/>
                  <a:gd name="T62" fmla="*/ 12784531 w 1184"/>
                  <a:gd name="T63" fmla="*/ 102386390 h 760"/>
                  <a:gd name="T64" fmla="*/ 7474163 w 1184"/>
                  <a:gd name="T65" fmla="*/ 96073573 h 760"/>
                  <a:gd name="T66" fmla="*/ 1180131 w 1184"/>
                  <a:gd name="T67" fmla="*/ 83250735 h 760"/>
                  <a:gd name="T68" fmla="*/ 1180131 w 1184"/>
                  <a:gd name="T69" fmla="*/ 75556588 h 76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184" h="760">
                    <a:moveTo>
                      <a:pt x="6" y="383"/>
                    </a:moveTo>
                    <a:cubicBezTo>
                      <a:pt x="6" y="383"/>
                      <a:pt x="3" y="302"/>
                      <a:pt x="27" y="249"/>
                    </a:cubicBezTo>
                    <a:cubicBezTo>
                      <a:pt x="51" y="197"/>
                      <a:pt x="27" y="206"/>
                      <a:pt x="27" y="206"/>
                    </a:cubicBezTo>
                    <a:cubicBezTo>
                      <a:pt x="27" y="206"/>
                      <a:pt x="0" y="135"/>
                      <a:pt x="22" y="118"/>
                    </a:cubicBezTo>
                    <a:cubicBezTo>
                      <a:pt x="44" y="101"/>
                      <a:pt x="75" y="118"/>
                      <a:pt x="75" y="118"/>
                    </a:cubicBezTo>
                    <a:cubicBezTo>
                      <a:pt x="75" y="118"/>
                      <a:pt x="138" y="105"/>
                      <a:pt x="166" y="85"/>
                    </a:cubicBezTo>
                    <a:cubicBezTo>
                      <a:pt x="193" y="65"/>
                      <a:pt x="367" y="0"/>
                      <a:pt x="455" y="7"/>
                    </a:cubicBezTo>
                    <a:cubicBezTo>
                      <a:pt x="544" y="13"/>
                      <a:pt x="722" y="25"/>
                      <a:pt x="802" y="107"/>
                    </a:cubicBezTo>
                    <a:cubicBezTo>
                      <a:pt x="875" y="52"/>
                      <a:pt x="875" y="52"/>
                      <a:pt x="875" y="52"/>
                    </a:cubicBezTo>
                    <a:cubicBezTo>
                      <a:pt x="953" y="32"/>
                      <a:pt x="953" y="32"/>
                      <a:pt x="953" y="32"/>
                    </a:cubicBezTo>
                    <a:cubicBezTo>
                      <a:pt x="940" y="97"/>
                      <a:pt x="940" y="97"/>
                      <a:pt x="940" y="97"/>
                    </a:cubicBezTo>
                    <a:cubicBezTo>
                      <a:pt x="938" y="149"/>
                      <a:pt x="938" y="149"/>
                      <a:pt x="938" y="149"/>
                    </a:cubicBezTo>
                    <a:cubicBezTo>
                      <a:pt x="1058" y="249"/>
                      <a:pt x="1058" y="249"/>
                      <a:pt x="1058" y="249"/>
                    </a:cubicBezTo>
                    <a:cubicBezTo>
                      <a:pt x="1104" y="316"/>
                      <a:pt x="1104" y="316"/>
                      <a:pt x="1104" y="316"/>
                    </a:cubicBezTo>
                    <a:cubicBezTo>
                      <a:pt x="1165" y="316"/>
                      <a:pt x="1165" y="316"/>
                      <a:pt x="1165" y="316"/>
                    </a:cubicBezTo>
                    <a:cubicBezTo>
                      <a:pt x="1184" y="359"/>
                      <a:pt x="1184" y="359"/>
                      <a:pt x="1184" y="359"/>
                    </a:cubicBezTo>
                    <a:cubicBezTo>
                      <a:pt x="1155" y="460"/>
                      <a:pt x="1155" y="460"/>
                      <a:pt x="1155" y="460"/>
                    </a:cubicBezTo>
                    <a:cubicBezTo>
                      <a:pt x="1081" y="517"/>
                      <a:pt x="1081" y="517"/>
                      <a:pt x="1081" y="517"/>
                    </a:cubicBezTo>
                    <a:cubicBezTo>
                      <a:pt x="936" y="601"/>
                      <a:pt x="936" y="601"/>
                      <a:pt x="936" y="601"/>
                    </a:cubicBezTo>
                    <a:cubicBezTo>
                      <a:pt x="829" y="628"/>
                      <a:pt x="829" y="628"/>
                      <a:pt x="829" y="628"/>
                    </a:cubicBezTo>
                    <a:cubicBezTo>
                      <a:pt x="804" y="657"/>
                      <a:pt x="804" y="657"/>
                      <a:pt x="804" y="657"/>
                    </a:cubicBezTo>
                    <a:cubicBezTo>
                      <a:pt x="804" y="731"/>
                      <a:pt x="804" y="731"/>
                      <a:pt x="804" y="731"/>
                    </a:cubicBezTo>
                    <a:cubicBezTo>
                      <a:pt x="800" y="760"/>
                      <a:pt x="800" y="760"/>
                      <a:pt x="800" y="760"/>
                    </a:cubicBezTo>
                    <a:cubicBezTo>
                      <a:pt x="659" y="760"/>
                      <a:pt x="659" y="760"/>
                      <a:pt x="659" y="760"/>
                    </a:cubicBezTo>
                    <a:cubicBezTo>
                      <a:pt x="607" y="687"/>
                      <a:pt x="607" y="687"/>
                      <a:pt x="607" y="687"/>
                    </a:cubicBezTo>
                    <a:cubicBezTo>
                      <a:pt x="457" y="685"/>
                      <a:pt x="457" y="685"/>
                      <a:pt x="457" y="685"/>
                    </a:cubicBezTo>
                    <a:cubicBezTo>
                      <a:pt x="294" y="662"/>
                      <a:pt x="294" y="662"/>
                      <a:pt x="294" y="662"/>
                    </a:cubicBezTo>
                    <a:cubicBezTo>
                      <a:pt x="287" y="725"/>
                      <a:pt x="287" y="725"/>
                      <a:pt x="287" y="725"/>
                    </a:cubicBezTo>
                    <a:cubicBezTo>
                      <a:pt x="283" y="760"/>
                      <a:pt x="283" y="760"/>
                      <a:pt x="283" y="760"/>
                    </a:cubicBezTo>
                    <a:cubicBezTo>
                      <a:pt x="132" y="760"/>
                      <a:pt x="132" y="760"/>
                      <a:pt x="132" y="760"/>
                    </a:cubicBezTo>
                    <a:cubicBezTo>
                      <a:pt x="71" y="597"/>
                      <a:pt x="71" y="597"/>
                      <a:pt x="71" y="597"/>
                    </a:cubicBezTo>
                    <a:cubicBezTo>
                      <a:pt x="65" y="519"/>
                      <a:pt x="65" y="519"/>
                      <a:pt x="65" y="519"/>
                    </a:cubicBezTo>
                    <a:cubicBezTo>
                      <a:pt x="38" y="487"/>
                      <a:pt x="38" y="487"/>
                      <a:pt x="38" y="487"/>
                    </a:cubicBezTo>
                    <a:cubicBezTo>
                      <a:pt x="6" y="422"/>
                      <a:pt x="6" y="422"/>
                      <a:pt x="6" y="422"/>
                    </a:cubicBezTo>
                    <a:lnTo>
                      <a:pt x="6" y="383"/>
                    </a:lnTo>
                    <a:close/>
                  </a:path>
                </a:pathLst>
              </a:custGeom>
              <a:solidFill>
                <a:srgbClr val="CA721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03474" y="3528194"/>
                <a:ext cx="189878" cy="191050"/>
              </a:xfrm>
              <a:prstGeom prst="ellipse">
                <a:avLst/>
              </a:prstGeom>
              <a:solidFill>
                <a:srgbClr val="EFF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1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3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94097" y="3518817"/>
                <a:ext cx="208631" cy="208631"/>
              </a:xfrm>
              <a:custGeom>
                <a:avLst/>
                <a:gdLst>
                  <a:gd name="T0" fmla="*/ 46305008 w 471"/>
                  <a:gd name="T1" fmla="*/ 0 h 471"/>
                  <a:gd name="T2" fmla="*/ 0 w 471"/>
                  <a:gd name="T3" fmla="*/ 46108780 h 471"/>
                  <a:gd name="T4" fmla="*/ 46305008 w 471"/>
                  <a:gd name="T5" fmla="*/ 92413788 h 471"/>
                  <a:gd name="T6" fmla="*/ 92413788 w 471"/>
                  <a:gd name="T7" fmla="*/ 46108780 h 471"/>
                  <a:gd name="T8" fmla="*/ 46305008 w 471"/>
                  <a:gd name="T9" fmla="*/ 0 h 471"/>
                  <a:gd name="T10" fmla="*/ 46305008 w 471"/>
                  <a:gd name="T11" fmla="*/ 86723610 h 471"/>
                  <a:gd name="T12" fmla="*/ 5690178 w 471"/>
                  <a:gd name="T13" fmla="*/ 46108780 h 471"/>
                  <a:gd name="T14" fmla="*/ 46305008 w 471"/>
                  <a:gd name="T15" fmla="*/ 5493950 h 471"/>
                  <a:gd name="T16" fmla="*/ 86919838 w 471"/>
                  <a:gd name="T17" fmla="*/ 46108780 h 471"/>
                  <a:gd name="T18" fmla="*/ 46305008 w 471"/>
                  <a:gd name="T19" fmla="*/ 86723610 h 4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71" h="471">
                    <a:moveTo>
                      <a:pt x="236" y="0"/>
                    </a:moveTo>
                    <a:cubicBezTo>
                      <a:pt x="106" y="0"/>
                      <a:pt x="0" y="105"/>
                      <a:pt x="0" y="235"/>
                    </a:cubicBezTo>
                    <a:cubicBezTo>
                      <a:pt x="0" y="365"/>
                      <a:pt x="106" y="471"/>
                      <a:pt x="236" y="471"/>
                    </a:cubicBezTo>
                    <a:cubicBezTo>
                      <a:pt x="366" y="471"/>
                      <a:pt x="471" y="365"/>
                      <a:pt x="471" y="235"/>
                    </a:cubicBezTo>
                    <a:cubicBezTo>
                      <a:pt x="471" y="105"/>
                      <a:pt x="366" y="0"/>
                      <a:pt x="236" y="0"/>
                    </a:cubicBezTo>
                    <a:close/>
                    <a:moveTo>
                      <a:pt x="236" y="442"/>
                    </a:moveTo>
                    <a:cubicBezTo>
                      <a:pt x="122" y="442"/>
                      <a:pt x="29" y="349"/>
                      <a:pt x="29" y="235"/>
                    </a:cubicBezTo>
                    <a:cubicBezTo>
                      <a:pt x="29" y="121"/>
                      <a:pt x="122" y="28"/>
                      <a:pt x="236" y="28"/>
                    </a:cubicBezTo>
                    <a:cubicBezTo>
                      <a:pt x="350" y="28"/>
                      <a:pt x="443" y="121"/>
                      <a:pt x="443" y="235"/>
                    </a:cubicBezTo>
                    <a:cubicBezTo>
                      <a:pt x="443" y="349"/>
                      <a:pt x="350" y="442"/>
                      <a:pt x="236" y="442"/>
                    </a:cubicBezTo>
                    <a:close/>
                  </a:path>
                </a:pathLst>
              </a:custGeom>
              <a:solidFill>
                <a:srgbClr val="4E4E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26916" y="3763783"/>
                <a:ext cx="150027" cy="33991"/>
              </a:xfrm>
              <a:custGeom>
                <a:avLst/>
                <a:gdLst>
                  <a:gd name="T0" fmla="*/ 0 w 337"/>
                  <a:gd name="T1" fmla="*/ 7801382 h 76"/>
                  <a:gd name="T2" fmla="*/ 2576280 w 337"/>
                  <a:gd name="T3" fmla="*/ 15202475 h 76"/>
                  <a:gd name="T4" fmla="*/ 64213337 w 337"/>
                  <a:gd name="T5" fmla="*/ 15002554 h 76"/>
                  <a:gd name="T6" fmla="*/ 66789616 w 337"/>
                  <a:gd name="T7" fmla="*/ 7601461 h 76"/>
                  <a:gd name="T8" fmla="*/ 0 w 337"/>
                  <a:gd name="T9" fmla="*/ 7801382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7" h="76">
                    <a:moveTo>
                      <a:pt x="0" y="39"/>
                    </a:moveTo>
                    <a:cubicBezTo>
                      <a:pt x="13" y="76"/>
                      <a:pt x="13" y="76"/>
                      <a:pt x="13" y="76"/>
                    </a:cubicBezTo>
                    <a:cubicBezTo>
                      <a:pt x="113" y="41"/>
                      <a:pt x="223" y="40"/>
                      <a:pt x="324" y="75"/>
                    </a:cubicBezTo>
                    <a:cubicBezTo>
                      <a:pt x="337" y="38"/>
                      <a:pt x="337" y="38"/>
                      <a:pt x="337" y="38"/>
                    </a:cubicBezTo>
                    <a:cubicBezTo>
                      <a:pt x="228" y="0"/>
                      <a:pt x="108" y="1"/>
                      <a:pt x="0" y="39"/>
                    </a:cubicBez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6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76889" y="3739169"/>
                <a:ext cx="550880" cy="352798"/>
              </a:xfrm>
              <a:custGeom>
                <a:avLst/>
                <a:gdLst>
                  <a:gd name="T0" fmla="*/ 243746185 w 1240"/>
                  <a:gd name="T1" fmla="*/ 60699428 h 796"/>
                  <a:gd name="T2" fmla="*/ 230522400 w 1240"/>
                  <a:gd name="T3" fmla="*/ 60503084 h 796"/>
                  <a:gd name="T4" fmla="*/ 194404663 w 1240"/>
                  <a:gd name="T5" fmla="*/ 29662068 h 796"/>
                  <a:gd name="T6" fmla="*/ 207628005 w 1240"/>
                  <a:gd name="T7" fmla="*/ 6286098 h 796"/>
                  <a:gd name="T8" fmla="*/ 165786892 w 1240"/>
                  <a:gd name="T9" fmla="*/ 20036799 h 796"/>
                  <a:gd name="T10" fmla="*/ 99274796 w 1240"/>
                  <a:gd name="T11" fmla="*/ 0 h 796"/>
                  <a:gd name="T12" fmla="*/ 26447127 w 1240"/>
                  <a:gd name="T13" fmla="*/ 17875690 h 796"/>
                  <a:gd name="T14" fmla="*/ 4736679 w 1240"/>
                  <a:gd name="T15" fmla="*/ 38108832 h 796"/>
                  <a:gd name="T16" fmla="*/ 14999929 w 1240"/>
                  <a:gd name="T17" fmla="*/ 105683832 h 796"/>
                  <a:gd name="T18" fmla="*/ 31578307 w 1240"/>
                  <a:gd name="T19" fmla="*/ 156364860 h 796"/>
                  <a:gd name="T20" fmla="*/ 67696488 w 1240"/>
                  <a:gd name="T21" fmla="*/ 151846741 h 796"/>
                  <a:gd name="T22" fmla="*/ 123155888 w 1240"/>
                  <a:gd name="T23" fmla="*/ 140256706 h 796"/>
                  <a:gd name="T24" fmla="*/ 134208140 w 1240"/>
                  <a:gd name="T25" fmla="*/ 156364860 h 796"/>
                  <a:gd name="T26" fmla="*/ 170523571 w 1240"/>
                  <a:gd name="T27" fmla="*/ 155972173 h 796"/>
                  <a:gd name="T28" fmla="*/ 169141929 w 1240"/>
                  <a:gd name="T29" fmla="*/ 131417255 h 796"/>
                  <a:gd name="T30" fmla="*/ 238219615 w 1240"/>
                  <a:gd name="T31" fmla="*/ 93897454 h 796"/>
                  <a:gd name="T32" fmla="*/ 232693489 w 1240"/>
                  <a:gd name="T33" fmla="*/ 88593517 h 796"/>
                  <a:gd name="T34" fmla="*/ 162826356 w 1240"/>
                  <a:gd name="T35" fmla="*/ 124738470 h 796"/>
                  <a:gd name="T36" fmla="*/ 161641964 w 1240"/>
                  <a:gd name="T37" fmla="*/ 148507127 h 796"/>
                  <a:gd name="T38" fmla="*/ 129866406 w 1240"/>
                  <a:gd name="T39" fmla="*/ 136131718 h 796"/>
                  <a:gd name="T40" fmla="*/ 124932032 w 1240"/>
                  <a:gd name="T41" fmla="*/ 132399416 h 796"/>
                  <a:gd name="T42" fmla="*/ 59604327 w 1240"/>
                  <a:gd name="T43" fmla="*/ 127881297 h 796"/>
                  <a:gd name="T44" fmla="*/ 59604327 w 1240"/>
                  <a:gd name="T45" fmla="*/ 148507127 h 796"/>
                  <a:gd name="T46" fmla="*/ 22697145 w 1240"/>
                  <a:gd name="T47" fmla="*/ 103326379 h 796"/>
                  <a:gd name="T48" fmla="*/ 21315502 w 1240"/>
                  <a:gd name="T49" fmla="*/ 100969369 h 796"/>
                  <a:gd name="T50" fmla="*/ 21512753 w 1240"/>
                  <a:gd name="T51" fmla="*/ 43020082 h 796"/>
                  <a:gd name="T52" fmla="*/ 12236644 w 1240"/>
                  <a:gd name="T53" fmla="*/ 36930327 h 796"/>
                  <a:gd name="T54" fmla="*/ 13618287 w 1240"/>
                  <a:gd name="T55" fmla="*/ 31823177 h 796"/>
                  <a:gd name="T56" fmla="*/ 22894395 w 1240"/>
                  <a:gd name="T57" fmla="*/ 36733984 h 796"/>
                  <a:gd name="T58" fmla="*/ 99274796 w 1240"/>
                  <a:gd name="T59" fmla="*/ 7857733 h 796"/>
                  <a:gd name="T60" fmla="*/ 163220857 w 1240"/>
                  <a:gd name="T61" fmla="*/ 28287220 h 796"/>
                  <a:gd name="T62" fmla="*/ 168944678 w 1240"/>
                  <a:gd name="T63" fmla="*/ 28090876 h 796"/>
                  <a:gd name="T64" fmla="*/ 186510198 w 1240"/>
                  <a:gd name="T65" fmla="*/ 31626391 h 796"/>
                  <a:gd name="T66" fmla="*/ 188681287 w 1240"/>
                  <a:gd name="T67" fmla="*/ 35358692 h 796"/>
                  <a:gd name="T68" fmla="*/ 220259594 w 1240"/>
                  <a:gd name="T69" fmla="*/ 67771343 h 796"/>
                  <a:gd name="T70" fmla="*/ 230720095 w 1240"/>
                  <a:gd name="T71" fmla="*/ 68164031 h 796"/>
                  <a:gd name="T72" fmla="*/ 232693489 w 1240"/>
                  <a:gd name="T73" fmla="*/ 88593517 h 79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40" h="796">
                    <a:moveTo>
                      <a:pt x="1236" y="326"/>
                    </a:moveTo>
                    <a:cubicBezTo>
                      <a:pt x="1235" y="309"/>
                      <a:pt x="1235" y="309"/>
                      <a:pt x="1235" y="309"/>
                    </a:cubicBezTo>
                    <a:cubicBezTo>
                      <a:pt x="1217" y="308"/>
                      <a:pt x="1217" y="308"/>
                      <a:pt x="1217" y="308"/>
                    </a:cubicBezTo>
                    <a:cubicBezTo>
                      <a:pt x="1203" y="307"/>
                      <a:pt x="1185" y="307"/>
                      <a:pt x="1168" y="308"/>
                    </a:cubicBezTo>
                    <a:cubicBezTo>
                      <a:pt x="1159" y="308"/>
                      <a:pt x="1149" y="309"/>
                      <a:pt x="1142" y="309"/>
                    </a:cubicBezTo>
                    <a:cubicBezTo>
                      <a:pt x="1103" y="237"/>
                      <a:pt x="1051" y="184"/>
                      <a:pt x="985" y="151"/>
                    </a:cubicBezTo>
                    <a:cubicBezTo>
                      <a:pt x="987" y="114"/>
                      <a:pt x="994" y="80"/>
                      <a:pt x="1013" y="63"/>
                    </a:cubicBezTo>
                    <a:cubicBezTo>
                      <a:pt x="1052" y="32"/>
                      <a:pt x="1052" y="32"/>
                      <a:pt x="1052" y="32"/>
                    </a:cubicBezTo>
                    <a:cubicBezTo>
                      <a:pt x="1002" y="29"/>
                      <a:pt x="1002" y="29"/>
                      <a:pt x="1002" y="29"/>
                    </a:cubicBezTo>
                    <a:cubicBezTo>
                      <a:pt x="932" y="24"/>
                      <a:pt x="874" y="68"/>
                      <a:pt x="840" y="102"/>
                    </a:cubicBezTo>
                    <a:cubicBezTo>
                      <a:pt x="767" y="39"/>
                      <a:pt x="641" y="0"/>
                      <a:pt x="504" y="0"/>
                    </a:cubicBezTo>
                    <a:cubicBezTo>
                      <a:pt x="503" y="0"/>
                      <a:pt x="503" y="0"/>
                      <a:pt x="503" y="0"/>
                    </a:cubicBezTo>
                    <a:cubicBezTo>
                      <a:pt x="367" y="1"/>
                      <a:pt x="243" y="38"/>
                      <a:pt x="152" y="104"/>
                    </a:cubicBezTo>
                    <a:cubicBezTo>
                      <a:pt x="134" y="91"/>
                      <a:pt x="134" y="91"/>
                      <a:pt x="134" y="91"/>
                    </a:cubicBezTo>
                    <a:cubicBezTo>
                      <a:pt x="111" y="76"/>
                      <a:pt x="86" y="75"/>
                      <a:pt x="65" y="88"/>
                    </a:cubicBezTo>
                    <a:cubicBezTo>
                      <a:pt x="31" y="109"/>
                      <a:pt x="18" y="159"/>
                      <a:pt x="24" y="194"/>
                    </a:cubicBezTo>
                    <a:cubicBezTo>
                      <a:pt x="27" y="213"/>
                      <a:pt x="35" y="229"/>
                      <a:pt x="48" y="239"/>
                    </a:cubicBezTo>
                    <a:cubicBezTo>
                      <a:pt x="0" y="327"/>
                      <a:pt x="1" y="468"/>
                      <a:pt x="76" y="538"/>
                    </a:cubicBezTo>
                    <a:cubicBezTo>
                      <a:pt x="87" y="630"/>
                      <a:pt x="105" y="724"/>
                      <a:pt x="155" y="788"/>
                    </a:cubicBezTo>
                    <a:cubicBezTo>
                      <a:pt x="160" y="796"/>
                      <a:pt x="160" y="796"/>
                      <a:pt x="160" y="796"/>
                    </a:cubicBezTo>
                    <a:cubicBezTo>
                      <a:pt x="346" y="796"/>
                      <a:pt x="346" y="796"/>
                      <a:pt x="346" y="796"/>
                    </a:cubicBezTo>
                    <a:cubicBezTo>
                      <a:pt x="343" y="773"/>
                      <a:pt x="343" y="773"/>
                      <a:pt x="343" y="773"/>
                    </a:cubicBezTo>
                    <a:cubicBezTo>
                      <a:pt x="340" y="751"/>
                      <a:pt x="337" y="726"/>
                      <a:pt x="338" y="699"/>
                    </a:cubicBezTo>
                    <a:cubicBezTo>
                      <a:pt x="424" y="716"/>
                      <a:pt x="524" y="721"/>
                      <a:pt x="624" y="714"/>
                    </a:cubicBezTo>
                    <a:cubicBezTo>
                      <a:pt x="639" y="739"/>
                      <a:pt x="655" y="765"/>
                      <a:pt x="674" y="788"/>
                    </a:cubicBezTo>
                    <a:cubicBezTo>
                      <a:pt x="680" y="796"/>
                      <a:pt x="680" y="796"/>
                      <a:pt x="680" y="796"/>
                    </a:cubicBezTo>
                    <a:cubicBezTo>
                      <a:pt x="841" y="796"/>
                      <a:pt x="841" y="796"/>
                      <a:pt x="841" y="796"/>
                    </a:cubicBezTo>
                    <a:cubicBezTo>
                      <a:pt x="864" y="794"/>
                      <a:pt x="864" y="794"/>
                      <a:pt x="864" y="794"/>
                    </a:cubicBezTo>
                    <a:cubicBezTo>
                      <a:pt x="861" y="771"/>
                      <a:pt x="861" y="771"/>
                      <a:pt x="861" y="771"/>
                    </a:cubicBezTo>
                    <a:cubicBezTo>
                      <a:pt x="856" y="737"/>
                      <a:pt x="851" y="702"/>
                      <a:pt x="857" y="669"/>
                    </a:cubicBezTo>
                    <a:cubicBezTo>
                      <a:pt x="906" y="657"/>
                      <a:pt x="1084" y="607"/>
                      <a:pt x="1207" y="478"/>
                    </a:cubicBezTo>
                    <a:cubicBezTo>
                      <a:pt x="1207" y="478"/>
                      <a:pt x="1207" y="478"/>
                      <a:pt x="1207" y="478"/>
                    </a:cubicBezTo>
                    <a:cubicBezTo>
                      <a:pt x="1237" y="447"/>
                      <a:pt x="1240" y="397"/>
                      <a:pt x="1236" y="326"/>
                    </a:cubicBezTo>
                    <a:close/>
                    <a:moveTo>
                      <a:pt x="1179" y="451"/>
                    </a:moveTo>
                    <a:cubicBezTo>
                      <a:pt x="1044" y="591"/>
                      <a:pt x="839" y="632"/>
                      <a:pt x="837" y="633"/>
                    </a:cubicBezTo>
                    <a:cubicBezTo>
                      <a:pt x="825" y="635"/>
                      <a:pt x="825" y="635"/>
                      <a:pt x="825" y="635"/>
                    </a:cubicBezTo>
                    <a:cubicBezTo>
                      <a:pt x="822" y="647"/>
                      <a:pt x="822" y="647"/>
                      <a:pt x="822" y="647"/>
                    </a:cubicBezTo>
                    <a:cubicBezTo>
                      <a:pt x="812" y="684"/>
                      <a:pt x="814" y="720"/>
                      <a:pt x="819" y="756"/>
                    </a:cubicBezTo>
                    <a:cubicBezTo>
                      <a:pt x="699" y="756"/>
                      <a:pt x="699" y="756"/>
                      <a:pt x="699" y="756"/>
                    </a:cubicBezTo>
                    <a:cubicBezTo>
                      <a:pt x="684" y="737"/>
                      <a:pt x="671" y="715"/>
                      <a:pt x="658" y="693"/>
                    </a:cubicBezTo>
                    <a:cubicBezTo>
                      <a:pt x="645" y="673"/>
                      <a:pt x="645" y="673"/>
                      <a:pt x="645" y="673"/>
                    </a:cubicBezTo>
                    <a:cubicBezTo>
                      <a:pt x="633" y="674"/>
                      <a:pt x="633" y="674"/>
                      <a:pt x="633" y="674"/>
                    </a:cubicBezTo>
                    <a:cubicBezTo>
                      <a:pt x="524" y="683"/>
                      <a:pt x="414" y="676"/>
                      <a:pt x="324" y="656"/>
                    </a:cubicBezTo>
                    <a:cubicBezTo>
                      <a:pt x="302" y="651"/>
                      <a:pt x="302" y="651"/>
                      <a:pt x="302" y="651"/>
                    </a:cubicBezTo>
                    <a:cubicBezTo>
                      <a:pt x="300" y="673"/>
                      <a:pt x="300" y="673"/>
                      <a:pt x="300" y="673"/>
                    </a:cubicBezTo>
                    <a:cubicBezTo>
                      <a:pt x="297" y="703"/>
                      <a:pt x="299" y="732"/>
                      <a:pt x="302" y="756"/>
                    </a:cubicBezTo>
                    <a:cubicBezTo>
                      <a:pt x="180" y="756"/>
                      <a:pt x="180" y="756"/>
                      <a:pt x="180" y="756"/>
                    </a:cubicBezTo>
                    <a:cubicBezTo>
                      <a:pt x="139" y="698"/>
                      <a:pt x="124" y="611"/>
                      <a:pt x="115" y="526"/>
                    </a:cubicBezTo>
                    <a:cubicBezTo>
                      <a:pt x="114" y="519"/>
                      <a:pt x="114" y="519"/>
                      <a:pt x="114" y="519"/>
                    </a:cubicBezTo>
                    <a:cubicBezTo>
                      <a:pt x="108" y="514"/>
                      <a:pt x="108" y="514"/>
                      <a:pt x="108" y="514"/>
                    </a:cubicBezTo>
                    <a:cubicBezTo>
                      <a:pt x="39" y="456"/>
                      <a:pt x="42" y="314"/>
                      <a:pt x="92" y="242"/>
                    </a:cubicBezTo>
                    <a:cubicBezTo>
                      <a:pt x="109" y="219"/>
                      <a:pt x="109" y="219"/>
                      <a:pt x="109" y="219"/>
                    </a:cubicBezTo>
                    <a:cubicBezTo>
                      <a:pt x="81" y="212"/>
                      <a:pt x="81" y="212"/>
                      <a:pt x="81" y="212"/>
                    </a:cubicBezTo>
                    <a:cubicBezTo>
                      <a:pt x="71" y="210"/>
                      <a:pt x="65" y="201"/>
                      <a:pt x="62" y="188"/>
                    </a:cubicBezTo>
                    <a:cubicBezTo>
                      <a:pt x="60" y="174"/>
                      <a:pt x="63" y="158"/>
                      <a:pt x="68" y="144"/>
                    </a:cubicBezTo>
                    <a:cubicBezTo>
                      <a:pt x="67" y="150"/>
                      <a:pt x="67" y="156"/>
                      <a:pt x="69" y="162"/>
                    </a:cubicBezTo>
                    <a:cubicBezTo>
                      <a:pt x="71" y="170"/>
                      <a:pt x="80" y="185"/>
                      <a:pt x="107" y="187"/>
                    </a:cubicBezTo>
                    <a:cubicBezTo>
                      <a:pt x="116" y="187"/>
                      <a:pt x="116" y="187"/>
                      <a:pt x="116" y="187"/>
                    </a:cubicBezTo>
                    <a:cubicBezTo>
                      <a:pt x="123" y="181"/>
                      <a:pt x="123" y="181"/>
                      <a:pt x="123" y="181"/>
                    </a:cubicBezTo>
                    <a:cubicBezTo>
                      <a:pt x="209" y="91"/>
                      <a:pt x="347" y="40"/>
                      <a:pt x="503" y="40"/>
                    </a:cubicBezTo>
                    <a:cubicBezTo>
                      <a:pt x="504" y="40"/>
                      <a:pt x="504" y="40"/>
                      <a:pt x="504" y="40"/>
                    </a:cubicBezTo>
                    <a:cubicBezTo>
                      <a:pt x="641" y="40"/>
                      <a:pt x="765" y="80"/>
                      <a:pt x="827" y="144"/>
                    </a:cubicBezTo>
                    <a:cubicBezTo>
                      <a:pt x="841" y="160"/>
                      <a:pt x="841" y="160"/>
                      <a:pt x="841" y="160"/>
                    </a:cubicBezTo>
                    <a:cubicBezTo>
                      <a:pt x="856" y="143"/>
                      <a:pt x="856" y="143"/>
                      <a:pt x="856" y="143"/>
                    </a:cubicBezTo>
                    <a:cubicBezTo>
                      <a:pt x="876" y="120"/>
                      <a:pt x="914" y="83"/>
                      <a:pt x="961" y="71"/>
                    </a:cubicBezTo>
                    <a:cubicBezTo>
                      <a:pt x="950" y="98"/>
                      <a:pt x="946" y="130"/>
                      <a:pt x="945" y="161"/>
                    </a:cubicBezTo>
                    <a:cubicBezTo>
                      <a:pt x="944" y="175"/>
                      <a:pt x="944" y="175"/>
                      <a:pt x="944" y="175"/>
                    </a:cubicBezTo>
                    <a:cubicBezTo>
                      <a:pt x="956" y="180"/>
                      <a:pt x="956" y="180"/>
                      <a:pt x="956" y="180"/>
                    </a:cubicBezTo>
                    <a:cubicBezTo>
                      <a:pt x="1024" y="212"/>
                      <a:pt x="1074" y="262"/>
                      <a:pt x="1111" y="336"/>
                    </a:cubicBezTo>
                    <a:cubicBezTo>
                      <a:pt x="1116" y="345"/>
                      <a:pt x="1116" y="345"/>
                      <a:pt x="1116" y="345"/>
                    </a:cubicBezTo>
                    <a:cubicBezTo>
                      <a:pt x="1125" y="347"/>
                      <a:pt x="1125" y="347"/>
                      <a:pt x="1125" y="347"/>
                    </a:cubicBezTo>
                    <a:cubicBezTo>
                      <a:pt x="1135" y="348"/>
                      <a:pt x="1148" y="348"/>
                      <a:pt x="1169" y="347"/>
                    </a:cubicBezTo>
                    <a:cubicBezTo>
                      <a:pt x="1179" y="347"/>
                      <a:pt x="1188" y="347"/>
                      <a:pt x="1197" y="347"/>
                    </a:cubicBezTo>
                    <a:cubicBezTo>
                      <a:pt x="1199" y="391"/>
                      <a:pt x="1197" y="432"/>
                      <a:pt x="1179" y="451"/>
                    </a:cubicBez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698840" y="3855206"/>
                <a:ext cx="29302" cy="30474"/>
              </a:xfrm>
              <a:prstGeom prst="ellipse">
                <a:avLst/>
              </a:pr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zh-CN" altLang="en-US" sz="180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03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453874" y="3539914"/>
                <a:ext cx="90251" cy="166436"/>
              </a:xfrm>
              <a:custGeom>
                <a:avLst/>
                <a:gdLst>
                  <a:gd name="T0" fmla="*/ 34447568 w 204"/>
                  <a:gd name="T1" fmla="*/ 36241216 h 374"/>
                  <a:gd name="T2" fmla="*/ 21921260 w 204"/>
                  <a:gd name="T3" fmla="*/ 31290413 h 374"/>
                  <a:gd name="T4" fmla="*/ 21921260 w 204"/>
                  <a:gd name="T5" fmla="*/ 11486309 h 374"/>
                  <a:gd name="T6" fmla="*/ 29945636 w 204"/>
                  <a:gd name="T7" fmla="*/ 15843016 h 374"/>
                  <a:gd name="T8" fmla="*/ 31511756 w 204"/>
                  <a:gd name="T9" fmla="*/ 21190329 h 374"/>
                  <a:gd name="T10" fmla="*/ 38557528 w 204"/>
                  <a:gd name="T11" fmla="*/ 21190329 h 374"/>
                  <a:gd name="T12" fmla="*/ 34056038 w 204"/>
                  <a:gd name="T13" fmla="*/ 10100084 h 374"/>
                  <a:gd name="T14" fmla="*/ 21921260 w 204"/>
                  <a:gd name="T15" fmla="*/ 5346868 h 374"/>
                  <a:gd name="T16" fmla="*/ 21921260 w 204"/>
                  <a:gd name="T17" fmla="*/ 0 h 374"/>
                  <a:gd name="T18" fmla="*/ 18006402 w 204"/>
                  <a:gd name="T19" fmla="*/ 0 h 374"/>
                  <a:gd name="T20" fmla="*/ 18006402 w 204"/>
                  <a:gd name="T21" fmla="*/ 5544900 h 374"/>
                  <a:gd name="T22" fmla="*/ 5480094 w 204"/>
                  <a:gd name="T23" fmla="*/ 10496148 h 374"/>
                  <a:gd name="T24" fmla="*/ 1174148 w 204"/>
                  <a:gd name="T25" fmla="*/ 21586393 h 374"/>
                  <a:gd name="T26" fmla="*/ 5284550 w 204"/>
                  <a:gd name="T27" fmla="*/ 32478606 h 374"/>
                  <a:gd name="T28" fmla="*/ 18006402 w 204"/>
                  <a:gd name="T29" fmla="*/ 38023506 h 374"/>
                  <a:gd name="T30" fmla="*/ 18006402 w 204"/>
                  <a:gd name="T31" fmla="*/ 60005963 h 374"/>
                  <a:gd name="T32" fmla="*/ 8807436 w 204"/>
                  <a:gd name="T33" fmla="*/ 54856683 h 374"/>
                  <a:gd name="T34" fmla="*/ 7046214 w 204"/>
                  <a:gd name="T35" fmla="*/ 46737365 h 374"/>
                  <a:gd name="T36" fmla="*/ 0 w 204"/>
                  <a:gd name="T37" fmla="*/ 46737365 h 374"/>
                  <a:gd name="T38" fmla="*/ 2152752 w 204"/>
                  <a:gd name="T39" fmla="*/ 57827610 h 374"/>
                  <a:gd name="T40" fmla="*/ 18006402 w 204"/>
                  <a:gd name="T41" fmla="*/ 66144960 h 374"/>
                  <a:gd name="T42" fmla="*/ 18006402 w 204"/>
                  <a:gd name="T43" fmla="*/ 74066690 h 374"/>
                  <a:gd name="T44" fmla="*/ 21921260 w 204"/>
                  <a:gd name="T45" fmla="*/ 74066690 h 374"/>
                  <a:gd name="T46" fmla="*/ 21921260 w 204"/>
                  <a:gd name="T47" fmla="*/ 66144960 h 374"/>
                  <a:gd name="T48" fmla="*/ 33077434 w 204"/>
                  <a:gd name="T49" fmla="*/ 62976445 h 374"/>
                  <a:gd name="T50" fmla="*/ 39927662 w 204"/>
                  <a:gd name="T51" fmla="*/ 47529493 h 374"/>
                  <a:gd name="T52" fmla="*/ 34447568 w 204"/>
                  <a:gd name="T53" fmla="*/ 36241216 h 374"/>
                  <a:gd name="T54" fmla="*/ 18006402 w 204"/>
                  <a:gd name="T55" fmla="*/ 30497839 h 374"/>
                  <a:gd name="T56" fmla="*/ 10960630 w 204"/>
                  <a:gd name="T57" fmla="*/ 27329325 h 374"/>
                  <a:gd name="T58" fmla="*/ 8220362 w 204"/>
                  <a:gd name="T59" fmla="*/ 21190329 h 374"/>
                  <a:gd name="T60" fmla="*/ 10569100 w 204"/>
                  <a:gd name="T61" fmla="*/ 14852855 h 374"/>
                  <a:gd name="T62" fmla="*/ 18006402 w 204"/>
                  <a:gd name="T63" fmla="*/ 11486309 h 374"/>
                  <a:gd name="T64" fmla="*/ 18006402 w 204"/>
                  <a:gd name="T65" fmla="*/ 30497839 h 374"/>
                  <a:gd name="T66" fmla="*/ 31315770 w 204"/>
                  <a:gd name="T67" fmla="*/ 55252747 h 374"/>
                  <a:gd name="T68" fmla="*/ 21921260 w 204"/>
                  <a:gd name="T69" fmla="*/ 60203995 h 374"/>
                  <a:gd name="T70" fmla="*/ 21921260 w 204"/>
                  <a:gd name="T71" fmla="*/ 39013666 h 374"/>
                  <a:gd name="T72" fmla="*/ 28967032 w 204"/>
                  <a:gd name="T73" fmla="*/ 41786116 h 374"/>
                  <a:gd name="T74" fmla="*/ 32685904 w 204"/>
                  <a:gd name="T75" fmla="*/ 49509815 h 374"/>
                  <a:gd name="T76" fmla="*/ 31315770 w 204"/>
                  <a:gd name="T77" fmla="*/ 55252747 h 37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204" h="374">
                    <a:moveTo>
                      <a:pt x="176" y="183"/>
                    </a:moveTo>
                    <a:cubicBezTo>
                      <a:pt x="165" y="175"/>
                      <a:pt x="144" y="167"/>
                      <a:pt x="112" y="158"/>
                    </a:cubicBezTo>
                    <a:cubicBezTo>
                      <a:pt x="112" y="58"/>
                      <a:pt x="112" y="58"/>
                      <a:pt x="112" y="58"/>
                    </a:cubicBezTo>
                    <a:cubicBezTo>
                      <a:pt x="131" y="59"/>
                      <a:pt x="144" y="66"/>
                      <a:pt x="153" y="80"/>
                    </a:cubicBezTo>
                    <a:cubicBezTo>
                      <a:pt x="158" y="88"/>
                      <a:pt x="160" y="97"/>
                      <a:pt x="161" y="107"/>
                    </a:cubicBezTo>
                    <a:cubicBezTo>
                      <a:pt x="197" y="107"/>
                      <a:pt x="197" y="107"/>
                      <a:pt x="197" y="107"/>
                    </a:cubicBezTo>
                    <a:cubicBezTo>
                      <a:pt x="197" y="84"/>
                      <a:pt x="189" y="65"/>
                      <a:pt x="174" y="51"/>
                    </a:cubicBezTo>
                    <a:cubicBezTo>
                      <a:pt x="160" y="37"/>
                      <a:pt x="139" y="29"/>
                      <a:pt x="112" y="27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65" y="28"/>
                      <a:pt x="44" y="36"/>
                      <a:pt x="28" y="53"/>
                    </a:cubicBezTo>
                    <a:cubicBezTo>
                      <a:pt x="13" y="70"/>
                      <a:pt x="6" y="88"/>
                      <a:pt x="6" y="109"/>
                    </a:cubicBezTo>
                    <a:cubicBezTo>
                      <a:pt x="6" y="132"/>
                      <a:pt x="13" y="150"/>
                      <a:pt x="27" y="164"/>
                    </a:cubicBezTo>
                    <a:cubicBezTo>
                      <a:pt x="41" y="177"/>
                      <a:pt x="63" y="186"/>
                      <a:pt x="92" y="192"/>
                    </a:cubicBezTo>
                    <a:cubicBezTo>
                      <a:pt x="92" y="303"/>
                      <a:pt x="92" y="303"/>
                      <a:pt x="92" y="303"/>
                    </a:cubicBezTo>
                    <a:cubicBezTo>
                      <a:pt x="69" y="301"/>
                      <a:pt x="53" y="293"/>
                      <a:pt x="45" y="277"/>
                    </a:cubicBezTo>
                    <a:cubicBezTo>
                      <a:pt x="40" y="269"/>
                      <a:pt x="37" y="255"/>
                      <a:pt x="36" y="236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60"/>
                      <a:pt x="4" y="278"/>
                      <a:pt x="11" y="292"/>
                    </a:cubicBezTo>
                    <a:cubicBezTo>
                      <a:pt x="26" y="318"/>
                      <a:pt x="53" y="332"/>
                      <a:pt x="92" y="334"/>
                    </a:cubicBezTo>
                    <a:cubicBezTo>
                      <a:pt x="92" y="374"/>
                      <a:pt x="92" y="374"/>
                      <a:pt x="92" y="374"/>
                    </a:cubicBezTo>
                    <a:cubicBezTo>
                      <a:pt x="112" y="374"/>
                      <a:pt x="112" y="374"/>
                      <a:pt x="112" y="374"/>
                    </a:cubicBezTo>
                    <a:cubicBezTo>
                      <a:pt x="112" y="334"/>
                      <a:pt x="112" y="334"/>
                      <a:pt x="112" y="334"/>
                    </a:cubicBezTo>
                    <a:cubicBezTo>
                      <a:pt x="137" y="332"/>
                      <a:pt x="156" y="326"/>
                      <a:pt x="169" y="318"/>
                    </a:cubicBezTo>
                    <a:cubicBezTo>
                      <a:pt x="192" y="302"/>
                      <a:pt x="204" y="277"/>
                      <a:pt x="204" y="240"/>
                    </a:cubicBezTo>
                    <a:cubicBezTo>
                      <a:pt x="204" y="215"/>
                      <a:pt x="195" y="196"/>
                      <a:pt x="176" y="183"/>
                    </a:cubicBezTo>
                    <a:close/>
                    <a:moveTo>
                      <a:pt x="92" y="154"/>
                    </a:moveTo>
                    <a:cubicBezTo>
                      <a:pt x="77" y="151"/>
                      <a:pt x="65" y="146"/>
                      <a:pt x="56" y="138"/>
                    </a:cubicBezTo>
                    <a:cubicBezTo>
                      <a:pt x="47" y="131"/>
                      <a:pt x="42" y="120"/>
                      <a:pt x="42" y="107"/>
                    </a:cubicBezTo>
                    <a:cubicBezTo>
                      <a:pt x="42" y="95"/>
                      <a:pt x="46" y="85"/>
                      <a:pt x="54" y="75"/>
                    </a:cubicBezTo>
                    <a:cubicBezTo>
                      <a:pt x="61" y="64"/>
                      <a:pt x="74" y="59"/>
                      <a:pt x="92" y="58"/>
                    </a:cubicBezTo>
                    <a:lnTo>
                      <a:pt x="92" y="154"/>
                    </a:lnTo>
                    <a:close/>
                    <a:moveTo>
                      <a:pt x="160" y="279"/>
                    </a:moveTo>
                    <a:cubicBezTo>
                      <a:pt x="151" y="295"/>
                      <a:pt x="135" y="303"/>
                      <a:pt x="112" y="304"/>
                    </a:cubicBezTo>
                    <a:cubicBezTo>
                      <a:pt x="112" y="197"/>
                      <a:pt x="112" y="197"/>
                      <a:pt x="112" y="197"/>
                    </a:cubicBezTo>
                    <a:cubicBezTo>
                      <a:pt x="129" y="201"/>
                      <a:pt x="141" y="206"/>
                      <a:pt x="148" y="211"/>
                    </a:cubicBezTo>
                    <a:cubicBezTo>
                      <a:pt x="161" y="220"/>
                      <a:pt x="167" y="233"/>
                      <a:pt x="167" y="250"/>
                    </a:cubicBezTo>
                    <a:cubicBezTo>
                      <a:pt x="167" y="261"/>
                      <a:pt x="165" y="271"/>
                      <a:pt x="160" y="279"/>
                    </a:cubicBezTo>
                    <a:close/>
                  </a:path>
                </a:pathLst>
              </a:custGeom>
              <a:solidFill>
                <a:srgbClr val="73CC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951" name="组合 256出自【趣你的PPT】(微信:qunideppt)：最优质的PPT资源库"/>
          <p:cNvGrpSpPr>
            <a:grpSpLocks/>
          </p:cNvGrpSpPr>
          <p:nvPr/>
        </p:nvGrpSpPr>
        <p:grpSpPr bwMode="auto">
          <a:xfrm>
            <a:off x="6242050" y="3714750"/>
            <a:ext cx="723900" cy="723900"/>
            <a:chOff x="4007098" y="3452008"/>
            <a:chExt cx="724349" cy="724349"/>
          </a:xfrm>
        </p:grpSpPr>
        <p:sp>
          <p:nvSpPr>
            <p:cNvPr id="403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7098" y="34520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260417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260417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2985" y="3750890"/>
              <a:ext cx="417262" cy="274268"/>
            </a:xfrm>
            <a:custGeom>
              <a:avLst/>
              <a:gdLst>
                <a:gd name="T0" fmla="*/ 0 w 939"/>
                <a:gd name="T1" fmla="*/ 48098809 h 619"/>
                <a:gd name="T2" fmla="*/ 91623003 w 939"/>
                <a:gd name="T3" fmla="*/ 48098809 h 619"/>
                <a:gd name="T4" fmla="*/ 101693726 w 939"/>
                <a:gd name="T5" fmla="*/ 45546654 h 619"/>
                <a:gd name="T6" fmla="*/ 181073933 w 939"/>
                <a:gd name="T7" fmla="*/ 0 h 619"/>
                <a:gd name="T8" fmla="*/ 185418079 w 939"/>
                <a:gd name="T9" fmla="*/ 28074143 h 619"/>
                <a:gd name="T10" fmla="*/ 91623003 w 939"/>
                <a:gd name="T11" fmla="*/ 121523321 h 619"/>
                <a:gd name="T12" fmla="*/ 0 w 939"/>
                <a:gd name="T13" fmla="*/ 48098809 h 6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39" h="619">
                  <a:moveTo>
                    <a:pt x="0" y="245"/>
                  </a:moveTo>
                  <a:cubicBezTo>
                    <a:pt x="464" y="245"/>
                    <a:pt x="464" y="245"/>
                    <a:pt x="464" y="245"/>
                  </a:cubicBezTo>
                  <a:cubicBezTo>
                    <a:pt x="482" y="245"/>
                    <a:pt x="499" y="241"/>
                    <a:pt x="515" y="232"/>
                  </a:cubicBezTo>
                  <a:cubicBezTo>
                    <a:pt x="917" y="0"/>
                    <a:pt x="917" y="0"/>
                    <a:pt x="917" y="0"/>
                  </a:cubicBezTo>
                  <a:cubicBezTo>
                    <a:pt x="932" y="46"/>
                    <a:pt x="939" y="94"/>
                    <a:pt x="939" y="143"/>
                  </a:cubicBezTo>
                  <a:cubicBezTo>
                    <a:pt x="939" y="406"/>
                    <a:pt x="726" y="619"/>
                    <a:pt x="464" y="619"/>
                  </a:cubicBezTo>
                  <a:cubicBezTo>
                    <a:pt x="238" y="619"/>
                    <a:pt x="47" y="460"/>
                    <a:pt x="0" y="2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3811" y="3609068"/>
              <a:ext cx="111348" cy="127758"/>
            </a:xfrm>
            <a:custGeom>
              <a:avLst/>
              <a:gdLst>
                <a:gd name="T0" fmla="*/ 0 w 249"/>
                <a:gd name="T1" fmla="*/ 0 h 288"/>
                <a:gd name="T2" fmla="*/ 49792679 w 249"/>
                <a:gd name="T3" fmla="*/ 28336991 h 288"/>
                <a:gd name="T4" fmla="*/ 0 w 249"/>
                <a:gd name="T5" fmla="*/ 56673981 h 288"/>
                <a:gd name="T6" fmla="*/ 0 w 249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9" h="288">
                  <a:moveTo>
                    <a:pt x="0" y="0"/>
                  </a:moveTo>
                  <a:cubicBezTo>
                    <a:pt x="96" y="21"/>
                    <a:pt x="183" y="71"/>
                    <a:pt x="249" y="14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8995" y="3707523"/>
              <a:ext cx="480555" cy="348110"/>
            </a:xfrm>
            <a:custGeom>
              <a:avLst/>
              <a:gdLst>
                <a:gd name="T0" fmla="*/ 0 w 1085"/>
                <a:gd name="T1" fmla="*/ 54078556 h 785"/>
                <a:gd name="T2" fmla="*/ 106322683 w 1085"/>
                <a:gd name="T3" fmla="*/ 154370156 h 785"/>
                <a:gd name="T4" fmla="*/ 212841574 w 1085"/>
                <a:gd name="T5" fmla="*/ 47392627 h 785"/>
                <a:gd name="T6" fmla="*/ 201659923 w 1085"/>
                <a:gd name="T7" fmla="*/ 0 h 785"/>
                <a:gd name="T8" fmla="*/ 109657336 w 1085"/>
                <a:gd name="T9" fmla="*/ 53292315 h 785"/>
                <a:gd name="T10" fmla="*/ 106322683 w 1085"/>
                <a:gd name="T11" fmla="*/ 54078556 h 785"/>
                <a:gd name="T12" fmla="*/ 0 w 1085"/>
                <a:gd name="T13" fmla="*/ 54078556 h 7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85" h="785">
                  <a:moveTo>
                    <a:pt x="0" y="275"/>
                  </a:moveTo>
                  <a:cubicBezTo>
                    <a:pt x="18" y="560"/>
                    <a:pt x="253" y="785"/>
                    <a:pt x="542" y="785"/>
                  </a:cubicBezTo>
                  <a:cubicBezTo>
                    <a:pt x="842" y="785"/>
                    <a:pt x="1085" y="542"/>
                    <a:pt x="1085" y="241"/>
                  </a:cubicBezTo>
                  <a:cubicBezTo>
                    <a:pt x="1085" y="154"/>
                    <a:pt x="1064" y="73"/>
                    <a:pt x="1028" y="0"/>
                  </a:cubicBezTo>
                  <a:cubicBezTo>
                    <a:pt x="559" y="271"/>
                    <a:pt x="559" y="271"/>
                    <a:pt x="559" y="271"/>
                  </a:cubicBezTo>
                  <a:cubicBezTo>
                    <a:pt x="553" y="274"/>
                    <a:pt x="548" y="275"/>
                    <a:pt x="542" y="275"/>
                  </a:cubicBezTo>
                  <a:lnTo>
                    <a:pt x="0" y="275"/>
                  </a:ln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8995" y="3575077"/>
              <a:ext cx="225040" cy="223869"/>
            </a:xfrm>
            <a:custGeom>
              <a:avLst/>
              <a:gdLst>
                <a:gd name="T0" fmla="*/ 0 w 508"/>
                <a:gd name="T1" fmla="*/ 98850748 h 507"/>
                <a:gd name="T2" fmla="*/ 99690948 w 508"/>
                <a:gd name="T3" fmla="*/ 98850748 h 507"/>
                <a:gd name="T4" fmla="*/ 99690948 w 508"/>
                <a:gd name="T5" fmla="*/ 0 h 507"/>
                <a:gd name="T6" fmla="*/ 0 w 508"/>
                <a:gd name="T7" fmla="*/ 98850748 h 50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8" h="507">
                  <a:moveTo>
                    <a:pt x="0" y="507"/>
                  </a:moveTo>
                  <a:cubicBezTo>
                    <a:pt x="508" y="507"/>
                    <a:pt x="508" y="507"/>
                    <a:pt x="508" y="507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235" y="17"/>
                    <a:pt x="17" y="235"/>
                    <a:pt x="0" y="507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2985" y="3609068"/>
              <a:ext cx="160576" cy="160576"/>
            </a:xfrm>
            <a:custGeom>
              <a:avLst/>
              <a:gdLst>
                <a:gd name="T0" fmla="*/ 0 w 362"/>
                <a:gd name="T1" fmla="*/ 71228320 h 362"/>
                <a:gd name="T2" fmla="*/ 71228320 w 362"/>
                <a:gd name="T3" fmla="*/ 0 h 362"/>
                <a:gd name="T4" fmla="*/ 71228320 w 362"/>
                <a:gd name="T5" fmla="*/ 71228320 h 362"/>
                <a:gd name="T6" fmla="*/ 0 w 362"/>
                <a:gd name="T7" fmla="*/ 71228320 h 36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62" h="362">
                  <a:moveTo>
                    <a:pt x="0" y="362"/>
                  </a:moveTo>
                  <a:cubicBezTo>
                    <a:pt x="39" y="181"/>
                    <a:pt x="181" y="39"/>
                    <a:pt x="362" y="0"/>
                  </a:cubicBezTo>
                  <a:cubicBezTo>
                    <a:pt x="362" y="362"/>
                    <a:pt x="362" y="362"/>
                    <a:pt x="362" y="362"/>
                  </a:cubicBezTo>
                  <a:lnTo>
                    <a:pt x="0" y="362"/>
                  </a:ln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4510" y="3575077"/>
              <a:ext cx="185189" cy="213319"/>
            </a:xfrm>
            <a:custGeom>
              <a:avLst/>
              <a:gdLst>
                <a:gd name="T0" fmla="*/ 0 w 418"/>
                <a:gd name="T1" fmla="*/ 0 h 483"/>
                <a:gd name="T2" fmla="*/ 0 w 418"/>
                <a:gd name="T3" fmla="*/ 94213242 h 483"/>
                <a:gd name="T4" fmla="*/ 82045373 w 418"/>
                <a:gd name="T5" fmla="*/ 47009236 h 483"/>
                <a:gd name="T6" fmla="*/ 0 w 418"/>
                <a:gd name="T7" fmla="*/ 0 h 48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483">
                  <a:moveTo>
                    <a:pt x="0" y="0"/>
                  </a:moveTo>
                  <a:cubicBezTo>
                    <a:pt x="0" y="483"/>
                    <a:pt x="0" y="483"/>
                    <a:pt x="0" y="483"/>
                  </a:cubicBezTo>
                  <a:cubicBezTo>
                    <a:pt x="418" y="241"/>
                    <a:pt x="418" y="241"/>
                    <a:pt x="418" y="241"/>
                  </a:cubicBezTo>
                  <a:cubicBezTo>
                    <a:pt x="327" y="103"/>
                    <a:pt x="174" y="10"/>
                    <a:pt x="0" y="0"/>
                  </a:cubicBez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2" name="组合 259出自【趣你的PPT】(微信:qunideppt)：最优质的PPT资源库"/>
          <p:cNvGrpSpPr>
            <a:grpSpLocks/>
          </p:cNvGrpSpPr>
          <p:nvPr/>
        </p:nvGrpSpPr>
        <p:grpSpPr bwMode="auto">
          <a:xfrm>
            <a:off x="7343775" y="3714750"/>
            <a:ext cx="723900" cy="723900"/>
            <a:chOff x="4853344" y="3452008"/>
            <a:chExt cx="724349" cy="724349"/>
          </a:xfrm>
        </p:grpSpPr>
        <p:sp>
          <p:nvSpPr>
            <p:cNvPr id="403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3344" y="34520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235585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235585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5166" y="3616100"/>
              <a:ext cx="441876" cy="397337"/>
            </a:xfrm>
            <a:custGeom>
              <a:avLst/>
              <a:gdLst>
                <a:gd name="T0" fmla="*/ 196038554 w 996"/>
                <a:gd name="T1" fmla="*/ 164770105 h 895"/>
                <a:gd name="T2" fmla="*/ 184425999 w 996"/>
                <a:gd name="T3" fmla="*/ 176398538 h 895"/>
                <a:gd name="T4" fmla="*/ 11612555 w 996"/>
                <a:gd name="T5" fmla="*/ 176398538 h 895"/>
                <a:gd name="T6" fmla="*/ 0 w 996"/>
                <a:gd name="T7" fmla="*/ 164770105 h 895"/>
                <a:gd name="T8" fmla="*/ 0 w 996"/>
                <a:gd name="T9" fmla="*/ 11628434 h 895"/>
                <a:gd name="T10" fmla="*/ 11612555 w 996"/>
                <a:gd name="T11" fmla="*/ 0 h 895"/>
                <a:gd name="T12" fmla="*/ 184425999 w 996"/>
                <a:gd name="T13" fmla="*/ 0 h 895"/>
                <a:gd name="T14" fmla="*/ 196038554 w 996"/>
                <a:gd name="T15" fmla="*/ 11628434 h 895"/>
                <a:gd name="T16" fmla="*/ 196038554 w 996"/>
                <a:gd name="T17" fmla="*/ 164770105 h 8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96" h="895">
                  <a:moveTo>
                    <a:pt x="996" y="836"/>
                  </a:moveTo>
                  <a:cubicBezTo>
                    <a:pt x="996" y="869"/>
                    <a:pt x="969" y="895"/>
                    <a:pt x="937" y="895"/>
                  </a:cubicBezTo>
                  <a:cubicBezTo>
                    <a:pt x="59" y="895"/>
                    <a:pt x="59" y="895"/>
                    <a:pt x="59" y="895"/>
                  </a:cubicBezTo>
                  <a:cubicBezTo>
                    <a:pt x="26" y="895"/>
                    <a:pt x="0" y="869"/>
                    <a:pt x="0" y="83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6"/>
                    <a:pt x="26" y="0"/>
                    <a:pt x="59" y="0"/>
                  </a:cubicBezTo>
                  <a:cubicBezTo>
                    <a:pt x="937" y="0"/>
                    <a:pt x="937" y="0"/>
                    <a:pt x="937" y="0"/>
                  </a:cubicBezTo>
                  <a:cubicBezTo>
                    <a:pt x="969" y="0"/>
                    <a:pt x="996" y="26"/>
                    <a:pt x="996" y="59"/>
                  </a:cubicBezTo>
                  <a:lnTo>
                    <a:pt x="996" y="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76412" y="3552808"/>
              <a:ext cx="480555" cy="480555"/>
            </a:xfrm>
            <a:custGeom>
              <a:avLst/>
              <a:gdLst>
                <a:gd name="T0" fmla="*/ 195514445 w 1083"/>
                <a:gd name="T1" fmla="*/ 19886014 h 1083"/>
                <a:gd name="T2" fmla="*/ 166571101 w 1083"/>
                <a:gd name="T3" fmla="*/ 19886014 h 1083"/>
                <a:gd name="T4" fmla="*/ 166571101 w 1083"/>
                <a:gd name="T5" fmla="*/ 6694491 h 1083"/>
                <a:gd name="T6" fmla="*/ 159876611 w 1083"/>
                <a:gd name="T7" fmla="*/ 0 h 1083"/>
                <a:gd name="T8" fmla="*/ 153182564 w 1083"/>
                <a:gd name="T9" fmla="*/ 6694491 h 1083"/>
                <a:gd name="T10" fmla="*/ 153182564 w 1083"/>
                <a:gd name="T11" fmla="*/ 19886014 h 1083"/>
                <a:gd name="T12" fmla="*/ 113213078 w 1083"/>
                <a:gd name="T13" fmla="*/ 19886014 h 1083"/>
                <a:gd name="T14" fmla="*/ 113213078 w 1083"/>
                <a:gd name="T15" fmla="*/ 6694491 h 1083"/>
                <a:gd name="T16" fmla="*/ 106715602 w 1083"/>
                <a:gd name="T17" fmla="*/ 0 h 1083"/>
                <a:gd name="T18" fmla="*/ 100021555 w 1083"/>
                <a:gd name="T19" fmla="*/ 6694491 h 1083"/>
                <a:gd name="T20" fmla="*/ 100021555 w 1083"/>
                <a:gd name="T21" fmla="*/ 19886014 h 1083"/>
                <a:gd name="T22" fmla="*/ 60052070 w 1083"/>
                <a:gd name="T23" fmla="*/ 19886014 h 1083"/>
                <a:gd name="T24" fmla="*/ 60052070 w 1083"/>
                <a:gd name="T25" fmla="*/ 6694491 h 1083"/>
                <a:gd name="T26" fmla="*/ 53358023 w 1083"/>
                <a:gd name="T27" fmla="*/ 0 h 1083"/>
                <a:gd name="T28" fmla="*/ 46663532 w 1083"/>
                <a:gd name="T29" fmla="*/ 6694491 h 1083"/>
                <a:gd name="T30" fmla="*/ 46663532 w 1083"/>
                <a:gd name="T31" fmla="*/ 19886014 h 1083"/>
                <a:gd name="T32" fmla="*/ 17720188 w 1083"/>
                <a:gd name="T33" fmla="*/ 19886014 h 1083"/>
                <a:gd name="T34" fmla="*/ 0 w 1083"/>
                <a:gd name="T35" fmla="*/ 37803216 h 1083"/>
                <a:gd name="T36" fmla="*/ 0 w 1083"/>
                <a:gd name="T37" fmla="*/ 195317431 h 1083"/>
                <a:gd name="T38" fmla="*/ 17720188 w 1083"/>
                <a:gd name="T39" fmla="*/ 213234633 h 1083"/>
                <a:gd name="T40" fmla="*/ 195514445 w 1083"/>
                <a:gd name="T41" fmla="*/ 213234633 h 1083"/>
                <a:gd name="T42" fmla="*/ 213234633 w 1083"/>
                <a:gd name="T43" fmla="*/ 195317431 h 1083"/>
                <a:gd name="T44" fmla="*/ 213234633 w 1083"/>
                <a:gd name="T45" fmla="*/ 37803216 h 1083"/>
                <a:gd name="T46" fmla="*/ 195514445 w 1083"/>
                <a:gd name="T47" fmla="*/ 19886014 h 1083"/>
                <a:gd name="T48" fmla="*/ 199846096 w 1083"/>
                <a:gd name="T49" fmla="*/ 195317431 h 1083"/>
                <a:gd name="T50" fmla="*/ 195514445 w 1083"/>
                <a:gd name="T51" fmla="*/ 199846096 h 1083"/>
                <a:gd name="T52" fmla="*/ 17720188 w 1083"/>
                <a:gd name="T53" fmla="*/ 199846096 h 1083"/>
                <a:gd name="T54" fmla="*/ 13388537 w 1083"/>
                <a:gd name="T55" fmla="*/ 195317431 h 1083"/>
                <a:gd name="T56" fmla="*/ 13388537 w 1083"/>
                <a:gd name="T57" fmla="*/ 37803216 h 1083"/>
                <a:gd name="T58" fmla="*/ 17720188 w 1083"/>
                <a:gd name="T59" fmla="*/ 33274995 h 1083"/>
                <a:gd name="T60" fmla="*/ 46663532 w 1083"/>
                <a:gd name="T61" fmla="*/ 33274995 h 1083"/>
                <a:gd name="T62" fmla="*/ 46663532 w 1083"/>
                <a:gd name="T63" fmla="*/ 46663532 h 1083"/>
                <a:gd name="T64" fmla="*/ 53358023 w 1083"/>
                <a:gd name="T65" fmla="*/ 53161009 h 1083"/>
                <a:gd name="T66" fmla="*/ 60052070 w 1083"/>
                <a:gd name="T67" fmla="*/ 46663532 h 1083"/>
                <a:gd name="T68" fmla="*/ 60052070 w 1083"/>
                <a:gd name="T69" fmla="*/ 33274995 h 1083"/>
                <a:gd name="T70" fmla="*/ 100021555 w 1083"/>
                <a:gd name="T71" fmla="*/ 33274995 h 1083"/>
                <a:gd name="T72" fmla="*/ 100021555 w 1083"/>
                <a:gd name="T73" fmla="*/ 46663532 h 1083"/>
                <a:gd name="T74" fmla="*/ 106715602 w 1083"/>
                <a:gd name="T75" fmla="*/ 53161009 h 1083"/>
                <a:gd name="T76" fmla="*/ 113213078 w 1083"/>
                <a:gd name="T77" fmla="*/ 46663532 h 1083"/>
                <a:gd name="T78" fmla="*/ 113213078 w 1083"/>
                <a:gd name="T79" fmla="*/ 33274995 h 1083"/>
                <a:gd name="T80" fmla="*/ 153182564 w 1083"/>
                <a:gd name="T81" fmla="*/ 33274995 h 1083"/>
                <a:gd name="T82" fmla="*/ 153182564 w 1083"/>
                <a:gd name="T83" fmla="*/ 46663532 h 1083"/>
                <a:gd name="T84" fmla="*/ 159876611 w 1083"/>
                <a:gd name="T85" fmla="*/ 53161009 h 1083"/>
                <a:gd name="T86" fmla="*/ 166571101 w 1083"/>
                <a:gd name="T87" fmla="*/ 46663532 h 1083"/>
                <a:gd name="T88" fmla="*/ 166571101 w 1083"/>
                <a:gd name="T89" fmla="*/ 33274995 h 1083"/>
                <a:gd name="T90" fmla="*/ 195514445 w 1083"/>
                <a:gd name="T91" fmla="*/ 33274995 h 1083"/>
                <a:gd name="T92" fmla="*/ 199846096 w 1083"/>
                <a:gd name="T93" fmla="*/ 37803216 h 1083"/>
                <a:gd name="T94" fmla="*/ 199846096 w 1083"/>
                <a:gd name="T95" fmla="*/ 195317431 h 10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083" h="1083">
                  <a:moveTo>
                    <a:pt x="993" y="101"/>
                  </a:moveTo>
                  <a:cubicBezTo>
                    <a:pt x="846" y="101"/>
                    <a:pt x="846" y="101"/>
                    <a:pt x="846" y="101"/>
                  </a:cubicBezTo>
                  <a:cubicBezTo>
                    <a:pt x="846" y="34"/>
                    <a:pt x="846" y="34"/>
                    <a:pt x="846" y="34"/>
                  </a:cubicBezTo>
                  <a:cubicBezTo>
                    <a:pt x="846" y="15"/>
                    <a:pt x="831" y="0"/>
                    <a:pt x="812" y="0"/>
                  </a:cubicBezTo>
                  <a:cubicBezTo>
                    <a:pt x="794" y="0"/>
                    <a:pt x="778" y="15"/>
                    <a:pt x="778" y="34"/>
                  </a:cubicBezTo>
                  <a:cubicBezTo>
                    <a:pt x="778" y="101"/>
                    <a:pt x="778" y="101"/>
                    <a:pt x="778" y="101"/>
                  </a:cubicBezTo>
                  <a:cubicBezTo>
                    <a:pt x="575" y="101"/>
                    <a:pt x="575" y="101"/>
                    <a:pt x="575" y="101"/>
                  </a:cubicBezTo>
                  <a:cubicBezTo>
                    <a:pt x="575" y="34"/>
                    <a:pt x="575" y="34"/>
                    <a:pt x="575" y="34"/>
                  </a:cubicBezTo>
                  <a:cubicBezTo>
                    <a:pt x="575" y="15"/>
                    <a:pt x="560" y="0"/>
                    <a:pt x="542" y="0"/>
                  </a:cubicBezTo>
                  <a:cubicBezTo>
                    <a:pt x="523" y="0"/>
                    <a:pt x="508" y="15"/>
                    <a:pt x="508" y="34"/>
                  </a:cubicBezTo>
                  <a:cubicBezTo>
                    <a:pt x="508" y="101"/>
                    <a:pt x="508" y="101"/>
                    <a:pt x="508" y="101"/>
                  </a:cubicBezTo>
                  <a:cubicBezTo>
                    <a:pt x="305" y="101"/>
                    <a:pt x="305" y="101"/>
                    <a:pt x="305" y="101"/>
                  </a:cubicBezTo>
                  <a:cubicBezTo>
                    <a:pt x="305" y="34"/>
                    <a:pt x="305" y="34"/>
                    <a:pt x="305" y="34"/>
                  </a:cubicBezTo>
                  <a:cubicBezTo>
                    <a:pt x="305" y="15"/>
                    <a:pt x="290" y="0"/>
                    <a:pt x="271" y="0"/>
                  </a:cubicBezTo>
                  <a:cubicBezTo>
                    <a:pt x="252" y="0"/>
                    <a:pt x="237" y="15"/>
                    <a:pt x="237" y="34"/>
                  </a:cubicBezTo>
                  <a:cubicBezTo>
                    <a:pt x="237" y="101"/>
                    <a:pt x="237" y="101"/>
                    <a:pt x="237" y="101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41" y="101"/>
                    <a:pt x="0" y="142"/>
                    <a:pt x="0" y="192"/>
                  </a:cubicBezTo>
                  <a:cubicBezTo>
                    <a:pt x="0" y="992"/>
                    <a:pt x="0" y="992"/>
                    <a:pt x="0" y="992"/>
                  </a:cubicBezTo>
                  <a:cubicBezTo>
                    <a:pt x="0" y="1042"/>
                    <a:pt x="41" y="1083"/>
                    <a:pt x="90" y="1083"/>
                  </a:cubicBezTo>
                  <a:cubicBezTo>
                    <a:pt x="993" y="1083"/>
                    <a:pt x="993" y="1083"/>
                    <a:pt x="993" y="1083"/>
                  </a:cubicBezTo>
                  <a:cubicBezTo>
                    <a:pt x="1043" y="1083"/>
                    <a:pt x="1083" y="1042"/>
                    <a:pt x="1083" y="992"/>
                  </a:cubicBezTo>
                  <a:cubicBezTo>
                    <a:pt x="1083" y="192"/>
                    <a:pt x="1083" y="192"/>
                    <a:pt x="1083" y="192"/>
                  </a:cubicBezTo>
                  <a:cubicBezTo>
                    <a:pt x="1083" y="142"/>
                    <a:pt x="1043" y="101"/>
                    <a:pt x="993" y="101"/>
                  </a:cubicBezTo>
                  <a:close/>
                  <a:moveTo>
                    <a:pt x="1015" y="992"/>
                  </a:moveTo>
                  <a:cubicBezTo>
                    <a:pt x="1015" y="1005"/>
                    <a:pt x="1005" y="1015"/>
                    <a:pt x="993" y="1015"/>
                  </a:cubicBezTo>
                  <a:cubicBezTo>
                    <a:pt x="90" y="1015"/>
                    <a:pt x="90" y="1015"/>
                    <a:pt x="90" y="1015"/>
                  </a:cubicBezTo>
                  <a:cubicBezTo>
                    <a:pt x="78" y="1015"/>
                    <a:pt x="68" y="1005"/>
                    <a:pt x="68" y="992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8" y="179"/>
                    <a:pt x="78" y="169"/>
                    <a:pt x="90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237"/>
                    <a:pt x="237" y="237"/>
                    <a:pt x="237" y="237"/>
                  </a:cubicBezTo>
                  <a:cubicBezTo>
                    <a:pt x="237" y="255"/>
                    <a:pt x="252" y="270"/>
                    <a:pt x="271" y="270"/>
                  </a:cubicBezTo>
                  <a:cubicBezTo>
                    <a:pt x="290" y="270"/>
                    <a:pt x="305" y="255"/>
                    <a:pt x="305" y="237"/>
                  </a:cubicBezTo>
                  <a:cubicBezTo>
                    <a:pt x="305" y="169"/>
                    <a:pt x="305" y="169"/>
                    <a:pt x="305" y="169"/>
                  </a:cubicBezTo>
                  <a:cubicBezTo>
                    <a:pt x="508" y="169"/>
                    <a:pt x="508" y="169"/>
                    <a:pt x="508" y="169"/>
                  </a:cubicBezTo>
                  <a:cubicBezTo>
                    <a:pt x="508" y="237"/>
                    <a:pt x="508" y="237"/>
                    <a:pt x="508" y="237"/>
                  </a:cubicBezTo>
                  <a:cubicBezTo>
                    <a:pt x="508" y="255"/>
                    <a:pt x="523" y="270"/>
                    <a:pt x="542" y="270"/>
                  </a:cubicBezTo>
                  <a:cubicBezTo>
                    <a:pt x="560" y="270"/>
                    <a:pt x="575" y="255"/>
                    <a:pt x="575" y="237"/>
                  </a:cubicBezTo>
                  <a:cubicBezTo>
                    <a:pt x="575" y="169"/>
                    <a:pt x="575" y="169"/>
                    <a:pt x="575" y="169"/>
                  </a:cubicBezTo>
                  <a:cubicBezTo>
                    <a:pt x="778" y="169"/>
                    <a:pt x="778" y="169"/>
                    <a:pt x="778" y="169"/>
                  </a:cubicBezTo>
                  <a:cubicBezTo>
                    <a:pt x="778" y="237"/>
                    <a:pt x="778" y="237"/>
                    <a:pt x="778" y="237"/>
                  </a:cubicBezTo>
                  <a:cubicBezTo>
                    <a:pt x="778" y="255"/>
                    <a:pt x="794" y="270"/>
                    <a:pt x="812" y="270"/>
                  </a:cubicBezTo>
                  <a:cubicBezTo>
                    <a:pt x="831" y="270"/>
                    <a:pt x="846" y="255"/>
                    <a:pt x="846" y="237"/>
                  </a:cubicBezTo>
                  <a:cubicBezTo>
                    <a:pt x="846" y="169"/>
                    <a:pt x="846" y="169"/>
                    <a:pt x="846" y="169"/>
                  </a:cubicBezTo>
                  <a:cubicBezTo>
                    <a:pt x="993" y="169"/>
                    <a:pt x="993" y="169"/>
                    <a:pt x="993" y="169"/>
                  </a:cubicBezTo>
                  <a:cubicBezTo>
                    <a:pt x="1005" y="169"/>
                    <a:pt x="1015" y="179"/>
                    <a:pt x="1015" y="192"/>
                  </a:cubicBezTo>
                  <a:lnTo>
                    <a:pt x="1015" y="992"/>
                  </a:lnTo>
                  <a:close/>
                </a:path>
              </a:pathLst>
            </a:custGeom>
            <a:solidFill>
              <a:srgbClr val="3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81900" y="3732136"/>
              <a:ext cx="59777" cy="44539"/>
            </a:xfrm>
            <a:prstGeom prst="rect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81900" y="3807150"/>
              <a:ext cx="59777" cy="44539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81900" y="3882163"/>
              <a:ext cx="59777" cy="45712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87388" y="3882163"/>
              <a:ext cx="59777" cy="45712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87388" y="3807150"/>
              <a:ext cx="59777" cy="44539"/>
            </a:xfrm>
            <a:prstGeom prst="rect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87388" y="3732136"/>
              <a:ext cx="59777" cy="44539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2875" y="3882163"/>
              <a:ext cx="59777" cy="45712"/>
            </a:xfrm>
            <a:prstGeom prst="rect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2875" y="3807150"/>
              <a:ext cx="59777" cy="44539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92875" y="3732136"/>
              <a:ext cx="59777" cy="44539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53" name="组合 247出自【趣你的PPT】(微信:qunideppt)：最优质的PPT资源库"/>
          <p:cNvGrpSpPr>
            <a:grpSpLocks/>
          </p:cNvGrpSpPr>
          <p:nvPr/>
        </p:nvGrpSpPr>
        <p:grpSpPr bwMode="auto">
          <a:xfrm>
            <a:off x="8443913" y="3714750"/>
            <a:ext cx="725487" cy="723900"/>
            <a:chOff x="5676147" y="3452008"/>
            <a:chExt cx="724349" cy="724349"/>
          </a:xfrm>
        </p:grpSpPr>
        <p:sp>
          <p:nvSpPr>
            <p:cNvPr id="40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6147" y="34520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92183" y="3696974"/>
              <a:ext cx="493448" cy="244966"/>
            </a:xfrm>
            <a:prstGeom prst="rect">
              <a:avLst/>
            </a:pr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8321" y="3852862"/>
              <a:ext cx="169953" cy="191050"/>
            </a:xfrm>
            <a:custGeom>
              <a:avLst/>
              <a:gdLst>
                <a:gd name="T0" fmla="*/ 42531737 w 383"/>
                <a:gd name="T1" fmla="*/ 75255526 h 431"/>
                <a:gd name="T2" fmla="*/ 9451694 w 383"/>
                <a:gd name="T3" fmla="*/ 42441913 h 431"/>
                <a:gd name="T4" fmla="*/ 42531737 w 383"/>
                <a:gd name="T5" fmla="*/ 9431487 h 431"/>
                <a:gd name="T6" fmla="*/ 66554571 w 383"/>
                <a:gd name="T7" fmla="*/ 19845263 h 431"/>
                <a:gd name="T8" fmla="*/ 75415202 w 383"/>
                <a:gd name="T9" fmla="*/ 15719293 h 431"/>
                <a:gd name="T10" fmla="*/ 42531737 w 383"/>
                <a:gd name="T11" fmla="*/ 0 h 431"/>
                <a:gd name="T12" fmla="*/ 0 w 383"/>
                <a:gd name="T13" fmla="*/ 42441913 h 431"/>
                <a:gd name="T14" fmla="*/ 42531737 w 383"/>
                <a:gd name="T15" fmla="*/ 84687013 h 431"/>
                <a:gd name="T16" fmla="*/ 50211127 w 383"/>
                <a:gd name="T17" fmla="*/ 83901092 h 431"/>
                <a:gd name="T18" fmla="*/ 46272921 w 383"/>
                <a:gd name="T19" fmla="*/ 75059157 h 431"/>
                <a:gd name="T20" fmla="*/ 42531737 w 383"/>
                <a:gd name="T21" fmla="*/ 75255526 h 4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83" h="431">
                  <a:moveTo>
                    <a:pt x="216" y="383"/>
                  </a:moveTo>
                  <a:cubicBezTo>
                    <a:pt x="123" y="383"/>
                    <a:pt x="48" y="308"/>
                    <a:pt x="48" y="216"/>
                  </a:cubicBezTo>
                  <a:cubicBezTo>
                    <a:pt x="48" y="123"/>
                    <a:pt x="123" y="48"/>
                    <a:pt x="216" y="48"/>
                  </a:cubicBezTo>
                  <a:cubicBezTo>
                    <a:pt x="264" y="48"/>
                    <a:pt x="308" y="68"/>
                    <a:pt x="338" y="101"/>
                  </a:cubicBezTo>
                  <a:cubicBezTo>
                    <a:pt x="352" y="93"/>
                    <a:pt x="368" y="85"/>
                    <a:pt x="383" y="80"/>
                  </a:cubicBezTo>
                  <a:cubicBezTo>
                    <a:pt x="344" y="31"/>
                    <a:pt x="284" y="0"/>
                    <a:pt x="216" y="0"/>
                  </a:cubicBezTo>
                  <a:cubicBezTo>
                    <a:pt x="97" y="0"/>
                    <a:pt x="0" y="97"/>
                    <a:pt x="0" y="216"/>
                  </a:cubicBezTo>
                  <a:cubicBezTo>
                    <a:pt x="0" y="335"/>
                    <a:pt x="97" y="431"/>
                    <a:pt x="216" y="431"/>
                  </a:cubicBezTo>
                  <a:cubicBezTo>
                    <a:pt x="229" y="431"/>
                    <a:pt x="243" y="430"/>
                    <a:pt x="255" y="427"/>
                  </a:cubicBezTo>
                  <a:cubicBezTo>
                    <a:pt x="247" y="413"/>
                    <a:pt x="240" y="398"/>
                    <a:pt x="235" y="382"/>
                  </a:cubicBezTo>
                  <a:cubicBezTo>
                    <a:pt x="229" y="383"/>
                    <a:pt x="222" y="383"/>
                    <a:pt x="216" y="383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46526" y="3861066"/>
              <a:ext cx="173469" cy="173469"/>
            </a:xfrm>
            <a:prstGeom prst="ellipse">
              <a:avLst/>
            </a:pr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6947" y="3681737"/>
              <a:ext cx="522750" cy="274268"/>
            </a:xfrm>
            <a:custGeom>
              <a:avLst/>
              <a:gdLst>
                <a:gd name="T0" fmla="*/ 108517402 w 1179"/>
                <a:gd name="T1" fmla="*/ 107887785 h 617"/>
                <a:gd name="T2" fmla="*/ 107534419 w 1179"/>
                <a:gd name="T3" fmla="*/ 118360644 h 617"/>
                <a:gd name="T4" fmla="*/ 107731282 w 1179"/>
                <a:gd name="T5" fmla="*/ 121917238 h 617"/>
                <a:gd name="T6" fmla="*/ 6880436 w 1179"/>
                <a:gd name="T7" fmla="*/ 121917238 h 617"/>
                <a:gd name="T8" fmla="*/ 0 w 1179"/>
                <a:gd name="T9" fmla="*/ 115001417 h 617"/>
                <a:gd name="T10" fmla="*/ 0 w 1179"/>
                <a:gd name="T11" fmla="*/ 7113632 h 617"/>
                <a:gd name="T12" fmla="*/ 6880436 w 1179"/>
                <a:gd name="T13" fmla="*/ 0 h 617"/>
                <a:gd name="T14" fmla="*/ 224898667 w 1179"/>
                <a:gd name="T15" fmla="*/ 0 h 617"/>
                <a:gd name="T16" fmla="*/ 231779103 w 1179"/>
                <a:gd name="T17" fmla="*/ 7113632 h 617"/>
                <a:gd name="T18" fmla="*/ 231779103 w 1179"/>
                <a:gd name="T19" fmla="*/ 91092093 h 617"/>
                <a:gd name="T20" fmla="*/ 217821368 w 1179"/>
                <a:gd name="T21" fmla="*/ 85756980 h 617"/>
                <a:gd name="T22" fmla="*/ 217821368 w 1179"/>
                <a:gd name="T23" fmla="*/ 35172093 h 617"/>
                <a:gd name="T24" fmla="*/ 211530189 w 1179"/>
                <a:gd name="T25" fmla="*/ 36357624 h 617"/>
                <a:gd name="T26" fmla="*/ 195213649 w 1179"/>
                <a:gd name="T27" fmla="*/ 19957109 h 617"/>
                <a:gd name="T28" fmla="*/ 196196189 w 1179"/>
                <a:gd name="T29" fmla="*/ 14029453 h 617"/>
                <a:gd name="T30" fmla="*/ 34992770 w 1179"/>
                <a:gd name="T31" fmla="*/ 14029453 h 617"/>
                <a:gd name="T32" fmla="*/ 36172615 w 1179"/>
                <a:gd name="T33" fmla="*/ 19957109 h 617"/>
                <a:gd name="T34" fmla="*/ 19855632 w 1179"/>
                <a:gd name="T35" fmla="*/ 36357624 h 617"/>
                <a:gd name="T36" fmla="*/ 13957735 w 1179"/>
                <a:gd name="T37" fmla="*/ 35369904 h 617"/>
                <a:gd name="T38" fmla="*/ 13957735 w 1179"/>
                <a:gd name="T39" fmla="*/ 85559614 h 617"/>
                <a:gd name="T40" fmla="*/ 19855632 w 1179"/>
                <a:gd name="T41" fmla="*/ 84373638 h 617"/>
                <a:gd name="T42" fmla="*/ 36172615 w 1179"/>
                <a:gd name="T43" fmla="*/ 100971964 h 617"/>
                <a:gd name="T44" fmla="*/ 34599931 w 1179"/>
                <a:gd name="T45" fmla="*/ 107887785 h 617"/>
                <a:gd name="T46" fmla="*/ 108517402 w 1179"/>
                <a:gd name="T47" fmla="*/ 107887785 h 61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79" h="617">
                  <a:moveTo>
                    <a:pt x="552" y="546"/>
                  </a:moveTo>
                  <a:cubicBezTo>
                    <a:pt x="549" y="563"/>
                    <a:pt x="547" y="581"/>
                    <a:pt x="547" y="599"/>
                  </a:cubicBezTo>
                  <a:cubicBezTo>
                    <a:pt x="547" y="605"/>
                    <a:pt x="547" y="611"/>
                    <a:pt x="548" y="617"/>
                  </a:cubicBezTo>
                  <a:cubicBezTo>
                    <a:pt x="35" y="617"/>
                    <a:pt x="35" y="617"/>
                    <a:pt x="35" y="617"/>
                  </a:cubicBezTo>
                  <a:cubicBezTo>
                    <a:pt x="15" y="617"/>
                    <a:pt x="0" y="601"/>
                    <a:pt x="0" y="58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1144" y="0"/>
                    <a:pt x="1144" y="0"/>
                    <a:pt x="1144" y="0"/>
                  </a:cubicBezTo>
                  <a:cubicBezTo>
                    <a:pt x="1163" y="0"/>
                    <a:pt x="1179" y="16"/>
                    <a:pt x="1179" y="36"/>
                  </a:cubicBezTo>
                  <a:cubicBezTo>
                    <a:pt x="1179" y="461"/>
                    <a:pt x="1179" y="461"/>
                    <a:pt x="1179" y="461"/>
                  </a:cubicBezTo>
                  <a:cubicBezTo>
                    <a:pt x="1108" y="434"/>
                    <a:pt x="1108" y="434"/>
                    <a:pt x="1108" y="434"/>
                  </a:cubicBezTo>
                  <a:cubicBezTo>
                    <a:pt x="1108" y="178"/>
                    <a:pt x="1108" y="178"/>
                    <a:pt x="1108" y="178"/>
                  </a:cubicBezTo>
                  <a:cubicBezTo>
                    <a:pt x="1098" y="182"/>
                    <a:pt x="1088" y="184"/>
                    <a:pt x="1076" y="184"/>
                  </a:cubicBezTo>
                  <a:cubicBezTo>
                    <a:pt x="1030" y="184"/>
                    <a:pt x="993" y="147"/>
                    <a:pt x="993" y="101"/>
                  </a:cubicBezTo>
                  <a:cubicBezTo>
                    <a:pt x="993" y="91"/>
                    <a:pt x="995" y="80"/>
                    <a:pt x="99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82" y="80"/>
                    <a:pt x="184" y="91"/>
                    <a:pt x="184" y="101"/>
                  </a:cubicBezTo>
                  <a:cubicBezTo>
                    <a:pt x="184" y="147"/>
                    <a:pt x="147" y="184"/>
                    <a:pt x="101" y="184"/>
                  </a:cubicBezTo>
                  <a:cubicBezTo>
                    <a:pt x="90" y="184"/>
                    <a:pt x="80" y="182"/>
                    <a:pt x="71" y="179"/>
                  </a:cubicBezTo>
                  <a:cubicBezTo>
                    <a:pt x="71" y="433"/>
                    <a:pt x="71" y="433"/>
                    <a:pt x="71" y="433"/>
                  </a:cubicBezTo>
                  <a:cubicBezTo>
                    <a:pt x="80" y="429"/>
                    <a:pt x="90" y="427"/>
                    <a:pt x="101" y="427"/>
                  </a:cubicBezTo>
                  <a:cubicBezTo>
                    <a:pt x="147" y="427"/>
                    <a:pt x="184" y="465"/>
                    <a:pt x="184" y="511"/>
                  </a:cubicBezTo>
                  <a:cubicBezTo>
                    <a:pt x="184" y="523"/>
                    <a:pt x="181" y="535"/>
                    <a:pt x="176" y="546"/>
                  </a:cubicBezTo>
                  <a:cubicBezTo>
                    <a:pt x="552" y="546"/>
                    <a:pt x="552" y="546"/>
                    <a:pt x="552" y="546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2136" y="3729792"/>
              <a:ext cx="152371" cy="179329"/>
            </a:xfrm>
            <a:custGeom>
              <a:avLst/>
              <a:gdLst>
                <a:gd name="T0" fmla="*/ 46572218 w 343"/>
                <a:gd name="T1" fmla="*/ 55760222 h 404"/>
                <a:gd name="T2" fmla="*/ 19536805 w 343"/>
                <a:gd name="T3" fmla="*/ 55760222 h 404"/>
                <a:gd name="T4" fmla="*/ 28811890 w 343"/>
                <a:gd name="T5" fmla="*/ 41377060 h 404"/>
                <a:gd name="T6" fmla="*/ 22891633 w 343"/>
                <a:gd name="T7" fmla="*/ 31328421 h 404"/>
                <a:gd name="T8" fmla="*/ 34534465 w 343"/>
                <a:gd name="T9" fmla="*/ 19703108 h 404"/>
                <a:gd name="T10" fmla="*/ 46177742 w 343"/>
                <a:gd name="T11" fmla="*/ 31328421 h 404"/>
                <a:gd name="T12" fmla="*/ 40849643 w 343"/>
                <a:gd name="T13" fmla="*/ 40982891 h 404"/>
                <a:gd name="T14" fmla="*/ 50913681 w 343"/>
                <a:gd name="T15" fmla="*/ 53001929 h 404"/>
                <a:gd name="T16" fmla="*/ 64727912 w 343"/>
                <a:gd name="T17" fmla="*/ 47484899 h 404"/>
                <a:gd name="T18" fmla="*/ 65516865 w 343"/>
                <a:gd name="T19" fmla="*/ 40588722 h 404"/>
                <a:gd name="T20" fmla="*/ 52689714 w 343"/>
                <a:gd name="T21" fmla="*/ 15368584 h 404"/>
                <a:gd name="T22" fmla="*/ 67687818 w 343"/>
                <a:gd name="T23" fmla="*/ 15368584 h 404"/>
                <a:gd name="T24" fmla="*/ 67687818 w 343"/>
                <a:gd name="T25" fmla="*/ 0 h 404"/>
                <a:gd name="T26" fmla="*/ 0 w 343"/>
                <a:gd name="T27" fmla="*/ 0 h 404"/>
                <a:gd name="T28" fmla="*/ 0 w 343"/>
                <a:gd name="T29" fmla="*/ 15368584 h 404"/>
                <a:gd name="T30" fmla="*/ 15392581 w 343"/>
                <a:gd name="T31" fmla="*/ 15368584 h 404"/>
                <a:gd name="T32" fmla="*/ 2762668 w 343"/>
                <a:gd name="T33" fmla="*/ 40588722 h 404"/>
                <a:gd name="T34" fmla="*/ 13419310 w 343"/>
                <a:gd name="T35" fmla="*/ 64035545 h 404"/>
                <a:gd name="T36" fmla="*/ 0 w 343"/>
                <a:gd name="T37" fmla="*/ 64035545 h 404"/>
                <a:gd name="T38" fmla="*/ 0 w 343"/>
                <a:gd name="T39" fmla="*/ 79601213 h 404"/>
                <a:gd name="T40" fmla="*/ 28614208 w 343"/>
                <a:gd name="T41" fmla="*/ 79601213 h 404"/>
                <a:gd name="T42" fmla="*/ 46572218 w 343"/>
                <a:gd name="T43" fmla="*/ 55760222 h 4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43" h="404">
                  <a:moveTo>
                    <a:pt x="236" y="283"/>
                  </a:moveTo>
                  <a:cubicBezTo>
                    <a:pt x="99" y="283"/>
                    <a:pt x="99" y="283"/>
                    <a:pt x="99" y="283"/>
                  </a:cubicBezTo>
                  <a:cubicBezTo>
                    <a:pt x="99" y="251"/>
                    <a:pt x="118" y="223"/>
                    <a:pt x="146" y="210"/>
                  </a:cubicBezTo>
                  <a:cubicBezTo>
                    <a:pt x="128" y="200"/>
                    <a:pt x="116" y="181"/>
                    <a:pt x="116" y="159"/>
                  </a:cubicBezTo>
                  <a:cubicBezTo>
                    <a:pt x="116" y="126"/>
                    <a:pt x="142" y="100"/>
                    <a:pt x="175" y="100"/>
                  </a:cubicBezTo>
                  <a:cubicBezTo>
                    <a:pt x="207" y="100"/>
                    <a:pt x="234" y="126"/>
                    <a:pt x="234" y="159"/>
                  </a:cubicBezTo>
                  <a:cubicBezTo>
                    <a:pt x="234" y="179"/>
                    <a:pt x="223" y="198"/>
                    <a:pt x="207" y="208"/>
                  </a:cubicBezTo>
                  <a:cubicBezTo>
                    <a:pt x="233" y="218"/>
                    <a:pt x="253" y="241"/>
                    <a:pt x="258" y="269"/>
                  </a:cubicBezTo>
                  <a:cubicBezTo>
                    <a:pt x="280" y="256"/>
                    <a:pt x="303" y="247"/>
                    <a:pt x="328" y="241"/>
                  </a:cubicBezTo>
                  <a:cubicBezTo>
                    <a:pt x="330" y="230"/>
                    <a:pt x="332" y="218"/>
                    <a:pt x="332" y="206"/>
                  </a:cubicBezTo>
                  <a:cubicBezTo>
                    <a:pt x="332" y="153"/>
                    <a:pt x="306" y="107"/>
                    <a:pt x="267" y="78"/>
                  </a:cubicBezTo>
                  <a:cubicBezTo>
                    <a:pt x="343" y="78"/>
                    <a:pt x="343" y="78"/>
                    <a:pt x="343" y="78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39" y="107"/>
                    <a:pt x="14" y="153"/>
                    <a:pt x="14" y="206"/>
                  </a:cubicBezTo>
                  <a:cubicBezTo>
                    <a:pt x="14" y="253"/>
                    <a:pt x="35" y="296"/>
                    <a:pt x="68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45" y="404"/>
                    <a:pt x="145" y="404"/>
                    <a:pt x="145" y="404"/>
                  </a:cubicBezTo>
                  <a:cubicBezTo>
                    <a:pt x="163" y="355"/>
                    <a:pt x="194" y="313"/>
                    <a:pt x="236" y="283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3958" y="3892712"/>
              <a:ext cx="48056" cy="112520"/>
            </a:xfrm>
            <a:custGeom>
              <a:avLst/>
              <a:gdLst>
                <a:gd name="T0" fmla="*/ 21582983 w 107"/>
                <a:gd name="T1" fmla="*/ 0 h 252"/>
                <a:gd name="T2" fmla="*/ 12707893 w 107"/>
                <a:gd name="T3" fmla="*/ 0 h 252"/>
                <a:gd name="T4" fmla="*/ 12304132 w 107"/>
                <a:gd name="T5" fmla="*/ 1993658 h 252"/>
                <a:gd name="T6" fmla="*/ 2420316 w 107"/>
                <a:gd name="T7" fmla="*/ 8174221 h 252"/>
                <a:gd name="T8" fmla="*/ 0 w 107"/>
                <a:gd name="T9" fmla="*/ 8174221 h 252"/>
                <a:gd name="T10" fmla="*/ 0 w 107"/>
                <a:gd name="T11" fmla="*/ 17544636 h 252"/>
                <a:gd name="T12" fmla="*/ 2420316 w 107"/>
                <a:gd name="T13" fmla="*/ 17544636 h 252"/>
                <a:gd name="T14" fmla="*/ 10892544 w 107"/>
                <a:gd name="T15" fmla="*/ 16547584 h 252"/>
                <a:gd name="T16" fmla="*/ 10892544 w 107"/>
                <a:gd name="T17" fmla="*/ 50241073 h 252"/>
                <a:gd name="T18" fmla="*/ 15329864 w 107"/>
                <a:gd name="T19" fmla="*/ 50241073 h 252"/>
                <a:gd name="T20" fmla="*/ 14724897 w 107"/>
                <a:gd name="T21" fmla="*/ 43063904 h 252"/>
                <a:gd name="T22" fmla="*/ 21582983 w 107"/>
                <a:gd name="T23" fmla="*/ 18740831 h 252"/>
                <a:gd name="T24" fmla="*/ 21582983 w 107"/>
                <a:gd name="T25" fmla="*/ 199589 h 252"/>
                <a:gd name="T26" fmla="*/ 21582983 w 107"/>
                <a:gd name="T27" fmla="*/ 199589 h 252"/>
                <a:gd name="T28" fmla="*/ 21582983 w 107"/>
                <a:gd name="T29" fmla="*/ 0 h 25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7" h="252">
                  <a:moveTo>
                    <a:pt x="107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58" y="24"/>
                    <a:pt x="51" y="41"/>
                    <a:pt x="1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29" y="88"/>
                    <a:pt x="43" y="86"/>
                    <a:pt x="54" y="83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76" y="252"/>
                    <a:pt x="76" y="252"/>
                    <a:pt x="76" y="252"/>
                  </a:cubicBezTo>
                  <a:cubicBezTo>
                    <a:pt x="74" y="241"/>
                    <a:pt x="73" y="228"/>
                    <a:pt x="73" y="216"/>
                  </a:cubicBezTo>
                  <a:cubicBezTo>
                    <a:pt x="73" y="171"/>
                    <a:pt x="85" y="130"/>
                    <a:pt x="107" y="94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107" y="1"/>
                    <a:pt x="107" y="1"/>
                    <a:pt x="107" y="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52014" y="3892712"/>
              <a:ext cx="191050" cy="192222"/>
            </a:xfrm>
            <a:prstGeom prst="ellipse">
              <a:avLst/>
            </a:pr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60218" y="3902089"/>
              <a:ext cx="173469" cy="173469"/>
            </a:xfrm>
            <a:prstGeom prst="ellipse">
              <a:avLst/>
            </a:pr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7651" y="3933735"/>
              <a:ext cx="46883" cy="111348"/>
            </a:xfrm>
            <a:custGeom>
              <a:avLst/>
              <a:gdLst>
                <a:gd name="T0" fmla="*/ 11737557 w 106"/>
                <a:gd name="T1" fmla="*/ 1952567 h 252"/>
                <a:gd name="T2" fmla="*/ 2347688 w 106"/>
                <a:gd name="T3" fmla="*/ 8004684 h 252"/>
                <a:gd name="T4" fmla="*/ 0 w 106"/>
                <a:gd name="T5" fmla="*/ 8004684 h 252"/>
                <a:gd name="T6" fmla="*/ 0 w 106"/>
                <a:gd name="T7" fmla="*/ 16985872 h 252"/>
                <a:gd name="T8" fmla="*/ 2347688 w 106"/>
                <a:gd name="T9" fmla="*/ 16985872 h 252"/>
                <a:gd name="T10" fmla="*/ 10563713 w 106"/>
                <a:gd name="T11" fmla="*/ 16009368 h 252"/>
                <a:gd name="T12" fmla="*/ 10563713 w 106"/>
                <a:gd name="T13" fmla="*/ 49199909 h 252"/>
                <a:gd name="T14" fmla="*/ 20735997 w 106"/>
                <a:gd name="T15" fmla="*/ 49199909 h 252"/>
                <a:gd name="T16" fmla="*/ 20735997 w 106"/>
                <a:gd name="T17" fmla="*/ 0 h 252"/>
                <a:gd name="T18" fmla="*/ 12128544 w 106"/>
                <a:gd name="T19" fmla="*/ 0 h 252"/>
                <a:gd name="T20" fmla="*/ 11737557 w 106"/>
                <a:gd name="T21" fmla="*/ 1952567 h 2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06" h="252">
                  <a:moveTo>
                    <a:pt x="60" y="10"/>
                  </a:moveTo>
                  <a:cubicBezTo>
                    <a:pt x="58" y="23"/>
                    <a:pt x="50" y="41"/>
                    <a:pt x="1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28" y="87"/>
                    <a:pt x="42" y="85"/>
                    <a:pt x="54" y="82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106" y="252"/>
                    <a:pt x="106" y="252"/>
                    <a:pt x="106" y="25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62" y="0"/>
                    <a:pt x="62" y="0"/>
                    <a:pt x="62" y="0"/>
                  </a:cubicBezTo>
                  <a:lnTo>
                    <a:pt x="60" y="10"/>
                  </a:ln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4" name="组合 742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3713163"/>
            <a:ext cx="722313" cy="722312"/>
            <a:chOff x="1844994" y="3642321"/>
            <a:chExt cx="721713" cy="721714"/>
          </a:xfrm>
        </p:grpSpPr>
        <p:sp>
          <p:nvSpPr>
            <p:cNvPr id="40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44994" y="3642321"/>
              <a:ext cx="721713" cy="721714"/>
            </a:xfrm>
            <a:custGeom>
              <a:avLst/>
              <a:gdLst>
                <a:gd name="T0" fmla="*/ 319160327 w 1632"/>
                <a:gd name="T1" fmla="*/ 297062258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7062258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7062258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9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89712" y="4121807"/>
              <a:ext cx="124219" cy="38508"/>
            </a:xfrm>
            <a:custGeom>
              <a:avLst/>
              <a:gdLst>
                <a:gd name="T0" fmla="*/ 0 w 281"/>
                <a:gd name="T1" fmla="*/ 0 h 89"/>
                <a:gd name="T2" fmla="*/ 54912313 w 281"/>
                <a:gd name="T3" fmla="*/ 0 h 89"/>
                <a:gd name="T4" fmla="*/ 49049707 w 281"/>
                <a:gd name="T5" fmla="*/ 16661416 h 89"/>
                <a:gd name="T6" fmla="*/ 22082248 w 281"/>
                <a:gd name="T7" fmla="*/ 16661416 h 89"/>
                <a:gd name="T8" fmla="*/ 0 w 281"/>
                <a:gd name="T9" fmla="*/ 11419569 h 89"/>
                <a:gd name="T10" fmla="*/ 0 w 281"/>
                <a:gd name="T11" fmla="*/ 0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89">
                  <a:moveTo>
                    <a:pt x="0" y="0"/>
                  </a:moveTo>
                  <a:cubicBezTo>
                    <a:pt x="281" y="0"/>
                    <a:pt x="281" y="0"/>
                    <a:pt x="281" y="0"/>
                  </a:cubicBezTo>
                  <a:cubicBezTo>
                    <a:pt x="262" y="25"/>
                    <a:pt x="251" y="56"/>
                    <a:pt x="251" y="89"/>
                  </a:cubicBezTo>
                  <a:cubicBezTo>
                    <a:pt x="113" y="89"/>
                    <a:pt x="113" y="89"/>
                    <a:pt x="113" y="89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9518" y="4121807"/>
              <a:ext cx="228563" cy="38508"/>
            </a:xfrm>
            <a:custGeom>
              <a:avLst/>
              <a:gdLst>
                <a:gd name="T0" fmla="*/ 100657119 w 519"/>
                <a:gd name="T1" fmla="*/ 1123222 h 89"/>
                <a:gd name="T2" fmla="*/ 95808413 w 519"/>
                <a:gd name="T3" fmla="*/ 16661416 h 89"/>
                <a:gd name="T4" fmla="*/ 5818448 w 519"/>
                <a:gd name="T5" fmla="*/ 16661416 h 89"/>
                <a:gd name="T6" fmla="*/ 0 w 519"/>
                <a:gd name="T7" fmla="*/ 0 h 89"/>
                <a:gd name="T8" fmla="*/ 85917228 w 519"/>
                <a:gd name="T9" fmla="*/ 0 h 89"/>
                <a:gd name="T10" fmla="*/ 100657119 w 519"/>
                <a:gd name="T11" fmla="*/ 1123222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9" h="89">
                  <a:moveTo>
                    <a:pt x="519" y="6"/>
                  </a:moveTo>
                  <a:cubicBezTo>
                    <a:pt x="503" y="30"/>
                    <a:pt x="494" y="59"/>
                    <a:pt x="494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30" y="56"/>
                    <a:pt x="18" y="25"/>
                    <a:pt x="0" y="0"/>
                  </a:cubicBezTo>
                  <a:cubicBezTo>
                    <a:pt x="443" y="0"/>
                    <a:pt x="443" y="0"/>
                    <a:pt x="443" y="0"/>
                  </a:cubicBezTo>
                  <a:lnTo>
                    <a:pt x="519" y="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4542" y="3894486"/>
              <a:ext cx="206204" cy="244712"/>
            </a:xfrm>
            <a:custGeom>
              <a:avLst/>
              <a:gdLst>
                <a:gd name="T0" fmla="*/ 65703571 w 467"/>
                <a:gd name="T1" fmla="*/ 107309973 h 553"/>
                <a:gd name="T2" fmla="*/ 64729069 w 467"/>
                <a:gd name="T3" fmla="*/ 104960207 h 553"/>
                <a:gd name="T4" fmla="*/ 38798585 w 467"/>
                <a:gd name="T5" fmla="*/ 89098621 h 553"/>
                <a:gd name="T6" fmla="*/ 14817546 w 467"/>
                <a:gd name="T7" fmla="*/ 102022778 h 553"/>
                <a:gd name="T8" fmla="*/ 0 w 467"/>
                <a:gd name="T9" fmla="*/ 101043930 h 553"/>
                <a:gd name="T10" fmla="*/ 0 w 467"/>
                <a:gd name="T11" fmla="*/ 0 h 553"/>
                <a:gd name="T12" fmla="*/ 48546692 w 467"/>
                <a:gd name="T13" fmla="*/ 0 h 553"/>
                <a:gd name="T14" fmla="*/ 48546692 w 467"/>
                <a:gd name="T15" fmla="*/ 11553681 h 553"/>
                <a:gd name="T16" fmla="*/ 63949291 w 467"/>
                <a:gd name="T17" fmla="*/ 58159148 h 553"/>
                <a:gd name="T18" fmla="*/ 91049442 w 467"/>
                <a:gd name="T19" fmla="*/ 69908421 h 553"/>
                <a:gd name="T20" fmla="*/ 91049442 w 467"/>
                <a:gd name="T21" fmla="*/ 108289264 h 553"/>
                <a:gd name="T22" fmla="*/ 65703571 w 467"/>
                <a:gd name="T23" fmla="*/ 107309973 h 5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67" h="553">
                  <a:moveTo>
                    <a:pt x="337" y="548"/>
                  </a:moveTo>
                  <a:cubicBezTo>
                    <a:pt x="336" y="544"/>
                    <a:pt x="334" y="540"/>
                    <a:pt x="332" y="536"/>
                  </a:cubicBezTo>
                  <a:cubicBezTo>
                    <a:pt x="307" y="488"/>
                    <a:pt x="257" y="455"/>
                    <a:pt x="199" y="455"/>
                  </a:cubicBezTo>
                  <a:cubicBezTo>
                    <a:pt x="148" y="455"/>
                    <a:pt x="103" y="481"/>
                    <a:pt x="76" y="52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467" y="357"/>
                    <a:pt x="467" y="357"/>
                    <a:pt x="467" y="357"/>
                  </a:cubicBezTo>
                  <a:cubicBezTo>
                    <a:pt x="467" y="553"/>
                    <a:pt x="467" y="553"/>
                    <a:pt x="467" y="553"/>
                  </a:cubicBezTo>
                  <a:cubicBezTo>
                    <a:pt x="337" y="548"/>
                    <a:pt x="337" y="548"/>
                    <a:pt x="337" y="548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64848" y="4132987"/>
              <a:ext cx="57141" cy="23602"/>
            </a:xfrm>
            <a:custGeom>
              <a:avLst/>
              <a:gdLst>
                <a:gd name="T0" fmla="*/ 25116107 w 130"/>
                <a:gd name="T1" fmla="*/ 710589 h 56"/>
                <a:gd name="T2" fmla="*/ 25116107 w 130"/>
                <a:gd name="T3" fmla="*/ 9947400 h 56"/>
                <a:gd name="T4" fmla="*/ 2125206 w 130"/>
                <a:gd name="T5" fmla="*/ 9947400 h 56"/>
                <a:gd name="T6" fmla="*/ 1931805 w 130"/>
                <a:gd name="T7" fmla="*/ 8170928 h 56"/>
                <a:gd name="T8" fmla="*/ 0 w 130"/>
                <a:gd name="T9" fmla="*/ 0 h 56"/>
                <a:gd name="T10" fmla="*/ 25116107 w 130"/>
                <a:gd name="T11" fmla="*/ 710589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0" h="56">
                  <a:moveTo>
                    <a:pt x="130" y="4"/>
                  </a:moveTo>
                  <a:cubicBezTo>
                    <a:pt x="130" y="56"/>
                    <a:pt x="130" y="56"/>
                    <a:pt x="130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1" y="52"/>
                    <a:pt x="10" y="49"/>
                    <a:pt x="10" y="46"/>
                  </a:cubicBezTo>
                  <a:cubicBezTo>
                    <a:pt x="9" y="30"/>
                    <a:pt x="5" y="15"/>
                    <a:pt x="0" y="0"/>
                  </a:cubicBezTo>
                  <a:lnTo>
                    <a:pt x="130" y="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6839" y="3945416"/>
              <a:ext cx="86953" cy="79500"/>
            </a:xfrm>
            <a:custGeom>
              <a:avLst/>
              <a:gdLst>
                <a:gd name="T0" fmla="*/ 108011774 w 70"/>
                <a:gd name="T1" fmla="*/ 98753906 h 64"/>
                <a:gd name="T2" fmla="*/ 75608118 w 70"/>
                <a:gd name="T3" fmla="*/ 0 h 64"/>
                <a:gd name="T4" fmla="*/ 0 w 70"/>
                <a:gd name="T5" fmla="*/ 0 h 64"/>
                <a:gd name="T6" fmla="*/ 0 w 70"/>
                <a:gd name="T7" fmla="*/ 98753906 h 64"/>
                <a:gd name="T8" fmla="*/ 108011774 w 70"/>
                <a:gd name="T9" fmla="*/ 9875390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0" y="64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6839" y="3945416"/>
              <a:ext cx="86953" cy="79500"/>
            </a:xfrm>
            <a:custGeom>
              <a:avLst/>
              <a:gdLst>
                <a:gd name="T0" fmla="*/ 108011774 w 70"/>
                <a:gd name="T1" fmla="*/ 98753906 h 64"/>
                <a:gd name="T2" fmla="*/ 75608118 w 70"/>
                <a:gd name="T3" fmla="*/ 0 h 64"/>
                <a:gd name="T4" fmla="*/ 0 w 70"/>
                <a:gd name="T5" fmla="*/ 0 h 64"/>
                <a:gd name="T6" fmla="*/ 0 w 70"/>
                <a:gd name="T7" fmla="*/ 98753906 h 64"/>
                <a:gd name="T8" fmla="*/ 108011774 w 70"/>
                <a:gd name="T9" fmla="*/ 98753906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" h="64">
                  <a:moveTo>
                    <a:pt x="70" y="64"/>
                  </a:moveTo>
                  <a:lnTo>
                    <a:pt x="49" y="0"/>
                  </a:lnTo>
                  <a:lnTo>
                    <a:pt x="0" y="0"/>
                  </a:lnTo>
                  <a:lnTo>
                    <a:pt x="0" y="64"/>
                  </a:lnTo>
                  <a:lnTo>
                    <a:pt x="70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8900" y="4113112"/>
              <a:ext cx="95648" cy="95649"/>
            </a:xfrm>
            <a:custGeom>
              <a:avLst/>
              <a:gdLst>
                <a:gd name="T0" fmla="*/ 41965779 w 218"/>
                <a:gd name="T1" fmla="*/ 20792084 h 219"/>
                <a:gd name="T2" fmla="*/ 20982890 w 218"/>
                <a:gd name="T3" fmla="*/ 41775028 h 219"/>
                <a:gd name="T4" fmla="*/ 0 w 218"/>
                <a:gd name="T5" fmla="*/ 20792084 h 219"/>
                <a:gd name="T6" fmla="*/ 20982890 w 218"/>
                <a:gd name="T7" fmla="*/ 0 h 219"/>
                <a:gd name="T8" fmla="*/ 41965779 w 218"/>
                <a:gd name="T9" fmla="*/ 20792084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" h="219">
                  <a:moveTo>
                    <a:pt x="218" y="109"/>
                  </a:moveTo>
                  <a:cubicBezTo>
                    <a:pt x="218" y="170"/>
                    <a:pt x="169" y="219"/>
                    <a:pt x="109" y="219"/>
                  </a:cubicBezTo>
                  <a:cubicBezTo>
                    <a:pt x="48" y="219"/>
                    <a:pt x="0" y="169"/>
                    <a:pt x="0" y="109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69" y="0"/>
                    <a:pt x="218" y="49"/>
                    <a:pt x="218" y="10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0018" y="4134229"/>
              <a:ext cx="52172" cy="53415"/>
            </a:xfrm>
            <a:custGeom>
              <a:avLst/>
              <a:gdLst>
                <a:gd name="T0" fmla="*/ 22873257 w 119"/>
                <a:gd name="T1" fmla="*/ 11887306 h 119"/>
                <a:gd name="T2" fmla="*/ 11532643 w 119"/>
                <a:gd name="T3" fmla="*/ 0 h 119"/>
                <a:gd name="T4" fmla="*/ 0 w 119"/>
                <a:gd name="T5" fmla="*/ 11887306 h 119"/>
                <a:gd name="T6" fmla="*/ 11532643 w 119"/>
                <a:gd name="T7" fmla="*/ 23976153 h 119"/>
                <a:gd name="T8" fmla="*/ 22873257 w 119"/>
                <a:gd name="T9" fmla="*/ 11887306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9" y="59"/>
                  </a:moveTo>
                  <a:cubicBezTo>
                    <a:pt x="119" y="27"/>
                    <a:pt x="93" y="0"/>
                    <a:pt x="60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3"/>
                    <a:pt x="27" y="119"/>
                    <a:pt x="60" y="119"/>
                  </a:cubicBezTo>
                  <a:cubicBezTo>
                    <a:pt x="93" y="119"/>
                    <a:pt x="119" y="92"/>
                    <a:pt x="119" y="59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4292" y="4113112"/>
              <a:ext cx="96891" cy="95649"/>
            </a:xfrm>
            <a:custGeom>
              <a:avLst/>
              <a:gdLst>
                <a:gd name="T0" fmla="*/ 42866967 w 219"/>
                <a:gd name="T1" fmla="*/ 20792084 h 219"/>
                <a:gd name="T2" fmla="*/ 21531481 w 219"/>
                <a:gd name="T3" fmla="*/ 41775028 h 219"/>
                <a:gd name="T4" fmla="*/ 0 w 219"/>
                <a:gd name="T5" fmla="*/ 20792084 h 219"/>
                <a:gd name="T6" fmla="*/ 21531481 w 219"/>
                <a:gd name="T7" fmla="*/ 0 h 219"/>
                <a:gd name="T8" fmla="*/ 42866967 w 219"/>
                <a:gd name="T9" fmla="*/ 20792084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9" h="219">
                  <a:moveTo>
                    <a:pt x="219" y="109"/>
                  </a:moveTo>
                  <a:cubicBezTo>
                    <a:pt x="219" y="170"/>
                    <a:pt x="170" y="219"/>
                    <a:pt x="110" y="219"/>
                  </a:cubicBezTo>
                  <a:cubicBezTo>
                    <a:pt x="49" y="219"/>
                    <a:pt x="0" y="169"/>
                    <a:pt x="0" y="109"/>
                  </a:cubicBezTo>
                  <a:cubicBezTo>
                    <a:pt x="0" y="49"/>
                    <a:pt x="49" y="0"/>
                    <a:pt x="110" y="0"/>
                  </a:cubicBezTo>
                  <a:cubicBezTo>
                    <a:pt x="170" y="0"/>
                    <a:pt x="219" y="49"/>
                    <a:pt x="219" y="10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6652" y="4134229"/>
              <a:ext cx="53414" cy="53415"/>
            </a:xfrm>
            <a:custGeom>
              <a:avLst/>
              <a:gdLst>
                <a:gd name="T0" fmla="*/ 23975255 w 119"/>
                <a:gd name="T1" fmla="*/ 11887306 h 119"/>
                <a:gd name="T2" fmla="*/ 12088172 w 119"/>
                <a:gd name="T3" fmla="*/ 0 h 119"/>
                <a:gd name="T4" fmla="*/ 0 w 119"/>
                <a:gd name="T5" fmla="*/ 11887306 h 119"/>
                <a:gd name="T6" fmla="*/ 12088172 w 119"/>
                <a:gd name="T7" fmla="*/ 23976153 h 119"/>
                <a:gd name="T8" fmla="*/ 23975255 w 119"/>
                <a:gd name="T9" fmla="*/ 11887306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9" h="119">
                  <a:moveTo>
                    <a:pt x="119" y="59"/>
                  </a:moveTo>
                  <a:cubicBezTo>
                    <a:pt x="119" y="27"/>
                    <a:pt x="93" y="0"/>
                    <a:pt x="60" y="0"/>
                  </a:cubicBezTo>
                  <a:cubicBezTo>
                    <a:pt x="26" y="0"/>
                    <a:pt x="0" y="27"/>
                    <a:pt x="0" y="59"/>
                  </a:cubicBezTo>
                  <a:cubicBezTo>
                    <a:pt x="0" y="93"/>
                    <a:pt x="26" y="119"/>
                    <a:pt x="60" y="119"/>
                  </a:cubicBezTo>
                  <a:cubicBezTo>
                    <a:pt x="93" y="119"/>
                    <a:pt x="119" y="92"/>
                    <a:pt x="119" y="59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89712" y="3858462"/>
              <a:ext cx="402470" cy="248438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89712" y="3858462"/>
              <a:ext cx="402470" cy="24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6839" y="4024916"/>
              <a:ext cx="86953" cy="96891"/>
            </a:xfrm>
            <a:custGeom>
              <a:avLst/>
              <a:gdLst>
                <a:gd name="T0" fmla="*/ 38185981 w 198"/>
                <a:gd name="T1" fmla="*/ 0 h 218"/>
                <a:gd name="T2" fmla="*/ 38185981 w 198"/>
                <a:gd name="T3" fmla="*/ 0 h 218"/>
                <a:gd name="T4" fmla="*/ 0 w 198"/>
                <a:gd name="T5" fmla="*/ 0 h 218"/>
                <a:gd name="T6" fmla="*/ 0 w 198"/>
                <a:gd name="T7" fmla="*/ 43063605 h 218"/>
                <a:gd name="T8" fmla="*/ 23335902 w 198"/>
                <a:gd name="T9" fmla="*/ 30421107 h 218"/>
                <a:gd name="T10" fmla="*/ 38185981 w 198"/>
                <a:gd name="T11" fmla="*/ 33779403 h 218"/>
                <a:gd name="T12" fmla="*/ 38185981 w 198"/>
                <a:gd name="T13" fmla="*/ 0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8" h="218">
                  <a:moveTo>
                    <a:pt x="198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7" y="168"/>
                    <a:pt x="83" y="154"/>
                    <a:pt x="121" y="154"/>
                  </a:cubicBezTo>
                  <a:cubicBezTo>
                    <a:pt x="164" y="154"/>
                    <a:pt x="198" y="171"/>
                    <a:pt x="198" y="171"/>
                  </a:cubicBezTo>
                  <a:cubicBezTo>
                    <a:pt x="198" y="0"/>
                    <a:pt x="198" y="0"/>
                    <a:pt x="198" y="0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54292" y="4034854"/>
              <a:ext cx="18632" cy="745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542" y="3894486"/>
              <a:ext cx="109313" cy="26086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542" y="3894486"/>
              <a:ext cx="109313" cy="26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89712" y="3941690"/>
              <a:ext cx="402470" cy="8322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89712" y="3941690"/>
              <a:ext cx="402470" cy="8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0893" y="3929268"/>
              <a:ext cx="166454" cy="161485"/>
            </a:xfrm>
            <a:custGeom>
              <a:avLst/>
              <a:gdLst>
                <a:gd name="T0" fmla="*/ 27045233 w 376"/>
                <a:gd name="T1" fmla="*/ 42083876 h 365"/>
                <a:gd name="T2" fmla="*/ 0 w 376"/>
                <a:gd name="T3" fmla="*/ 42083876 h 365"/>
                <a:gd name="T4" fmla="*/ 22145908 w 376"/>
                <a:gd name="T5" fmla="*/ 70074757 h 365"/>
                <a:gd name="T6" fmla="*/ 22537695 w 376"/>
                <a:gd name="T7" fmla="*/ 70074757 h 365"/>
                <a:gd name="T8" fmla="*/ 70944820 w 376"/>
                <a:gd name="T9" fmla="*/ 59504789 h 365"/>
                <a:gd name="T10" fmla="*/ 48799355 w 376"/>
                <a:gd name="T11" fmla="*/ 49521919 h 365"/>
                <a:gd name="T12" fmla="*/ 37236114 w 376"/>
                <a:gd name="T13" fmla="*/ 49717913 h 365"/>
                <a:gd name="T14" fmla="*/ 37040442 w 376"/>
                <a:gd name="T15" fmla="*/ 49717913 h 365"/>
                <a:gd name="T16" fmla="*/ 27045233 w 376"/>
                <a:gd name="T17" fmla="*/ 42083876 h 365"/>
                <a:gd name="T18" fmla="*/ 9995209 w 376"/>
                <a:gd name="T19" fmla="*/ 0 h 365"/>
                <a:gd name="T20" fmla="*/ 1959819 w 376"/>
                <a:gd name="T21" fmla="*/ 5089211 h 365"/>
                <a:gd name="T22" fmla="*/ 20577876 w 376"/>
                <a:gd name="T23" fmla="*/ 5089211 h 365"/>
                <a:gd name="T24" fmla="*/ 9995209 w 376"/>
                <a:gd name="T25" fmla="*/ 0 h 3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76" h="365">
                  <a:moveTo>
                    <a:pt x="138" y="215"/>
                  </a:moveTo>
                  <a:cubicBezTo>
                    <a:pt x="0" y="215"/>
                    <a:pt x="0" y="215"/>
                    <a:pt x="0" y="215"/>
                  </a:cubicBezTo>
                  <a:cubicBezTo>
                    <a:pt x="8" y="286"/>
                    <a:pt x="35" y="358"/>
                    <a:pt x="113" y="358"/>
                  </a:cubicBezTo>
                  <a:cubicBezTo>
                    <a:pt x="113" y="358"/>
                    <a:pt x="114" y="358"/>
                    <a:pt x="115" y="358"/>
                  </a:cubicBezTo>
                  <a:cubicBezTo>
                    <a:pt x="273" y="356"/>
                    <a:pt x="376" y="365"/>
                    <a:pt x="362" y="304"/>
                  </a:cubicBezTo>
                  <a:cubicBezTo>
                    <a:pt x="352" y="259"/>
                    <a:pt x="303" y="253"/>
                    <a:pt x="249" y="253"/>
                  </a:cubicBezTo>
                  <a:cubicBezTo>
                    <a:pt x="229" y="253"/>
                    <a:pt x="209" y="254"/>
                    <a:pt x="190" y="254"/>
                  </a:cubicBezTo>
                  <a:cubicBezTo>
                    <a:pt x="189" y="254"/>
                    <a:pt x="189" y="254"/>
                    <a:pt x="189" y="254"/>
                  </a:cubicBezTo>
                  <a:cubicBezTo>
                    <a:pt x="165" y="254"/>
                    <a:pt x="149" y="238"/>
                    <a:pt x="138" y="215"/>
                  </a:cubicBezTo>
                  <a:moveTo>
                    <a:pt x="51" y="0"/>
                  </a:moveTo>
                  <a:cubicBezTo>
                    <a:pt x="35" y="0"/>
                    <a:pt x="19" y="7"/>
                    <a:pt x="10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92" y="11"/>
                    <a:pt x="71" y="0"/>
                    <a:pt x="51" y="0"/>
                  </a:cubicBezTo>
                </a:path>
              </a:pathLst>
            </a:custGeom>
            <a:solidFill>
              <a:srgbClr val="8AA0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97166" y="3941690"/>
              <a:ext cx="64594" cy="83227"/>
            </a:xfrm>
            <a:custGeom>
              <a:avLst/>
              <a:gdLst>
                <a:gd name="T0" fmla="*/ 22118578 w 146"/>
                <a:gd name="T1" fmla="*/ 0 h 189"/>
                <a:gd name="T2" fmla="*/ 3523470 w 146"/>
                <a:gd name="T3" fmla="*/ 0 h 189"/>
                <a:gd name="T4" fmla="*/ 2153281 w 146"/>
                <a:gd name="T5" fmla="*/ 8726065 h 189"/>
                <a:gd name="T6" fmla="*/ 1565741 w 146"/>
                <a:gd name="T7" fmla="*/ 36649384 h 189"/>
                <a:gd name="T8" fmla="*/ 28577978 w 146"/>
                <a:gd name="T9" fmla="*/ 36649384 h 189"/>
                <a:gd name="T10" fmla="*/ 24075865 w 146"/>
                <a:gd name="T11" fmla="*/ 4847863 h 189"/>
                <a:gd name="T12" fmla="*/ 22118578 w 146"/>
                <a:gd name="T13" fmla="*/ 0 h 1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6" h="189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3" y="11"/>
                    <a:pt x="11" y="26"/>
                    <a:pt x="11" y="45"/>
                  </a:cubicBezTo>
                  <a:cubicBezTo>
                    <a:pt x="11" y="45"/>
                    <a:pt x="0" y="117"/>
                    <a:pt x="8" y="189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24" y="140"/>
                    <a:pt x="123" y="58"/>
                    <a:pt x="123" y="25"/>
                  </a:cubicBezTo>
                  <a:cubicBezTo>
                    <a:pt x="122" y="16"/>
                    <a:pt x="119" y="7"/>
                    <a:pt x="113" y="0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4910" y="4042307"/>
              <a:ext cx="60867" cy="81985"/>
            </a:xfrm>
            <a:custGeom>
              <a:avLst/>
              <a:gdLst>
                <a:gd name="T0" fmla="*/ 7411005 w 136"/>
                <a:gd name="T1" fmla="*/ 0 h 186"/>
                <a:gd name="T2" fmla="*/ 16825250 w 136"/>
                <a:gd name="T3" fmla="*/ 13600254 h 186"/>
                <a:gd name="T4" fmla="*/ 16825250 w 136"/>
                <a:gd name="T5" fmla="*/ 33028936 h 186"/>
                <a:gd name="T6" fmla="*/ 20430725 w 136"/>
                <a:gd name="T7" fmla="*/ 36137313 h 186"/>
                <a:gd name="T8" fmla="*/ 26439998 w 136"/>
                <a:gd name="T9" fmla="*/ 34777508 h 186"/>
                <a:gd name="T10" fmla="*/ 26239495 w 136"/>
                <a:gd name="T11" fmla="*/ 13600254 h 186"/>
                <a:gd name="T12" fmla="*/ 7411005 w 136"/>
                <a:gd name="T13" fmla="*/ 0 h 1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6" h="186">
                  <a:moveTo>
                    <a:pt x="37" y="0"/>
                  </a:moveTo>
                  <a:cubicBezTo>
                    <a:pt x="0" y="59"/>
                    <a:pt x="72" y="61"/>
                    <a:pt x="84" y="70"/>
                  </a:cubicBezTo>
                  <a:cubicBezTo>
                    <a:pt x="96" y="79"/>
                    <a:pt x="84" y="142"/>
                    <a:pt x="84" y="170"/>
                  </a:cubicBezTo>
                  <a:cubicBezTo>
                    <a:pt x="84" y="182"/>
                    <a:pt x="93" y="186"/>
                    <a:pt x="102" y="186"/>
                  </a:cubicBezTo>
                  <a:cubicBezTo>
                    <a:pt x="116" y="186"/>
                    <a:pt x="132" y="179"/>
                    <a:pt x="132" y="179"/>
                  </a:cubicBezTo>
                  <a:cubicBezTo>
                    <a:pt x="132" y="179"/>
                    <a:pt x="126" y="122"/>
                    <a:pt x="131" y="70"/>
                  </a:cubicBezTo>
                  <a:cubicBezTo>
                    <a:pt x="136" y="18"/>
                    <a:pt x="37" y="0"/>
                    <a:pt x="37" y="0"/>
                  </a:cubicBezTo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5" name="组合 743出自【趣你的PPT】(微信:qunideppt)：最优质的PPT资源库"/>
          <p:cNvGrpSpPr>
            <a:grpSpLocks/>
          </p:cNvGrpSpPr>
          <p:nvPr/>
        </p:nvGrpSpPr>
        <p:grpSpPr bwMode="auto">
          <a:xfrm>
            <a:off x="1844675" y="3713163"/>
            <a:ext cx="722313" cy="722312"/>
            <a:chOff x="2666083" y="3642321"/>
            <a:chExt cx="721713" cy="721714"/>
          </a:xfrm>
        </p:grpSpPr>
        <p:sp>
          <p:nvSpPr>
            <p:cNvPr id="40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6083" y="3642321"/>
              <a:ext cx="721713" cy="721714"/>
            </a:xfrm>
            <a:custGeom>
              <a:avLst/>
              <a:gdLst>
                <a:gd name="T0" fmla="*/ 319160327 w 1632"/>
                <a:gd name="T1" fmla="*/ 297062258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7062258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7062258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9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099" y="4018706"/>
              <a:ext cx="156516" cy="168938"/>
            </a:xfrm>
            <a:custGeom>
              <a:avLst/>
              <a:gdLst>
                <a:gd name="T0" fmla="*/ 52584955 w 354"/>
                <a:gd name="T1" fmla="*/ 1945654 h 383"/>
                <a:gd name="T2" fmla="*/ 48480168 w 354"/>
                <a:gd name="T3" fmla="*/ 8755223 h 383"/>
                <a:gd name="T4" fmla="*/ 34600647 w 354"/>
                <a:gd name="T5" fmla="*/ 5836962 h 383"/>
                <a:gd name="T6" fmla="*/ 0 w 354"/>
                <a:gd name="T7" fmla="*/ 40274290 h 383"/>
                <a:gd name="T8" fmla="*/ 34600647 w 354"/>
                <a:gd name="T9" fmla="*/ 74517096 h 383"/>
                <a:gd name="T10" fmla="*/ 69201295 w 354"/>
                <a:gd name="T11" fmla="*/ 40274290 h 383"/>
                <a:gd name="T12" fmla="*/ 56494760 w 354"/>
                <a:gd name="T13" fmla="*/ 13813659 h 383"/>
                <a:gd name="T14" fmla="*/ 60209141 w 354"/>
                <a:gd name="T15" fmla="*/ 7782616 h 383"/>
                <a:gd name="T16" fmla="*/ 52584955 w 354"/>
                <a:gd name="T17" fmla="*/ 1945654 h 3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4" h="383">
                  <a:moveTo>
                    <a:pt x="269" y="10"/>
                  </a:moveTo>
                  <a:cubicBezTo>
                    <a:pt x="248" y="45"/>
                    <a:pt x="248" y="45"/>
                    <a:pt x="248" y="45"/>
                  </a:cubicBezTo>
                  <a:cubicBezTo>
                    <a:pt x="226" y="35"/>
                    <a:pt x="202" y="30"/>
                    <a:pt x="177" y="30"/>
                  </a:cubicBezTo>
                  <a:cubicBezTo>
                    <a:pt x="79" y="30"/>
                    <a:pt x="0" y="109"/>
                    <a:pt x="0" y="207"/>
                  </a:cubicBezTo>
                  <a:cubicBezTo>
                    <a:pt x="0" y="304"/>
                    <a:pt x="79" y="383"/>
                    <a:pt x="177" y="383"/>
                  </a:cubicBezTo>
                  <a:cubicBezTo>
                    <a:pt x="274" y="383"/>
                    <a:pt x="354" y="304"/>
                    <a:pt x="354" y="207"/>
                  </a:cubicBezTo>
                  <a:cubicBezTo>
                    <a:pt x="354" y="152"/>
                    <a:pt x="329" y="103"/>
                    <a:pt x="289" y="71"/>
                  </a:cubicBezTo>
                  <a:cubicBezTo>
                    <a:pt x="308" y="40"/>
                    <a:pt x="308" y="40"/>
                    <a:pt x="308" y="40"/>
                  </a:cubicBezTo>
                  <a:cubicBezTo>
                    <a:pt x="293" y="0"/>
                    <a:pt x="269" y="10"/>
                    <a:pt x="269" y="1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1655" y="3903181"/>
              <a:ext cx="137883" cy="60868"/>
            </a:xfrm>
            <a:custGeom>
              <a:avLst/>
              <a:gdLst>
                <a:gd name="T0" fmla="*/ 60935005 w 312"/>
                <a:gd name="T1" fmla="*/ 17427045 h 136"/>
                <a:gd name="T2" fmla="*/ 5468475 w 312"/>
                <a:gd name="T3" fmla="*/ 10816602 h 136"/>
                <a:gd name="T4" fmla="*/ 0 w 312"/>
                <a:gd name="T5" fmla="*/ 27242010 h 136"/>
                <a:gd name="T6" fmla="*/ 60935005 w 312"/>
                <a:gd name="T7" fmla="*/ 17427045 h 1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2" h="136">
                  <a:moveTo>
                    <a:pt x="312" y="87"/>
                  </a:moveTo>
                  <a:cubicBezTo>
                    <a:pt x="300" y="0"/>
                    <a:pt x="28" y="54"/>
                    <a:pt x="28" y="54"/>
                  </a:cubicBezTo>
                  <a:cubicBezTo>
                    <a:pt x="0" y="136"/>
                    <a:pt x="0" y="136"/>
                    <a:pt x="0" y="136"/>
                  </a:cubicBezTo>
                  <a:lnTo>
                    <a:pt x="312" y="8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9309" y="3900697"/>
              <a:ext cx="563955" cy="228563"/>
            </a:xfrm>
            <a:custGeom>
              <a:avLst/>
              <a:gdLst>
                <a:gd name="T0" fmla="*/ 186352654 w 1276"/>
                <a:gd name="T1" fmla="*/ 27949232 h 517"/>
                <a:gd name="T2" fmla="*/ 148457176 w 1276"/>
                <a:gd name="T3" fmla="*/ 33616887 h 517"/>
                <a:gd name="T4" fmla="*/ 132048561 w 1276"/>
                <a:gd name="T5" fmla="*/ 15049348 h 517"/>
                <a:gd name="T6" fmla="*/ 68368494 w 1276"/>
                <a:gd name="T7" fmla="*/ 27362572 h 517"/>
                <a:gd name="T8" fmla="*/ 74423939 w 1276"/>
                <a:gd name="T9" fmla="*/ 20717445 h 517"/>
                <a:gd name="T10" fmla="*/ 34574950 w 1276"/>
                <a:gd name="T11" fmla="*/ 24040230 h 517"/>
                <a:gd name="T12" fmla="*/ 23050114 w 1276"/>
                <a:gd name="T13" fmla="*/ 54138926 h 517"/>
                <a:gd name="T14" fmla="*/ 49616107 w 1276"/>
                <a:gd name="T15" fmla="*/ 54138926 h 517"/>
                <a:gd name="T16" fmla="*/ 57234361 w 1276"/>
                <a:gd name="T17" fmla="*/ 60002429 h 517"/>
                <a:gd name="T18" fmla="*/ 72275076 w 1276"/>
                <a:gd name="T19" fmla="*/ 101046509 h 517"/>
                <a:gd name="T20" fmla="*/ 94153083 w 1276"/>
                <a:gd name="T21" fmla="*/ 101046509 h 517"/>
                <a:gd name="T22" fmla="*/ 97278702 w 1276"/>
                <a:gd name="T23" fmla="*/ 101046509 h 517"/>
                <a:gd name="T24" fmla="*/ 164084387 w 1276"/>
                <a:gd name="T25" fmla="*/ 101046509 h 517"/>
                <a:gd name="T26" fmla="*/ 172288253 w 1276"/>
                <a:gd name="T27" fmla="*/ 101046509 h 517"/>
                <a:gd name="T28" fmla="*/ 166623510 w 1276"/>
                <a:gd name="T29" fmla="*/ 87756255 h 517"/>
                <a:gd name="T30" fmla="*/ 171507290 w 1276"/>
                <a:gd name="T31" fmla="*/ 87756255 h 517"/>
                <a:gd name="T32" fmla="*/ 171116587 w 1276"/>
                <a:gd name="T33" fmla="*/ 87756255 h 517"/>
                <a:gd name="T34" fmla="*/ 162912280 w 1276"/>
                <a:gd name="T35" fmla="*/ 62934402 h 517"/>
                <a:gd name="T36" fmla="*/ 247298245 w 1276"/>
                <a:gd name="T37" fmla="*/ 18372133 h 517"/>
                <a:gd name="T38" fmla="*/ 186352654 w 1276"/>
                <a:gd name="T39" fmla="*/ 27949232 h 51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276" h="517">
                  <a:moveTo>
                    <a:pt x="954" y="143"/>
                  </a:moveTo>
                  <a:cubicBezTo>
                    <a:pt x="760" y="172"/>
                    <a:pt x="760" y="172"/>
                    <a:pt x="760" y="172"/>
                  </a:cubicBezTo>
                  <a:cubicBezTo>
                    <a:pt x="735" y="132"/>
                    <a:pt x="707" y="97"/>
                    <a:pt x="676" y="77"/>
                  </a:cubicBezTo>
                  <a:cubicBezTo>
                    <a:pt x="554" y="0"/>
                    <a:pt x="350" y="140"/>
                    <a:pt x="350" y="140"/>
                  </a:cubicBezTo>
                  <a:cubicBezTo>
                    <a:pt x="350" y="140"/>
                    <a:pt x="363" y="126"/>
                    <a:pt x="381" y="106"/>
                  </a:cubicBezTo>
                  <a:cubicBezTo>
                    <a:pt x="278" y="99"/>
                    <a:pt x="177" y="123"/>
                    <a:pt x="177" y="123"/>
                  </a:cubicBezTo>
                  <a:cubicBezTo>
                    <a:pt x="0" y="252"/>
                    <a:pt x="118" y="277"/>
                    <a:pt x="118" y="277"/>
                  </a:cubicBezTo>
                  <a:cubicBezTo>
                    <a:pt x="254" y="277"/>
                    <a:pt x="254" y="277"/>
                    <a:pt x="254" y="277"/>
                  </a:cubicBezTo>
                  <a:cubicBezTo>
                    <a:pt x="282" y="277"/>
                    <a:pt x="293" y="307"/>
                    <a:pt x="293" y="307"/>
                  </a:cubicBezTo>
                  <a:cubicBezTo>
                    <a:pt x="370" y="517"/>
                    <a:pt x="370" y="517"/>
                    <a:pt x="370" y="517"/>
                  </a:cubicBezTo>
                  <a:cubicBezTo>
                    <a:pt x="482" y="517"/>
                    <a:pt x="482" y="517"/>
                    <a:pt x="482" y="517"/>
                  </a:cubicBezTo>
                  <a:cubicBezTo>
                    <a:pt x="498" y="517"/>
                    <a:pt x="498" y="517"/>
                    <a:pt x="498" y="517"/>
                  </a:cubicBezTo>
                  <a:cubicBezTo>
                    <a:pt x="840" y="517"/>
                    <a:pt x="840" y="517"/>
                    <a:pt x="840" y="517"/>
                  </a:cubicBezTo>
                  <a:cubicBezTo>
                    <a:pt x="882" y="517"/>
                    <a:pt x="882" y="517"/>
                    <a:pt x="882" y="517"/>
                  </a:cubicBezTo>
                  <a:cubicBezTo>
                    <a:pt x="882" y="517"/>
                    <a:pt x="885" y="467"/>
                    <a:pt x="853" y="449"/>
                  </a:cubicBezTo>
                  <a:cubicBezTo>
                    <a:pt x="822" y="431"/>
                    <a:pt x="878" y="449"/>
                    <a:pt x="878" y="449"/>
                  </a:cubicBezTo>
                  <a:cubicBezTo>
                    <a:pt x="876" y="449"/>
                    <a:pt x="876" y="449"/>
                    <a:pt x="876" y="449"/>
                  </a:cubicBezTo>
                  <a:cubicBezTo>
                    <a:pt x="876" y="449"/>
                    <a:pt x="861" y="392"/>
                    <a:pt x="834" y="322"/>
                  </a:cubicBezTo>
                  <a:cubicBezTo>
                    <a:pt x="925" y="291"/>
                    <a:pt x="1276" y="169"/>
                    <a:pt x="1266" y="94"/>
                  </a:cubicBezTo>
                  <a:cubicBezTo>
                    <a:pt x="954" y="143"/>
                    <a:pt x="954" y="143"/>
                    <a:pt x="954" y="143"/>
                  </a:cubicBezTo>
                </a:path>
              </a:pathLst>
            </a:cu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7568" y="3870884"/>
              <a:ext cx="152789" cy="84469"/>
            </a:xfrm>
            <a:custGeom>
              <a:avLst/>
              <a:gdLst>
                <a:gd name="T0" fmla="*/ 39779897 w 346"/>
                <a:gd name="T1" fmla="*/ 34192607 h 190"/>
                <a:gd name="T2" fmla="*/ 45044935 w 346"/>
                <a:gd name="T3" fmla="*/ 10672880 h 190"/>
                <a:gd name="T4" fmla="*/ 0 w 346"/>
                <a:gd name="T5" fmla="*/ 37552695 h 190"/>
                <a:gd name="T6" fmla="*/ 39779897 w 346"/>
                <a:gd name="T7" fmla="*/ 34192607 h 19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46" h="190">
                  <a:moveTo>
                    <a:pt x="204" y="173"/>
                  </a:moveTo>
                  <a:cubicBezTo>
                    <a:pt x="256" y="114"/>
                    <a:pt x="346" y="0"/>
                    <a:pt x="231" y="54"/>
                  </a:cubicBezTo>
                  <a:cubicBezTo>
                    <a:pt x="124" y="109"/>
                    <a:pt x="50" y="153"/>
                    <a:pt x="0" y="190"/>
                  </a:cubicBezTo>
                  <a:cubicBezTo>
                    <a:pt x="125" y="164"/>
                    <a:pt x="204" y="173"/>
                    <a:pt x="204" y="173"/>
                  </a:cubicBez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1669" y="4060940"/>
              <a:ext cx="98133" cy="98134"/>
            </a:xfrm>
            <a:custGeom>
              <a:avLst/>
              <a:gdLst>
                <a:gd name="T0" fmla="*/ 21689603 w 222"/>
                <a:gd name="T1" fmla="*/ 43379648 h 222"/>
                <a:gd name="T2" fmla="*/ 0 w 222"/>
                <a:gd name="T3" fmla="*/ 21689824 h 222"/>
                <a:gd name="T4" fmla="*/ 21689603 w 222"/>
                <a:gd name="T5" fmla="*/ 0 h 222"/>
                <a:gd name="T6" fmla="*/ 28723794 w 222"/>
                <a:gd name="T7" fmla="*/ 1172303 h 222"/>
                <a:gd name="T8" fmla="*/ 17586141 w 222"/>
                <a:gd name="T9" fmla="*/ 19149391 h 222"/>
                <a:gd name="T10" fmla="*/ 25792624 w 222"/>
                <a:gd name="T11" fmla="*/ 24230257 h 222"/>
                <a:gd name="T12" fmla="*/ 36930719 w 222"/>
                <a:gd name="T13" fmla="*/ 6252727 h 222"/>
                <a:gd name="T14" fmla="*/ 43378764 w 222"/>
                <a:gd name="T15" fmla="*/ 21689824 h 222"/>
                <a:gd name="T16" fmla="*/ 21689603 w 222"/>
                <a:gd name="T17" fmla="*/ 43379648 h 2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2" h="222">
                  <a:moveTo>
                    <a:pt x="111" y="222"/>
                  </a:moveTo>
                  <a:cubicBezTo>
                    <a:pt x="50" y="222"/>
                    <a:pt x="0" y="172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23" y="0"/>
                    <a:pt x="135" y="2"/>
                    <a:pt x="147" y="6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209" y="52"/>
                    <a:pt x="222" y="80"/>
                    <a:pt x="222" y="111"/>
                  </a:cubicBezTo>
                  <a:cubicBezTo>
                    <a:pt x="222" y="172"/>
                    <a:pt x="172" y="222"/>
                    <a:pt x="111" y="222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9677" y="4026159"/>
              <a:ext cx="40992" cy="90680"/>
            </a:xfrm>
            <a:custGeom>
              <a:avLst/>
              <a:gdLst>
                <a:gd name="T0" fmla="*/ 35489135 w 33"/>
                <a:gd name="T1" fmla="*/ 112641951 h 73"/>
                <a:gd name="T2" fmla="*/ 0 w 33"/>
                <a:gd name="T3" fmla="*/ 6172451 h 73"/>
                <a:gd name="T4" fmla="*/ 13887593 w 33"/>
                <a:gd name="T5" fmla="*/ 0 h 73"/>
                <a:gd name="T6" fmla="*/ 50919517 w 33"/>
                <a:gd name="T7" fmla="*/ 108012302 h 73"/>
                <a:gd name="T8" fmla="*/ 35489135 w 33"/>
                <a:gd name="T9" fmla="*/ 112641951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73">
                  <a:moveTo>
                    <a:pt x="23" y="73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33" y="70"/>
                  </a:lnTo>
                  <a:lnTo>
                    <a:pt x="23" y="73"/>
                  </a:lnTo>
                  <a:close/>
                </a:path>
              </a:pathLst>
            </a:custGeom>
            <a:solidFill>
              <a:srgbClr val="A5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41842" y="4029885"/>
              <a:ext cx="155274" cy="156516"/>
            </a:xfrm>
            <a:custGeom>
              <a:avLst/>
              <a:gdLst>
                <a:gd name="T0" fmla="*/ 783006 w 351"/>
                <a:gd name="T1" fmla="*/ 43201953 h 354"/>
                <a:gd name="T2" fmla="*/ 34246986 w 351"/>
                <a:gd name="T3" fmla="*/ 69201295 h 354"/>
                <a:gd name="T4" fmla="*/ 68689502 w 351"/>
                <a:gd name="T5" fmla="*/ 34600647 h 354"/>
                <a:gd name="T6" fmla="*/ 34246986 w 351"/>
                <a:gd name="T7" fmla="*/ 0 h 354"/>
                <a:gd name="T8" fmla="*/ 0 w 351"/>
                <a:gd name="T9" fmla="*/ 29713723 h 3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1" h="354">
                  <a:moveTo>
                    <a:pt x="4" y="221"/>
                  </a:moveTo>
                  <a:cubicBezTo>
                    <a:pt x="23" y="297"/>
                    <a:pt x="92" y="354"/>
                    <a:pt x="175" y="354"/>
                  </a:cubicBezTo>
                  <a:cubicBezTo>
                    <a:pt x="272" y="354"/>
                    <a:pt x="351" y="275"/>
                    <a:pt x="351" y="177"/>
                  </a:cubicBezTo>
                  <a:cubicBezTo>
                    <a:pt x="351" y="80"/>
                    <a:pt x="272" y="0"/>
                    <a:pt x="175" y="0"/>
                  </a:cubicBezTo>
                  <a:cubicBezTo>
                    <a:pt x="85" y="0"/>
                    <a:pt x="12" y="67"/>
                    <a:pt x="0" y="152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6686" y="4058456"/>
              <a:ext cx="96891" cy="98134"/>
            </a:xfrm>
            <a:custGeom>
              <a:avLst/>
              <a:gdLst>
                <a:gd name="T0" fmla="*/ 21139935 w 219"/>
                <a:gd name="T1" fmla="*/ 0 h 222"/>
                <a:gd name="T2" fmla="*/ 42866967 w 219"/>
                <a:gd name="T3" fmla="*/ 21689824 h 222"/>
                <a:gd name="T4" fmla="*/ 21139935 w 219"/>
                <a:gd name="T5" fmla="*/ 43379648 h 222"/>
                <a:gd name="T6" fmla="*/ 1174637 w 219"/>
                <a:gd name="T7" fmla="*/ 30287600 h 222"/>
                <a:gd name="T8" fmla="*/ 27599335 w 219"/>
                <a:gd name="T9" fmla="*/ 30287600 h 222"/>
                <a:gd name="T10" fmla="*/ 27599335 w 219"/>
                <a:gd name="T11" fmla="*/ 16804784 h 222"/>
                <a:gd name="T12" fmla="*/ 0 w 219"/>
                <a:gd name="T13" fmla="*/ 16804784 h 222"/>
                <a:gd name="T14" fmla="*/ 21139935 w 219"/>
                <a:gd name="T15" fmla="*/ 0 h 2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9" h="222">
                  <a:moveTo>
                    <a:pt x="108" y="0"/>
                  </a:moveTo>
                  <a:cubicBezTo>
                    <a:pt x="169" y="0"/>
                    <a:pt x="219" y="50"/>
                    <a:pt x="219" y="111"/>
                  </a:cubicBezTo>
                  <a:cubicBezTo>
                    <a:pt x="219" y="172"/>
                    <a:pt x="169" y="222"/>
                    <a:pt x="108" y="222"/>
                  </a:cubicBezTo>
                  <a:cubicBezTo>
                    <a:pt x="62" y="222"/>
                    <a:pt x="23" y="194"/>
                    <a:pt x="6" y="155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1" y="37"/>
                    <a:pt x="55" y="0"/>
                    <a:pt x="108" y="0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31904" y="4096963"/>
              <a:ext cx="98133" cy="335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04584" y="3926783"/>
              <a:ext cx="181360" cy="49688"/>
            </a:xfrm>
            <a:custGeom>
              <a:avLst/>
              <a:gdLst>
                <a:gd name="T0" fmla="*/ 66134915 w 410"/>
                <a:gd name="T1" fmla="*/ 5319231 h 114"/>
                <a:gd name="T2" fmla="*/ 80223048 w 410"/>
                <a:gd name="T3" fmla="*/ 21656994 h 114"/>
                <a:gd name="T4" fmla="*/ 80223048 w 410"/>
                <a:gd name="T5" fmla="*/ 21656994 h 114"/>
                <a:gd name="T6" fmla="*/ 80223048 w 410"/>
                <a:gd name="T7" fmla="*/ 21656994 h 114"/>
                <a:gd name="T8" fmla="*/ 66134915 w 410"/>
                <a:gd name="T9" fmla="*/ 5319231 h 114"/>
                <a:gd name="T10" fmla="*/ 38155048 w 410"/>
                <a:gd name="T11" fmla="*/ 0 h 114"/>
                <a:gd name="T12" fmla="*/ 0 w 410"/>
                <a:gd name="T13" fmla="*/ 15577624 h 114"/>
                <a:gd name="T14" fmla="*/ 0 w 410"/>
                <a:gd name="T15" fmla="*/ 15577624 h 114"/>
                <a:gd name="T16" fmla="*/ 0 w 410"/>
                <a:gd name="T17" fmla="*/ 15577624 h 114"/>
                <a:gd name="T18" fmla="*/ 38155048 w 410"/>
                <a:gd name="T19" fmla="*/ 0 h 1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10" h="114">
                  <a:moveTo>
                    <a:pt x="338" y="28"/>
                  </a:moveTo>
                  <a:cubicBezTo>
                    <a:pt x="364" y="48"/>
                    <a:pt x="389" y="79"/>
                    <a:pt x="410" y="114"/>
                  </a:cubicBezTo>
                  <a:cubicBezTo>
                    <a:pt x="410" y="114"/>
                    <a:pt x="410" y="114"/>
                    <a:pt x="410" y="114"/>
                  </a:cubicBezTo>
                  <a:cubicBezTo>
                    <a:pt x="410" y="114"/>
                    <a:pt x="410" y="114"/>
                    <a:pt x="410" y="114"/>
                  </a:cubicBezTo>
                  <a:cubicBezTo>
                    <a:pt x="390" y="74"/>
                    <a:pt x="365" y="46"/>
                    <a:pt x="338" y="28"/>
                  </a:cubicBezTo>
                  <a:moveTo>
                    <a:pt x="195" y="0"/>
                  </a:moveTo>
                  <a:cubicBezTo>
                    <a:pt x="92" y="14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96" y="17"/>
                    <a:pt x="195" y="0"/>
                  </a:cubicBezTo>
                </a:path>
              </a:pathLst>
            </a:custGeom>
            <a:solidFill>
              <a:srgbClr val="D48E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04584" y="3925541"/>
              <a:ext cx="199993" cy="99375"/>
            </a:xfrm>
            <a:custGeom>
              <a:avLst/>
              <a:gdLst>
                <a:gd name="T0" fmla="*/ 0 w 452"/>
                <a:gd name="T1" fmla="*/ 16581050 h 225"/>
                <a:gd name="T2" fmla="*/ 0 w 452"/>
                <a:gd name="T3" fmla="*/ 16581050 h 225"/>
                <a:gd name="T4" fmla="*/ 0 w 452"/>
                <a:gd name="T5" fmla="*/ 16581050 h 225"/>
                <a:gd name="T6" fmla="*/ 0 w 452"/>
                <a:gd name="T7" fmla="*/ 16581050 h 225"/>
                <a:gd name="T8" fmla="*/ 45223638 w 452"/>
                <a:gd name="T9" fmla="*/ 0 h 225"/>
                <a:gd name="T10" fmla="*/ 38175655 w 452"/>
                <a:gd name="T11" fmla="*/ 585208 h 225"/>
                <a:gd name="T12" fmla="*/ 0 w 452"/>
                <a:gd name="T13" fmla="*/ 16581050 h 225"/>
                <a:gd name="T14" fmla="*/ 73806266 w 452"/>
                <a:gd name="T15" fmla="*/ 43890625 h 225"/>
                <a:gd name="T16" fmla="*/ 80267102 w 452"/>
                <a:gd name="T17" fmla="*/ 22823125 h 225"/>
                <a:gd name="T18" fmla="*/ 80267102 w 452"/>
                <a:gd name="T19" fmla="*/ 22823125 h 225"/>
                <a:gd name="T20" fmla="*/ 66171135 w 452"/>
                <a:gd name="T21" fmla="*/ 6047300 h 225"/>
                <a:gd name="T22" fmla="*/ 45223638 w 452"/>
                <a:gd name="T23" fmla="*/ 0 h 2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52" h="225">
                  <a:moveTo>
                    <a:pt x="0" y="85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moveTo>
                    <a:pt x="231" y="0"/>
                  </a:moveTo>
                  <a:cubicBezTo>
                    <a:pt x="219" y="0"/>
                    <a:pt x="207" y="1"/>
                    <a:pt x="195" y="3"/>
                  </a:cubicBezTo>
                  <a:cubicBezTo>
                    <a:pt x="96" y="20"/>
                    <a:pt x="0" y="85"/>
                    <a:pt x="0" y="85"/>
                  </a:cubicBezTo>
                  <a:cubicBezTo>
                    <a:pt x="0" y="85"/>
                    <a:pt x="260" y="225"/>
                    <a:pt x="377" y="225"/>
                  </a:cubicBezTo>
                  <a:cubicBezTo>
                    <a:pt x="428" y="225"/>
                    <a:pt x="452" y="197"/>
                    <a:pt x="410" y="117"/>
                  </a:cubicBezTo>
                  <a:cubicBezTo>
                    <a:pt x="410" y="117"/>
                    <a:pt x="410" y="117"/>
                    <a:pt x="410" y="117"/>
                  </a:cubicBezTo>
                  <a:cubicBezTo>
                    <a:pt x="389" y="82"/>
                    <a:pt x="364" y="51"/>
                    <a:pt x="338" y="31"/>
                  </a:cubicBezTo>
                  <a:cubicBezTo>
                    <a:pt x="305" y="9"/>
                    <a:pt x="268" y="0"/>
                    <a:pt x="231" y="0"/>
                  </a:cubicBezTo>
                </a:path>
              </a:pathLst>
            </a:custGeom>
            <a:solidFill>
              <a:srgbClr val="BB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2911" y="3965291"/>
              <a:ext cx="40992" cy="48446"/>
            </a:xfrm>
            <a:custGeom>
              <a:avLst/>
              <a:gdLst>
                <a:gd name="T0" fmla="*/ 18068216 w 93"/>
                <a:gd name="T1" fmla="*/ 0 h 110"/>
                <a:gd name="T2" fmla="*/ 6411501 w 93"/>
                <a:gd name="T3" fmla="*/ 21336499 h 110"/>
                <a:gd name="T4" fmla="*/ 18068216 w 93"/>
                <a:gd name="T5" fmla="*/ 0 h 1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3" h="110">
                  <a:moveTo>
                    <a:pt x="93" y="0"/>
                  </a:moveTo>
                  <a:cubicBezTo>
                    <a:pt x="93" y="0"/>
                    <a:pt x="0" y="65"/>
                    <a:pt x="33" y="110"/>
                  </a:cubicBezTo>
                  <a:cubicBezTo>
                    <a:pt x="33" y="110"/>
                    <a:pt x="70" y="96"/>
                    <a:pt x="93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19483" y="3972744"/>
              <a:ext cx="129188" cy="57141"/>
            </a:xfrm>
            <a:custGeom>
              <a:avLst/>
              <a:gdLst>
                <a:gd name="T0" fmla="*/ 52030800 w 291"/>
                <a:gd name="T1" fmla="*/ 0 h 129"/>
                <a:gd name="T2" fmla="*/ 37643430 w 291"/>
                <a:gd name="T3" fmla="*/ 2942983 h 129"/>
                <a:gd name="T4" fmla="*/ 13007589 w 291"/>
                <a:gd name="T5" fmla="*/ 12753517 h 129"/>
                <a:gd name="T6" fmla="*/ 1379781 w 291"/>
                <a:gd name="T7" fmla="*/ 22956507 h 129"/>
                <a:gd name="T8" fmla="*/ 9065801 w 291"/>
                <a:gd name="T9" fmla="*/ 25310805 h 129"/>
                <a:gd name="T10" fmla="*/ 17540712 w 291"/>
                <a:gd name="T11" fmla="*/ 24133435 h 129"/>
                <a:gd name="T12" fmla="*/ 42176552 w 291"/>
                <a:gd name="T13" fmla="*/ 14323344 h 129"/>
                <a:gd name="T14" fmla="*/ 55972588 w 291"/>
                <a:gd name="T15" fmla="*/ 1373599 h 129"/>
                <a:gd name="T16" fmla="*/ 52030800 w 291"/>
                <a:gd name="T17" fmla="*/ 0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1" h="129">
                  <a:moveTo>
                    <a:pt x="264" y="0"/>
                  </a:moveTo>
                  <a:cubicBezTo>
                    <a:pt x="241" y="0"/>
                    <a:pt x="206" y="9"/>
                    <a:pt x="191" y="1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43" y="74"/>
                    <a:pt x="0" y="101"/>
                    <a:pt x="7" y="117"/>
                  </a:cubicBezTo>
                  <a:cubicBezTo>
                    <a:pt x="10" y="126"/>
                    <a:pt x="27" y="129"/>
                    <a:pt x="46" y="129"/>
                  </a:cubicBezTo>
                  <a:cubicBezTo>
                    <a:pt x="61" y="129"/>
                    <a:pt x="78" y="127"/>
                    <a:pt x="89" y="123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37" y="64"/>
                    <a:pt x="291" y="23"/>
                    <a:pt x="284" y="7"/>
                  </a:cubicBezTo>
                  <a:cubicBezTo>
                    <a:pt x="282" y="2"/>
                    <a:pt x="274" y="0"/>
                    <a:pt x="264" y="0"/>
                  </a:cubicBezTo>
                </a:path>
              </a:pathLst>
            </a:custGeom>
            <a:solidFill>
              <a:srgbClr val="A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3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1849" y="4103175"/>
              <a:ext cx="171422" cy="21118"/>
            </a:xfrm>
            <a:prstGeom prst="rect">
              <a:avLst/>
            </a:prstGeom>
            <a:solidFill>
              <a:srgbClr val="D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3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41849" y="4103175"/>
              <a:ext cx="171422" cy="21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56" name="组合 744出自【趣你的PPT】(微信:qunideppt)：最优质的PPT资源库"/>
          <p:cNvGrpSpPr>
            <a:grpSpLocks/>
          </p:cNvGrpSpPr>
          <p:nvPr/>
        </p:nvGrpSpPr>
        <p:grpSpPr bwMode="auto">
          <a:xfrm>
            <a:off x="2943225" y="3713163"/>
            <a:ext cx="722313" cy="722312"/>
            <a:chOff x="3509531" y="3642321"/>
            <a:chExt cx="721713" cy="721714"/>
          </a:xfrm>
        </p:grpSpPr>
        <p:sp>
          <p:nvSpPr>
            <p:cNvPr id="40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9531" y="3642321"/>
              <a:ext cx="721713" cy="721714"/>
            </a:xfrm>
            <a:custGeom>
              <a:avLst/>
              <a:gdLst>
                <a:gd name="T0" fmla="*/ 319160327 w 1632"/>
                <a:gd name="T1" fmla="*/ 297062258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7062258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7062258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9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0516" y="3793868"/>
              <a:ext cx="113039" cy="81985"/>
            </a:xfrm>
            <a:custGeom>
              <a:avLst/>
              <a:gdLst>
                <a:gd name="T0" fmla="*/ 35371011 w 255"/>
                <a:gd name="T1" fmla="*/ 36137313 h 186"/>
                <a:gd name="T2" fmla="*/ 45196539 w 255"/>
                <a:gd name="T3" fmla="*/ 5828428 h 186"/>
                <a:gd name="T4" fmla="*/ 7074025 w 255"/>
                <a:gd name="T5" fmla="*/ 22148733 h 186"/>
                <a:gd name="T6" fmla="*/ 0 w 255"/>
                <a:gd name="T7" fmla="*/ 29920117 h 186"/>
                <a:gd name="T8" fmla="*/ 35371011 w 255"/>
                <a:gd name="T9" fmla="*/ 36137313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5" h="186">
                  <a:moveTo>
                    <a:pt x="180" y="186"/>
                  </a:moveTo>
                  <a:cubicBezTo>
                    <a:pt x="233" y="121"/>
                    <a:pt x="255" y="56"/>
                    <a:pt x="230" y="30"/>
                  </a:cubicBezTo>
                  <a:cubicBezTo>
                    <a:pt x="200" y="0"/>
                    <a:pt x="113" y="37"/>
                    <a:pt x="36" y="114"/>
                  </a:cubicBezTo>
                  <a:cubicBezTo>
                    <a:pt x="23" y="127"/>
                    <a:pt x="11" y="141"/>
                    <a:pt x="0" y="154"/>
                  </a:cubicBezTo>
                  <a:cubicBezTo>
                    <a:pt x="180" y="186"/>
                    <a:pt x="180" y="186"/>
                    <a:pt x="180" y="186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539" y="3848525"/>
              <a:ext cx="294399" cy="136641"/>
            </a:xfrm>
            <a:custGeom>
              <a:avLst/>
              <a:gdLst>
                <a:gd name="T0" fmla="*/ 365699457 w 237"/>
                <a:gd name="T1" fmla="*/ 54006734 h 110"/>
                <a:gd name="T2" fmla="*/ 251514879 w 237"/>
                <a:gd name="T3" fmla="*/ 33946593 h 110"/>
                <a:gd name="T4" fmla="*/ 152760784 w 237"/>
                <a:gd name="T5" fmla="*/ 16973297 h 110"/>
                <a:gd name="T6" fmla="*/ 61721930 w 237"/>
                <a:gd name="T7" fmla="*/ 0 h 110"/>
                <a:gd name="T8" fmla="*/ 0 w 237"/>
                <a:gd name="T9" fmla="*/ 54006734 h 110"/>
                <a:gd name="T10" fmla="*/ 254600479 w 237"/>
                <a:gd name="T11" fmla="*/ 169734208 h 110"/>
                <a:gd name="T12" fmla="*/ 365699457 w 237"/>
                <a:gd name="T13" fmla="*/ 54006734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7" h="110">
                  <a:moveTo>
                    <a:pt x="237" y="35"/>
                  </a:moveTo>
                  <a:lnTo>
                    <a:pt x="163" y="22"/>
                  </a:lnTo>
                  <a:lnTo>
                    <a:pt x="99" y="11"/>
                  </a:lnTo>
                  <a:lnTo>
                    <a:pt x="40" y="0"/>
                  </a:lnTo>
                  <a:lnTo>
                    <a:pt x="0" y="35"/>
                  </a:lnTo>
                  <a:lnTo>
                    <a:pt x="165" y="110"/>
                  </a:lnTo>
                  <a:lnTo>
                    <a:pt x="237" y="35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7539" y="3848525"/>
              <a:ext cx="294399" cy="136641"/>
            </a:xfrm>
            <a:custGeom>
              <a:avLst/>
              <a:gdLst>
                <a:gd name="T0" fmla="*/ 365699457 w 237"/>
                <a:gd name="T1" fmla="*/ 54006734 h 110"/>
                <a:gd name="T2" fmla="*/ 251514879 w 237"/>
                <a:gd name="T3" fmla="*/ 33946593 h 110"/>
                <a:gd name="T4" fmla="*/ 152760784 w 237"/>
                <a:gd name="T5" fmla="*/ 16973297 h 110"/>
                <a:gd name="T6" fmla="*/ 61721930 w 237"/>
                <a:gd name="T7" fmla="*/ 0 h 110"/>
                <a:gd name="T8" fmla="*/ 0 w 237"/>
                <a:gd name="T9" fmla="*/ 54006734 h 110"/>
                <a:gd name="T10" fmla="*/ 254600479 w 237"/>
                <a:gd name="T11" fmla="*/ 169734208 h 110"/>
                <a:gd name="T12" fmla="*/ 365699457 w 237"/>
                <a:gd name="T13" fmla="*/ 54006734 h 1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37" h="110">
                  <a:moveTo>
                    <a:pt x="237" y="35"/>
                  </a:moveTo>
                  <a:lnTo>
                    <a:pt x="163" y="22"/>
                  </a:lnTo>
                  <a:lnTo>
                    <a:pt x="99" y="11"/>
                  </a:lnTo>
                  <a:lnTo>
                    <a:pt x="40" y="0"/>
                  </a:lnTo>
                  <a:lnTo>
                    <a:pt x="0" y="35"/>
                  </a:lnTo>
                  <a:lnTo>
                    <a:pt x="165" y="110"/>
                  </a:lnTo>
                  <a:lnTo>
                    <a:pt x="237" y="3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87157" y="3945416"/>
              <a:ext cx="146579" cy="305579"/>
            </a:xfrm>
            <a:custGeom>
              <a:avLst/>
              <a:gdLst>
                <a:gd name="T0" fmla="*/ 0 w 118"/>
                <a:gd name="T1" fmla="*/ 112641885 h 246"/>
                <a:gd name="T2" fmla="*/ 3085612 w 118"/>
                <a:gd name="T3" fmla="*/ 115727488 h 246"/>
                <a:gd name="T4" fmla="*/ 135788053 w 118"/>
                <a:gd name="T5" fmla="*/ 379587501 h 246"/>
                <a:gd name="T6" fmla="*/ 182079688 w 118"/>
                <a:gd name="T7" fmla="*/ 322495158 h 246"/>
                <a:gd name="T8" fmla="*/ 163563531 w 118"/>
                <a:gd name="T9" fmla="*/ 225283770 h 246"/>
                <a:gd name="T10" fmla="*/ 145046131 w 118"/>
                <a:gd name="T11" fmla="*/ 128072382 h 246"/>
                <a:gd name="T12" fmla="*/ 118814701 w 118"/>
                <a:gd name="T13" fmla="*/ 0 h 246"/>
                <a:gd name="T14" fmla="*/ 0 w 118"/>
                <a:gd name="T15" fmla="*/ 112641885 h 2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18" h="246">
                  <a:moveTo>
                    <a:pt x="0" y="73"/>
                  </a:moveTo>
                  <a:lnTo>
                    <a:pt x="2" y="75"/>
                  </a:lnTo>
                  <a:lnTo>
                    <a:pt x="88" y="246"/>
                  </a:lnTo>
                  <a:lnTo>
                    <a:pt x="118" y="209"/>
                  </a:lnTo>
                  <a:lnTo>
                    <a:pt x="106" y="146"/>
                  </a:lnTo>
                  <a:lnTo>
                    <a:pt x="94" y="83"/>
                  </a:lnTo>
                  <a:lnTo>
                    <a:pt x="77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89" y="4113112"/>
              <a:ext cx="113039" cy="73290"/>
            </a:xfrm>
            <a:custGeom>
              <a:avLst/>
              <a:gdLst>
                <a:gd name="T0" fmla="*/ 140415555 w 91"/>
                <a:gd name="T1" fmla="*/ 38576626 h 59"/>
                <a:gd name="T2" fmla="*/ 44747296 w 91"/>
                <a:gd name="T3" fmla="*/ 0 h 59"/>
                <a:gd name="T4" fmla="*/ 0 w 91"/>
                <a:gd name="T5" fmla="*/ 44749135 h 59"/>
                <a:gd name="T6" fmla="*/ 101839444 w 91"/>
                <a:gd name="T7" fmla="*/ 91041086 h 59"/>
                <a:gd name="T8" fmla="*/ 140415555 w 91"/>
                <a:gd name="T9" fmla="*/ 38576626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59">
                  <a:moveTo>
                    <a:pt x="91" y="25"/>
                  </a:moveTo>
                  <a:lnTo>
                    <a:pt x="29" y="0"/>
                  </a:lnTo>
                  <a:lnTo>
                    <a:pt x="0" y="29"/>
                  </a:lnTo>
                  <a:lnTo>
                    <a:pt x="66" y="59"/>
                  </a:lnTo>
                  <a:lnTo>
                    <a:pt x="91" y="25"/>
                  </a:lnTo>
                  <a:close/>
                </a:path>
              </a:pathLst>
            </a:custGeom>
            <a:solidFill>
              <a:srgbClr val="DC7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89" y="4113112"/>
              <a:ext cx="113039" cy="73290"/>
            </a:xfrm>
            <a:custGeom>
              <a:avLst/>
              <a:gdLst>
                <a:gd name="T0" fmla="*/ 140415555 w 91"/>
                <a:gd name="T1" fmla="*/ 38576626 h 59"/>
                <a:gd name="T2" fmla="*/ 44747296 w 91"/>
                <a:gd name="T3" fmla="*/ 0 h 59"/>
                <a:gd name="T4" fmla="*/ 0 w 91"/>
                <a:gd name="T5" fmla="*/ 44749135 h 59"/>
                <a:gd name="T6" fmla="*/ 101839444 w 91"/>
                <a:gd name="T7" fmla="*/ 91041086 h 59"/>
                <a:gd name="T8" fmla="*/ 140415555 w 91"/>
                <a:gd name="T9" fmla="*/ 38576626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59">
                  <a:moveTo>
                    <a:pt x="91" y="25"/>
                  </a:moveTo>
                  <a:lnTo>
                    <a:pt x="29" y="0"/>
                  </a:lnTo>
                  <a:lnTo>
                    <a:pt x="0" y="29"/>
                  </a:lnTo>
                  <a:lnTo>
                    <a:pt x="66" y="59"/>
                  </a:lnTo>
                  <a:lnTo>
                    <a:pt x="91" y="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9774" y="3760330"/>
              <a:ext cx="440978" cy="436010"/>
            </a:xfrm>
            <a:custGeom>
              <a:avLst/>
              <a:gdLst>
                <a:gd name="T0" fmla="*/ 23624137 w 998"/>
                <a:gd name="T1" fmla="*/ 179506997 h 986"/>
                <a:gd name="T2" fmla="*/ 26162191 w 998"/>
                <a:gd name="T3" fmla="*/ 177356133 h 986"/>
                <a:gd name="T4" fmla="*/ 96254274 w 998"/>
                <a:gd name="T5" fmla="*/ 122213691 h 986"/>
                <a:gd name="T6" fmla="*/ 138426441 w 998"/>
                <a:gd name="T7" fmla="*/ 81736398 h 986"/>
                <a:gd name="T8" fmla="*/ 138231138 w 998"/>
                <a:gd name="T9" fmla="*/ 81540945 h 986"/>
                <a:gd name="T10" fmla="*/ 181965286 w 998"/>
                <a:gd name="T11" fmla="*/ 12710178 h 986"/>
                <a:gd name="T12" fmla="*/ 111483038 w 998"/>
                <a:gd name="T13" fmla="*/ 58466907 h 986"/>
                <a:gd name="T14" fmla="*/ 71653623 w 998"/>
                <a:gd name="T15" fmla="*/ 99726011 h 986"/>
                <a:gd name="T16" fmla="*/ 17571957 w 998"/>
                <a:gd name="T17" fmla="*/ 165623661 h 986"/>
                <a:gd name="T18" fmla="*/ 13666783 w 998"/>
                <a:gd name="T19" fmla="*/ 169729937 h 986"/>
                <a:gd name="T20" fmla="*/ 0 w 998"/>
                <a:gd name="T21" fmla="*/ 188697699 h 986"/>
                <a:gd name="T22" fmla="*/ 4100035 w 998"/>
                <a:gd name="T23" fmla="*/ 192803976 h 986"/>
                <a:gd name="T24" fmla="*/ 23624137 w 998"/>
                <a:gd name="T25" fmla="*/ 179506997 h 98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998" h="986">
                  <a:moveTo>
                    <a:pt x="121" y="918"/>
                  </a:moveTo>
                  <a:cubicBezTo>
                    <a:pt x="125" y="915"/>
                    <a:pt x="130" y="911"/>
                    <a:pt x="134" y="907"/>
                  </a:cubicBezTo>
                  <a:cubicBezTo>
                    <a:pt x="493" y="625"/>
                    <a:pt x="493" y="625"/>
                    <a:pt x="493" y="625"/>
                  </a:cubicBezTo>
                  <a:cubicBezTo>
                    <a:pt x="709" y="418"/>
                    <a:pt x="709" y="418"/>
                    <a:pt x="709" y="418"/>
                  </a:cubicBezTo>
                  <a:cubicBezTo>
                    <a:pt x="708" y="417"/>
                    <a:pt x="708" y="417"/>
                    <a:pt x="708" y="417"/>
                  </a:cubicBezTo>
                  <a:cubicBezTo>
                    <a:pt x="708" y="417"/>
                    <a:pt x="998" y="131"/>
                    <a:pt x="932" y="65"/>
                  </a:cubicBezTo>
                  <a:cubicBezTo>
                    <a:pt x="866" y="0"/>
                    <a:pt x="571" y="299"/>
                    <a:pt x="571" y="299"/>
                  </a:cubicBezTo>
                  <a:cubicBezTo>
                    <a:pt x="367" y="510"/>
                    <a:pt x="367" y="510"/>
                    <a:pt x="367" y="510"/>
                  </a:cubicBezTo>
                  <a:cubicBezTo>
                    <a:pt x="90" y="847"/>
                    <a:pt x="90" y="847"/>
                    <a:pt x="90" y="847"/>
                  </a:cubicBezTo>
                  <a:cubicBezTo>
                    <a:pt x="83" y="854"/>
                    <a:pt x="76" y="861"/>
                    <a:pt x="70" y="868"/>
                  </a:cubicBezTo>
                  <a:cubicBezTo>
                    <a:pt x="0" y="965"/>
                    <a:pt x="0" y="965"/>
                    <a:pt x="0" y="965"/>
                  </a:cubicBezTo>
                  <a:cubicBezTo>
                    <a:pt x="21" y="986"/>
                    <a:pt x="21" y="986"/>
                    <a:pt x="21" y="986"/>
                  </a:cubicBezTo>
                  <a:cubicBezTo>
                    <a:pt x="121" y="918"/>
                    <a:pt x="121" y="918"/>
                    <a:pt x="121" y="9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8469" y="4166526"/>
              <a:ext cx="84469" cy="110555"/>
            </a:xfrm>
            <a:custGeom>
              <a:avLst/>
              <a:gdLst>
                <a:gd name="T0" fmla="*/ 20058903 w 68"/>
                <a:gd name="T1" fmla="*/ 55549540 h 89"/>
                <a:gd name="T2" fmla="*/ 63264797 w 68"/>
                <a:gd name="T3" fmla="*/ 137330427 h 89"/>
                <a:gd name="T4" fmla="*/ 104926646 w 68"/>
                <a:gd name="T5" fmla="*/ 95668583 h 89"/>
                <a:gd name="T6" fmla="*/ 55549547 w 68"/>
                <a:gd name="T7" fmla="*/ 0 h 89"/>
                <a:gd name="T8" fmla="*/ 0 w 68"/>
                <a:gd name="T9" fmla="*/ 37033441 h 89"/>
                <a:gd name="T10" fmla="*/ 20058903 w 68"/>
                <a:gd name="T11" fmla="*/ 55549540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89">
                  <a:moveTo>
                    <a:pt x="13" y="36"/>
                  </a:moveTo>
                  <a:lnTo>
                    <a:pt x="41" y="89"/>
                  </a:lnTo>
                  <a:lnTo>
                    <a:pt x="68" y="62"/>
                  </a:lnTo>
                  <a:lnTo>
                    <a:pt x="36" y="0"/>
                  </a:lnTo>
                  <a:lnTo>
                    <a:pt x="0" y="24"/>
                  </a:lnTo>
                  <a:lnTo>
                    <a:pt x="13" y="36"/>
                  </a:lnTo>
                  <a:close/>
                </a:path>
              </a:pathLst>
            </a:custGeom>
            <a:solidFill>
              <a:srgbClr val="DC78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8469" y="4166526"/>
              <a:ext cx="84469" cy="110555"/>
            </a:xfrm>
            <a:custGeom>
              <a:avLst/>
              <a:gdLst>
                <a:gd name="T0" fmla="*/ 20058903 w 68"/>
                <a:gd name="T1" fmla="*/ 55549540 h 89"/>
                <a:gd name="T2" fmla="*/ 63264797 w 68"/>
                <a:gd name="T3" fmla="*/ 137330427 h 89"/>
                <a:gd name="T4" fmla="*/ 104926646 w 68"/>
                <a:gd name="T5" fmla="*/ 95668583 h 89"/>
                <a:gd name="T6" fmla="*/ 55549547 w 68"/>
                <a:gd name="T7" fmla="*/ 0 h 89"/>
                <a:gd name="T8" fmla="*/ 0 w 68"/>
                <a:gd name="T9" fmla="*/ 37033441 h 89"/>
                <a:gd name="T10" fmla="*/ 20058903 w 68"/>
                <a:gd name="T11" fmla="*/ 55549540 h 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89">
                  <a:moveTo>
                    <a:pt x="13" y="36"/>
                  </a:moveTo>
                  <a:lnTo>
                    <a:pt x="41" y="89"/>
                  </a:lnTo>
                  <a:lnTo>
                    <a:pt x="68" y="62"/>
                  </a:lnTo>
                  <a:lnTo>
                    <a:pt x="36" y="0"/>
                  </a:lnTo>
                  <a:lnTo>
                    <a:pt x="0" y="24"/>
                  </a:lnTo>
                  <a:lnTo>
                    <a:pt x="13" y="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3923" y="4008768"/>
              <a:ext cx="88195" cy="118009"/>
            </a:xfrm>
            <a:custGeom>
              <a:avLst/>
              <a:gdLst>
                <a:gd name="T0" fmla="*/ 6546175 w 201"/>
                <a:gd name="T1" fmla="*/ 52157768 h 267"/>
                <a:gd name="T2" fmla="*/ 16750030 w 201"/>
                <a:gd name="T3" fmla="*/ 43171847 h 267"/>
                <a:gd name="T4" fmla="*/ 32922623 w 201"/>
                <a:gd name="T5" fmla="*/ 5274163 h 267"/>
                <a:gd name="T6" fmla="*/ 0 w 201"/>
                <a:gd name="T7" fmla="*/ 17385775 h 267"/>
                <a:gd name="T8" fmla="*/ 6546175 w 201"/>
                <a:gd name="T9" fmla="*/ 52157768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1" h="267">
                  <a:moveTo>
                    <a:pt x="34" y="267"/>
                  </a:moveTo>
                  <a:cubicBezTo>
                    <a:pt x="52" y="254"/>
                    <a:pt x="70" y="238"/>
                    <a:pt x="87" y="221"/>
                  </a:cubicBezTo>
                  <a:cubicBezTo>
                    <a:pt x="164" y="144"/>
                    <a:pt x="201" y="57"/>
                    <a:pt x="171" y="27"/>
                  </a:cubicBezTo>
                  <a:cubicBezTo>
                    <a:pt x="143" y="0"/>
                    <a:pt x="70" y="27"/>
                    <a:pt x="0" y="89"/>
                  </a:cubicBezTo>
                  <a:cubicBezTo>
                    <a:pt x="34" y="267"/>
                    <a:pt x="34" y="267"/>
                    <a:pt x="34" y="267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78469" y="4166526"/>
              <a:ext cx="44719" cy="29813"/>
            </a:xfrm>
            <a:custGeom>
              <a:avLst/>
              <a:gdLst>
                <a:gd name="T0" fmla="*/ 55549693 w 36"/>
                <a:gd name="T1" fmla="*/ 0 h 24"/>
                <a:gd name="T2" fmla="*/ 0 w 36"/>
                <a:gd name="T3" fmla="*/ 37033957 h 24"/>
                <a:gd name="T4" fmla="*/ 55549693 w 36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24">
                  <a:moveTo>
                    <a:pt x="36" y="0"/>
                  </a:moveTo>
                  <a:lnTo>
                    <a:pt x="0" y="24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4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3678469" y="4166526"/>
              <a:ext cx="44719" cy="29813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9947" y="3781446"/>
              <a:ext cx="50929" cy="48446"/>
            </a:xfrm>
            <a:custGeom>
              <a:avLst/>
              <a:gdLst>
                <a:gd name="T0" fmla="*/ 0 w 115"/>
                <a:gd name="T1" fmla="*/ 9116656 h 110"/>
                <a:gd name="T2" fmla="*/ 14121062 w 115"/>
                <a:gd name="T3" fmla="*/ 21336499 h 110"/>
                <a:gd name="T4" fmla="*/ 17062986 w 115"/>
                <a:gd name="T5" fmla="*/ 4849004 h 110"/>
                <a:gd name="T6" fmla="*/ 0 w 115"/>
                <a:gd name="T7" fmla="*/ 9116656 h 1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15" h="110">
                  <a:moveTo>
                    <a:pt x="0" y="47"/>
                  </a:moveTo>
                  <a:cubicBezTo>
                    <a:pt x="72" y="110"/>
                    <a:pt x="72" y="110"/>
                    <a:pt x="72" y="110"/>
                  </a:cubicBezTo>
                  <a:cubicBezTo>
                    <a:pt x="72" y="110"/>
                    <a:pt x="115" y="50"/>
                    <a:pt x="87" y="25"/>
                  </a:cubicBezTo>
                  <a:cubicBezTo>
                    <a:pt x="60" y="0"/>
                    <a:pt x="12" y="32"/>
                    <a:pt x="0" y="47"/>
                  </a:cubicBez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4056" y="3810017"/>
              <a:ext cx="70805" cy="59625"/>
            </a:xfrm>
            <a:custGeom>
              <a:avLst/>
              <a:gdLst>
                <a:gd name="T0" fmla="*/ 24283460 w 160"/>
                <a:gd name="T1" fmla="*/ 0 h 137"/>
                <a:gd name="T2" fmla="*/ 12533370 w 160"/>
                <a:gd name="T3" fmla="*/ 10417837 h 137"/>
                <a:gd name="T4" fmla="*/ 4308484 w 160"/>
                <a:gd name="T5" fmla="*/ 23866538 h 137"/>
                <a:gd name="T6" fmla="*/ 10183529 w 160"/>
                <a:gd name="T7" fmla="*/ 25949932 h 137"/>
                <a:gd name="T8" fmla="*/ 23304138 w 160"/>
                <a:gd name="T9" fmla="*/ 19888637 h 137"/>
                <a:gd name="T10" fmla="*/ 27024941 w 160"/>
                <a:gd name="T11" fmla="*/ 1326112 h 137"/>
                <a:gd name="T12" fmla="*/ 24283460 w 160"/>
                <a:gd name="T13" fmla="*/ 0 h 1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0" h="137">
                  <a:moveTo>
                    <a:pt x="124" y="0"/>
                  </a:moveTo>
                  <a:cubicBezTo>
                    <a:pt x="107" y="0"/>
                    <a:pt x="89" y="28"/>
                    <a:pt x="64" y="55"/>
                  </a:cubicBezTo>
                  <a:cubicBezTo>
                    <a:pt x="32" y="88"/>
                    <a:pt x="0" y="105"/>
                    <a:pt x="22" y="126"/>
                  </a:cubicBezTo>
                  <a:cubicBezTo>
                    <a:pt x="30" y="134"/>
                    <a:pt x="40" y="137"/>
                    <a:pt x="52" y="137"/>
                  </a:cubicBezTo>
                  <a:cubicBezTo>
                    <a:pt x="73" y="137"/>
                    <a:pt x="99" y="126"/>
                    <a:pt x="119" y="105"/>
                  </a:cubicBezTo>
                  <a:cubicBezTo>
                    <a:pt x="151" y="72"/>
                    <a:pt x="160" y="28"/>
                    <a:pt x="138" y="7"/>
                  </a:cubicBezTo>
                  <a:cubicBezTo>
                    <a:pt x="133" y="2"/>
                    <a:pt x="129" y="0"/>
                    <a:pt x="124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0135" y="4032369"/>
              <a:ext cx="69563" cy="60868"/>
            </a:xfrm>
            <a:custGeom>
              <a:avLst/>
              <a:gdLst>
                <a:gd name="T0" fmla="*/ 24308987 w 159"/>
                <a:gd name="T1" fmla="*/ 0 h 136"/>
                <a:gd name="T2" fmla="*/ 14738606 w 159"/>
                <a:gd name="T3" fmla="*/ 12819875 h 136"/>
                <a:gd name="T4" fmla="*/ 4019779 w 159"/>
                <a:gd name="T5" fmla="*/ 25038678 h 136"/>
                <a:gd name="T6" fmla="*/ 9762008 w 159"/>
                <a:gd name="T7" fmla="*/ 27242010 h 136"/>
                <a:gd name="T8" fmla="*/ 22586100 w 159"/>
                <a:gd name="T9" fmla="*/ 20632014 h 136"/>
                <a:gd name="T10" fmla="*/ 26223063 w 159"/>
                <a:gd name="T11" fmla="*/ 1001637 h 136"/>
                <a:gd name="T12" fmla="*/ 24308987 w 159"/>
                <a:gd name="T13" fmla="*/ 0 h 1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9" h="136">
                  <a:moveTo>
                    <a:pt x="127" y="0"/>
                  </a:moveTo>
                  <a:cubicBezTo>
                    <a:pt x="112" y="0"/>
                    <a:pt x="103" y="36"/>
                    <a:pt x="77" y="64"/>
                  </a:cubicBezTo>
                  <a:cubicBezTo>
                    <a:pt x="45" y="97"/>
                    <a:pt x="0" y="104"/>
                    <a:pt x="21" y="125"/>
                  </a:cubicBezTo>
                  <a:cubicBezTo>
                    <a:pt x="29" y="132"/>
                    <a:pt x="40" y="136"/>
                    <a:pt x="51" y="136"/>
                  </a:cubicBezTo>
                  <a:cubicBezTo>
                    <a:pt x="73" y="136"/>
                    <a:pt x="98" y="124"/>
                    <a:pt x="118" y="103"/>
                  </a:cubicBezTo>
                  <a:cubicBezTo>
                    <a:pt x="150" y="70"/>
                    <a:pt x="159" y="26"/>
                    <a:pt x="137" y="5"/>
                  </a:cubicBezTo>
                  <a:cubicBezTo>
                    <a:pt x="133" y="1"/>
                    <a:pt x="130" y="0"/>
                    <a:pt x="127" y="0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35610" y="3826165"/>
              <a:ext cx="311790" cy="295642"/>
            </a:xfrm>
            <a:custGeom>
              <a:avLst/>
              <a:gdLst>
                <a:gd name="T0" fmla="*/ 134379723 w 706"/>
                <a:gd name="T1" fmla="*/ 0 h 668"/>
                <a:gd name="T2" fmla="*/ 63971712 w 706"/>
                <a:gd name="T3" fmla="*/ 60329556 h 668"/>
                <a:gd name="T4" fmla="*/ 2730591 w 706"/>
                <a:gd name="T5" fmla="*/ 130648537 h 668"/>
                <a:gd name="T6" fmla="*/ 3120550 w 706"/>
                <a:gd name="T7" fmla="*/ 130844599 h 668"/>
                <a:gd name="T8" fmla="*/ 73723761 w 706"/>
                <a:gd name="T9" fmla="*/ 70318981 h 668"/>
                <a:gd name="T10" fmla="*/ 134964882 w 706"/>
                <a:gd name="T11" fmla="*/ 196062 h 668"/>
                <a:gd name="T12" fmla="*/ 134379723 w 706"/>
                <a:gd name="T13" fmla="*/ 0 h 6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6" h="668">
                  <a:moveTo>
                    <a:pt x="689" y="0"/>
                  </a:moveTo>
                  <a:cubicBezTo>
                    <a:pt x="663" y="0"/>
                    <a:pt x="507" y="133"/>
                    <a:pt x="328" y="308"/>
                  </a:cubicBezTo>
                  <a:cubicBezTo>
                    <a:pt x="140" y="492"/>
                    <a:pt x="0" y="653"/>
                    <a:pt x="14" y="667"/>
                  </a:cubicBezTo>
                  <a:cubicBezTo>
                    <a:pt x="14" y="667"/>
                    <a:pt x="15" y="668"/>
                    <a:pt x="16" y="668"/>
                  </a:cubicBezTo>
                  <a:cubicBezTo>
                    <a:pt x="43" y="668"/>
                    <a:pt x="199" y="534"/>
                    <a:pt x="378" y="359"/>
                  </a:cubicBezTo>
                  <a:cubicBezTo>
                    <a:pt x="566" y="175"/>
                    <a:pt x="706" y="15"/>
                    <a:pt x="692" y="1"/>
                  </a:cubicBezTo>
                  <a:cubicBezTo>
                    <a:pt x="692" y="0"/>
                    <a:pt x="691" y="0"/>
                    <a:pt x="689" y="0"/>
                  </a:cubicBezTo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8969" y="4126776"/>
              <a:ext cx="60867" cy="23602"/>
            </a:xfrm>
            <a:custGeom>
              <a:avLst/>
              <a:gdLst>
                <a:gd name="T0" fmla="*/ 14395928 w 138"/>
                <a:gd name="T1" fmla="*/ 0 h 56"/>
                <a:gd name="T2" fmla="*/ 1945539 w 138"/>
                <a:gd name="T3" fmla="*/ 7993492 h 56"/>
                <a:gd name="T4" fmla="*/ 4863626 w 138"/>
                <a:gd name="T5" fmla="*/ 9947400 h 56"/>
                <a:gd name="T6" fmla="*/ 7003234 w 138"/>
                <a:gd name="T7" fmla="*/ 9592106 h 56"/>
                <a:gd name="T8" fmla="*/ 16924996 w 138"/>
                <a:gd name="T9" fmla="*/ 5328994 h 56"/>
                <a:gd name="T10" fmla="*/ 17508525 w 138"/>
                <a:gd name="T11" fmla="*/ 5328994 h 56"/>
                <a:gd name="T12" fmla="*/ 22372151 w 138"/>
                <a:gd name="T13" fmla="*/ 5684289 h 56"/>
                <a:gd name="T14" fmla="*/ 20037593 w 138"/>
                <a:gd name="T15" fmla="*/ 1421178 h 56"/>
                <a:gd name="T16" fmla="*/ 14395928 w 138"/>
                <a:gd name="T17" fmla="*/ 0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8" h="56">
                  <a:moveTo>
                    <a:pt x="74" y="0"/>
                  </a:moveTo>
                  <a:cubicBezTo>
                    <a:pt x="35" y="0"/>
                    <a:pt x="10" y="45"/>
                    <a:pt x="10" y="45"/>
                  </a:cubicBezTo>
                  <a:cubicBezTo>
                    <a:pt x="0" y="51"/>
                    <a:pt x="13" y="56"/>
                    <a:pt x="25" y="56"/>
                  </a:cubicBezTo>
                  <a:cubicBezTo>
                    <a:pt x="29" y="56"/>
                    <a:pt x="34" y="55"/>
                    <a:pt x="36" y="54"/>
                  </a:cubicBezTo>
                  <a:cubicBezTo>
                    <a:pt x="46" y="47"/>
                    <a:pt x="70" y="30"/>
                    <a:pt x="87" y="30"/>
                  </a:cubicBezTo>
                  <a:cubicBezTo>
                    <a:pt x="88" y="30"/>
                    <a:pt x="89" y="30"/>
                    <a:pt x="90" y="30"/>
                  </a:cubicBezTo>
                  <a:cubicBezTo>
                    <a:pt x="96" y="30"/>
                    <a:pt x="107" y="32"/>
                    <a:pt x="115" y="32"/>
                  </a:cubicBezTo>
                  <a:cubicBezTo>
                    <a:pt x="130" y="32"/>
                    <a:pt x="138" y="27"/>
                    <a:pt x="103" y="8"/>
                  </a:cubicBezTo>
                  <a:cubicBezTo>
                    <a:pt x="93" y="2"/>
                    <a:pt x="83" y="0"/>
                    <a:pt x="74" y="0"/>
                  </a:cubicBezTo>
                </a:path>
              </a:pathLst>
            </a:custGeom>
            <a:solidFill>
              <a:srgbClr val="B67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7" name="组合 733出自【趣你的PPT】(微信:qunideppt)：最优质的PPT资源库"/>
          <p:cNvGrpSpPr>
            <a:grpSpLocks/>
          </p:cNvGrpSpPr>
          <p:nvPr/>
        </p:nvGrpSpPr>
        <p:grpSpPr bwMode="auto">
          <a:xfrm>
            <a:off x="4041775" y="3713163"/>
            <a:ext cx="722313" cy="722312"/>
            <a:chOff x="4329378" y="3642321"/>
            <a:chExt cx="721713" cy="721714"/>
          </a:xfrm>
        </p:grpSpPr>
        <p:sp>
          <p:nvSpPr>
            <p:cNvPr id="40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29378" y="3642321"/>
              <a:ext cx="721713" cy="721714"/>
            </a:xfrm>
            <a:custGeom>
              <a:avLst/>
              <a:gdLst>
                <a:gd name="T0" fmla="*/ 319160327 w 1632"/>
                <a:gd name="T1" fmla="*/ 297062258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7062258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7062258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9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9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9"/>
                    <a:pt x="1632" y="1519"/>
                    <a:pt x="1632" y="1519"/>
                  </a:cubicBezTo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7011" y="3772751"/>
              <a:ext cx="361477" cy="457127"/>
            </a:xfrm>
            <a:custGeom>
              <a:avLst/>
              <a:gdLst>
                <a:gd name="T0" fmla="*/ 143645467 w 816"/>
                <a:gd name="T1" fmla="*/ 198771110 h 1034"/>
                <a:gd name="T2" fmla="*/ 160129438 w 816"/>
                <a:gd name="T3" fmla="*/ 171994697 h 1034"/>
                <a:gd name="T4" fmla="*/ 160129438 w 816"/>
                <a:gd name="T5" fmla="*/ 114532860 h 1034"/>
                <a:gd name="T6" fmla="*/ 160129438 w 816"/>
                <a:gd name="T7" fmla="*/ 111992136 h 1034"/>
                <a:gd name="T8" fmla="*/ 160129438 w 816"/>
                <a:gd name="T9" fmla="*/ 30099205 h 1034"/>
                <a:gd name="T10" fmla="*/ 129908898 w 816"/>
                <a:gd name="T11" fmla="*/ 0 h 1034"/>
                <a:gd name="T12" fmla="*/ 30220540 w 816"/>
                <a:gd name="T13" fmla="*/ 0 h 1034"/>
                <a:gd name="T14" fmla="*/ 0 w 816"/>
                <a:gd name="T15" fmla="*/ 30099205 h 1034"/>
                <a:gd name="T16" fmla="*/ 0 w 816"/>
                <a:gd name="T17" fmla="*/ 110428443 h 1034"/>
                <a:gd name="T18" fmla="*/ 0 w 816"/>
                <a:gd name="T19" fmla="*/ 112969168 h 1034"/>
                <a:gd name="T20" fmla="*/ 0 w 816"/>
                <a:gd name="T21" fmla="*/ 171994697 h 1034"/>
                <a:gd name="T22" fmla="*/ 15698999 w 816"/>
                <a:gd name="T23" fmla="*/ 198380297 h 1034"/>
                <a:gd name="T24" fmla="*/ 42190922 w 816"/>
                <a:gd name="T25" fmla="*/ 202093901 h 1034"/>
                <a:gd name="T26" fmla="*/ 117349787 w 816"/>
                <a:gd name="T27" fmla="*/ 202093901 h 1034"/>
                <a:gd name="T28" fmla="*/ 143645467 w 816"/>
                <a:gd name="T29" fmla="*/ 198771110 h 10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16" h="1034">
                  <a:moveTo>
                    <a:pt x="732" y="1017"/>
                  </a:moveTo>
                  <a:cubicBezTo>
                    <a:pt x="782" y="991"/>
                    <a:pt x="816" y="940"/>
                    <a:pt x="816" y="880"/>
                  </a:cubicBezTo>
                  <a:cubicBezTo>
                    <a:pt x="816" y="586"/>
                    <a:pt x="816" y="586"/>
                    <a:pt x="816" y="586"/>
                  </a:cubicBezTo>
                  <a:cubicBezTo>
                    <a:pt x="816" y="573"/>
                    <a:pt x="816" y="573"/>
                    <a:pt x="816" y="573"/>
                  </a:cubicBezTo>
                  <a:cubicBezTo>
                    <a:pt x="816" y="154"/>
                    <a:pt x="816" y="154"/>
                    <a:pt x="816" y="154"/>
                  </a:cubicBezTo>
                  <a:cubicBezTo>
                    <a:pt x="816" y="69"/>
                    <a:pt x="747" y="0"/>
                    <a:pt x="662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69" y="0"/>
                    <a:pt x="0" y="69"/>
                    <a:pt x="0" y="154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0" y="938"/>
                    <a:pt x="33" y="989"/>
                    <a:pt x="80" y="1015"/>
                  </a:cubicBezTo>
                  <a:cubicBezTo>
                    <a:pt x="215" y="1034"/>
                    <a:pt x="215" y="1034"/>
                    <a:pt x="215" y="1034"/>
                  </a:cubicBezTo>
                  <a:cubicBezTo>
                    <a:pt x="598" y="1034"/>
                    <a:pt x="598" y="1034"/>
                    <a:pt x="598" y="1034"/>
                  </a:cubicBezTo>
                  <a:cubicBezTo>
                    <a:pt x="732" y="1017"/>
                    <a:pt x="732" y="1017"/>
                    <a:pt x="732" y="1017"/>
                  </a:cubicBezTo>
                </a:path>
              </a:pathLst>
            </a:custGeom>
            <a:solidFill>
              <a:srgbClr val="E8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1598" y="4222425"/>
              <a:ext cx="59625" cy="34781"/>
            </a:xfrm>
            <a:custGeom>
              <a:avLst/>
              <a:gdLst>
                <a:gd name="T0" fmla="*/ 0 w 48"/>
                <a:gd name="T1" fmla="*/ 9257957 h 28"/>
                <a:gd name="T2" fmla="*/ 0 w 48"/>
                <a:gd name="T3" fmla="*/ 43204213 h 28"/>
                <a:gd name="T4" fmla="*/ 74065430 w 48"/>
                <a:gd name="T5" fmla="*/ 43204213 h 28"/>
                <a:gd name="T6" fmla="*/ 74065430 w 48"/>
                <a:gd name="T7" fmla="*/ 0 h 28"/>
                <a:gd name="T8" fmla="*/ 0 w 48"/>
                <a:gd name="T9" fmla="*/ 9257957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8">
                  <a:moveTo>
                    <a:pt x="0" y="6"/>
                  </a:moveTo>
                  <a:lnTo>
                    <a:pt x="0" y="28"/>
                  </a:lnTo>
                  <a:lnTo>
                    <a:pt x="48" y="28"/>
                  </a:lnTo>
                  <a:lnTo>
                    <a:pt x="4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43035" y="4221182"/>
              <a:ext cx="59625" cy="36024"/>
            </a:xfrm>
            <a:custGeom>
              <a:avLst/>
              <a:gdLst>
                <a:gd name="T0" fmla="*/ 0 w 48"/>
                <a:gd name="T1" fmla="*/ 0 h 29"/>
                <a:gd name="T2" fmla="*/ 0 w 48"/>
                <a:gd name="T3" fmla="*/ 44749261 h 29"/>
                <a:gd name="T4" fmla="*/ 74065430 w 48"/>
                <a:gd name="T5" fmla="*/ 44749261 h 29"/>
                <a:gd name="T6" fmla="*/ 74065430 w 48"/>
                <a:gd name="T7" fmla="*/ 10800989 h 29"/>
                <a:gd name="T8" fmla="*/ 0 w 48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29">
                  <a:moveTo>
                    <a:pt x="0" y="0"/>
                  </a:moveTo>
                  <a:lnTo>
                    <a:pt x="0" y="29"/>
                  </a:lnTo>
                  <a:lnTo>
                    <a:pt x="48" y="29"/>
                  </a:lnTo>
                  <a:lnTo>
                    <a:pt x="4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489" y="3848525"/>
              <a:ext cx="48445" cy="183844"/>
            </a:xfrm>
            <a:custGeom>
              <a:avLst/>
              <a:gdLst>
                <a:gd name="T0" fmla="*/ 0 w 39"/>
                <a:gd name="T1" fmla="*/ 228369029 h 148"/>
                <a:gd name="T2" fmla="*/ 40118671 w 39"/>
                <a:gd name="T3" fmla="*/ 228369029 h 148"/>
                <a:gd name="T4" fmla="*/ 40118671 w 39"/>
                <a:gd name="T5" fmla="*/ 151217901 h 148"/>
                <a:gd name="T6" fmla="*/ 60177385 w 39"/>
                <a:gd name="T7" fmla="*/ 151217901 h 148"/>
                <a:gd name="T8" fmla="*/ 60177385 w 39"/>
                <a:gd name="T9" fmla="*/ 0 h 148"/>
                <a:gd name="T10" fmla="*/ 15430354 w 39"/>
                <a:gd name="T11" fmla="*/ 0 h 148"/>
                <a:gd name="T12" fmla="*/ 15430354 w 39"/>
                <a:gd name="T13" fmla="*/ 151217901 h 148"/>
                <a:gd name="T14" fmla="*/ 33946281 w 39"/>
                <a:gd name="T15" fmla="*/ 151217901 h 148"/>
                <a:gd name="T16" fmla="*/ 33946281 w 39"/>
                <a:gd name="T17" fmla="*/ 220653792 h 148"/>
                <a:gd name="T18" fmla="*/ 0 w 39"/>
                <a:gd name="T19" fmla="*/ 220653792 h 148"/>
                <a:gd name="T20" fmla="*/ 0 w 39"/>
                <a:gd name="T21" fmla="*/ 228369029 h 1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lnTo>
                    <a:pt x="26" y="148"/>
                  </a:lnTo>
                  <a:lnTo>
                    <a:pt x="26" y="98"/>
                  </a:lnTo>
                  <a:lnTo>
                    <a:pt x="39" y="98"/>
                  </a:lnTo>
                  <a:lnTo>
                    <a:pt x="39" y="0"/>
                  </a:lnTo>
                  <a:lnTo>
                    <a:pt x="10" y="0"/>
                  </a:lnTo>
                  <a:lnTo>
                    <a:pt x="10" y="98"/>
                  </a:lnTo>
                  <a:lnTo>
                    <a:pt x="22" y="98"/>
                  </a:lnTo>
                  <a:lnTo>
                    <a:pt x="22" y="143"/>
                  </a:lnTo>
                  <a:lnTo>
                    <a:pt x="0" y="143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8489" y="3848525"/>
              <a:ext cx="48445" cy="183844"/>
            </a:xfrm>
            <a:custGeom>
              <a:avLst/>
              <a:gdLst>
                <a:gd name="T0" fmla="*/ 0 w 39"/>
                <a:gd name="T1" fmla="*/ 228369029 h 148"/>
                <a:gd name="T2" fmla="*/ 40118671 w 39"/>
                <a:gd name="T3" fmla="*/ 228369029 h 148"/>
                <a:gd name="T4" fmla="*/ 40118671 w 39"/>
                <a:gd name="T5" fmla="*/ 151217901 h 148"/>
                <a:gd name="T6" fmla="*/ 60177385 w 39"/>
                <a:gd name="T7" fmla="*/ 151217901 h 148"/>
                <a:gd name="T8" fmla="*/ 60177385 w 39"/>
                <a:gd name="T9" fmla="*/ 0 h 148"/>
                <a:gd name="T10" fmla="*/ 15430354 w 39"/>
                <a:gd name="T11" fmla="*/ 0 h 148"/>
                <a:gd name="T12" fmla="*/ 15430354 w 39"/>
                <a:gd name="T13" fmla="*/ 151217901 h 148"/>
                <a:gd name="T14" fmla="*/ 33946281 w 39"/>
                <a:gd name="T15" fmla="*/ 151217901 h 148"/>
                <a:gd name="T16" fmla="*/ 33946281 w 39"/>
                <a:gd name="T17" fmla="*/ 220653792 h 148"/>
                <a:gd name="T18" fmla="*/ 0 w 39"/>
                <a:gd name="T19" fmla="*/ 220653792 h 148"/>
                <a:gd name="T20" fmla="*/ 0 w 39"/>
                <a:gd name="T21" fmla="*/ 228369029 h 1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9" h="148">
                  <a:moveTo>
                    <a:pt x="0" y="148"/>
                  </a:moveTo>
                  <a:lnTo>
                    <a:pt x="26" y="148"/>
                  </a:lnTo>
                  <a:lnTo>
                    <a:pt x="26" y="98"/>
                  </a:lnTo>
                  <a:lnTo>
                    <a:pt x="39" y="98"/>
                  </a:lnTo>
                  <a:lnTo>
                    <a:pt x="39" y="0"/>
                  </a:lnTo>
                  <a:lnTo>
                    <a:pt x="10" y="0"/>
                  </a:lnTo>
                  <a:lnTo>
                    <a:pt x="10" y="98"/>
                  </a:lnTo>
                  <a:lnTo>
                    <a:pt x="22" y="98"/>
                  </a:lnTo>
                  <a:lnTo>
                    <a:pt x="22" y="143"/>
                  </a:lnTo>
                  <a:lnTo>
                    <a:pt x="0" y="143"/>
                  </a:lnTo>
                  <a:lnTo>
                    <a:pt x="0" y="1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3534" y="3841072"/>
              <a:ext cx="43476" cy="187571"/>
            </a:xfrm>
            <a:custGeom>
              <a:avLst/>
              <a:gdLst>
                <a:gd name="T0" fmla="*/ 54004645 w 35"/>
                <a:gd name="T1" fmla="*/ 225283951 h 151"/>
                <a:gd name="T2" fmla="*/ 26230934 w 35"/>
                <a:gd name="T3" fmla="*/ 225283951 h 151"/>
                <a:gd name="T4" fmla="*/ 26230934 w 35"/>
                <a:gd name="T5" fmla="*/ 151218250 h 151"/>
                <a:gd name="T6" fmla="*/ 44746741 w 35"/>
                <a:gd name="T7" fmla="*/ 151218250 h 151"/>
                <a:gd name="T8" fmla="*/ 44746741 w 35"/>
                <a:gd name="T9" fmla="*/ 0 h 151"/>
                <a:gd name="T10" fmla="*/ 0 w 35"/>
                <a:gd name="T11" fmla="*/ 0 h 151"/>
                <a:gd name="T12" fmla="*/ 0 w 35"/>
                <a:gd name="T13" fmla="*/ 151218250 h 151"/>
                <a:gd name="T14" fmla="*/ 18515807 w 35"/>
                <a:gd name="T15" fmla="*/ 151218250 h 151"/>
                <a:gd name="T16" fmla="*/ 18515807 w 35"/>
                <a:gd name="T17" fmla="*/ 232999206 h 151"/>
                <a:gd name="T18" fmla="*/ 54004645 w 35"/>
                <a:gd name="T19" fmla="*/ 232999206 h 151"/>
                <a:gd name="T20" fmla="*/ 54004645 w 35"/>
                <a:gd name="T21" fmla="*/ 225283951 h 1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151">
                  <a:moveTo>
                    <a:pt x="35" y="146"/>
                  </a:moveTo>
                  <a:lnTo>
                    <a:pt x="17" y="146"/>
                  </a:lnTo>
                  <a:lnTo>
                    <a:pt x="17" y="98"/>
                  </a:lnTo>
                  <a:lnTo>
                    <a:pt x="29" y="98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12" y="98"/>
                  </a:lnTo>
                  <a:lnTo>
                    <a:pt x="12" y="151"/>
                  </a:lnTo>
                  <a:lnTo>
                    <a:pt x="35" y="151"/>
                  </a:lnTo>
                  <a:lnTo>
                    <a:pt x="35" y="14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3534" y="3841072"/>
              <a:ext cx="43476" cy="187571"/>
            </a:xfrm>
            <a:custGeom>
              <a:avLst/>
              <a:gdLst>
                <a:gd name="T0" fmla="*/ 54004645 w 35"/>
                <a:gd name="T1" fmla="*/ 225283951 h 151"/>
                <a:gd name="T2" fmla="*/ 26230934 w 35"/>
                <a:gd name="T3" fmla="*/ 225283951 h 151"/>
                <a:gd name="T4" fmla="*/ 26230934 w 35"/>
                <a:gd name="T5" fmla="*/ 151218250 h 151"/>
                <a:gd name="T6" fmla="*/ 44746741 w 35"/>
                <a:gd name="T7" fmla="*/ 151218250 h 151"/>
                <a:gd name="T8" fmla="*/ 44746741 w 35"/>
                <a:gd name="T9" fmla="*/ 0 h 151"/>
                <a:gd name="T10" fmla="*/ 0 w 35"/>
                <a:gd name="T11" fmla="*/ 0 h 151"/>
                <a:gd name="T12" fmla="*/ 0 w 35"/>
                <a:gd name="T13" fmla="*/ 151218250 h 151"/>
                <a:gd name="T14" fmla="*/ 18515807 w 35"/>
                <a:gd name="T15" fmla="*/ 151218250 h 151"/>
                <a:gd name="T16" fmla="*/ 18515807 w 35"/>
                <a:gd name="T17" fmla="*/ 232999206 h 151"/>
                <a:gd name="T18" fmla="*/ 54004645 w 35"/>
                <a:gd name="T19" fmla="*/ 232999206 h 151"/>
                <a:gd name="T20" fmla="*/ 54004645 w 35"/>
                <a:gd name="T21" fmla="*/ 225283951 h 1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151">
                  <a:moveTo>
                    <a:pt x="35" y="146"/>
                  </a:moveTo>
                  <a:lnTo>
                    <a:pt x="17" y="146"/>
                  </a:lnTo>
                  <a:lnTo>
                    <a:pt x="17" y="98"/>
                  </a:lnTo>
                  <a:lnTo>
                    <a:pt x="29" y="98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98"/>
                  </a:lnTo>
                  <a:lnTo>
                    <a:pt x="12" y="98"/>
                  </a:lnTo>
                  <a:lnTo>
                    <a:pt x="12" y="151"/>
                  </a:lnTo>
                  <a:lnTo>
                    <a:pt x="35" y="151"/>
                  </a:lnTo>
                  <a:lnTo>
                    <a:pt x="35" y="1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10113" y="3786415"/>
              <a:ext cx="159001" cy="37266"/>
            </a:xfrm>
            <a:prstGeom prst="rect">
              <a:avLst/>
            </a:pr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39308" y="4119323"/>
              <a:ext cx="88195" cy="39750"/>
            </a:xfrm>
            <a:prstGeom prst="rect">
              <a:avLst/>
            </a:pr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51723" y="4119323"/>
              <a:ext cx="88195" cy="39750"/>
            </a:xfrm>
            <a:prstGeom prst="rect">
              <a:avLst/>
            </a:pr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51723" y="4119323"/>
              <a:ext cx="88195" cy="3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5581" y="3843556"/>
              <a:ext cx="304337" cy="242228"/>
            </a:xfrm>
            <a:custGeom>
              <a:avLst/>
              <a:gdLst>
                <a:gd name="T0" fmla="*/ 134623560 w 688"/>
                <a:gd name="T1" fmla="*/ 83145757 h 547"/>
                <a:gd name="T2" fmla="*/ 66724560 w 688"/>
                <a:gd name="T3" fmla="*/ 107265821 h 547"/>
                <a:gd name="T4" fmla="*/ 0 w 688"/>
                <a:gd name="T5" fmla="*/ 83145757 h 547"/>
                <a:gd name="T6" fmla="*/ 0 w 688"/>
                <a:gd name="T7" fmla="*/ 0 h 547"/>
                <a:gd name="T8" fmla="*/ 134623560 w 688"/>
                <a:gd name="T9" fmla="*/ 0 h 547"/>
                <a:gd name="T10" fmla="*/ 134623560 w 688"/>
                <a:gd name="T11" fmla="*/ 83145757 h 5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8" h="547">
                  <a:moveTo>
                    <a:pt x="688" y="424"/>
                  </a:moveTo>
                  <a:cubicBezTo>
                    <a:pt x="688" y="424"/>
                    <a:pt x="649" y="547"/>
                    <a:pt x="341" y="547"/>
                  </a:cubicBezTo>
                  <a:cubicBezTo>
                    <a:pt x="32" y="547"/>
                    <a:pt x="0" y="424"/>
                    <a:pt x="0" y="4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88" y="0"/>
                    <a:pt x="688" y="0"/>
                    <a:pt x="688" y="0"/>
                  </a:cubicBezTo>
                  <a:cubicBezTo>
                    <a:pt x="688" y="424"/>
                    <a:pt x="688" y="424"/>
                    <a:pt x="688" y="424"/>
                  </a:cubicBezTo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1605" y="4060940"/>
              <a:ext cx="299368" cy="160243"/>
            </a:xfrm>
            <a:custGeom>
              <a:avLst/>
              <a:gdLst>
                <a:gd name="T0" fmla="*/ 117323513 w 677"/>
                <a:gd name="T1" fmla="*/ 0 h 362"/>
                <a:gd name="T2" fmla="*/ 101484868 w 677"/>
                <a:gd name="T3" fmla="*/ 15871582 h 362"/>
                <a:gd name="T4" fmla="*/ 93467819 w 677"/>
                <a:gd name="T5" fmla="*/ 26061178 h 362"/>
                <a:gd name="T6" fmla="*/ 118496664 w 677"/>
                <a:gd name="T7" fmla="*/ 26061178 h 362"/>
                <a:gd name="T8" fmla="*/ 118496664 w 677"/>
                <a:gd name="T9" fmla="*/ 43696318 h 362"/>
                <a:gd name="T10" fmla="*/ 79584573 w 677"/>
                <a:gd name="T11" fmla="*/ 43696318 h 362"/>
                <a:gd name="T12" fmla="*/ 79584573 w 677"/>
                <a:gd name="T13" fmla="*/ 37426036 h 362"/>
                <a:gd name="T14" fmla="*/ 19162647 w 677"/>
                <a:gd name="T15" fmla="*/ 62507607 h 362"/>
                <a:gd name="T16" fmla="*/ 58075181 w 677"/>
                <a:gd name="T17" fmla="*/ 70933202 h 362"/>
                <a:gd name="T18" fmla="*/ 101484868 w 677"/>
                <a:gd name="T19" fmla="*/ 69169643 h 362"/>
                <a:gd name="T20" fmla="*/ 125145110 w 677"/>
                <a:gd name="T21" fmla="*/ 21946208 h 362"/>
                <a:gd name="T22" fmla="*/ 117323513 w 677"/>
                <a:gd name="T23" fmla="*/ 0 h 3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77" h="362">
                  <a:moveTo>
                    <a:pt x="600" y="0"/>
                  </a:moveTo>
                  <a:cubicBezTo>
                    <a:pt x="582" y="0"/>
                    <a:pt x="556" y="22"/>
                    <a:pt x="519" y="81"/>
                  </a:cubicBezTo>
                  <a:cubicBezTo>
                    <a:pt x="508" y="99"/>
                    <a:pt x="494" y="117"/>
                    <a:pt x="478" y="133"/>
                  </a:cubicBezTo>
                  <a:cubicBezTo>
                    <a:pt x="606" y="133"/>
                    <a:pt x="606" y="133"/>
                    <a:pt x="606" y="133"/>
                  </a:cubicBezTo>
                  <a:cubicBezTo>
                    <a:pt x="606" y="223"/>
                    <a:pt x="606" y="223"/>
                    <a:pt x="606" y="223"/>
                  </a:cubicBezTo>
                  <a:cubicBezTo>
                    <a:pt x="407" y="223"/>
                    <a:pt x="407" y="223"/>
                    <a:pt x="407" y="223"/>
                  </a:cubicBezTo>
                  <a:cubicBezTo>
                    <a:pt x="407" y="191"/>
                    <a:pt x="407" y="191"/>
                    <a:pt x="407" y="191"/>
                  </a:cubicBezTo>
                  <a:cubicBezTo>
                    <a:pt x="274" y="280"/>
                    <a:pt x="98" y="319"/>
                    <a:pt x="98" y="319"/>
                  </a:cubicBezTo>
                  <a:cubicBezTo>
                    <a:pt x="0" y="350"/>
                    <a:pt x="142" y="362"/>
                    <a:pt x="297" y="362"/>
                  </a:cubicBezTo>
                  <a:cubicBezTo>
                    <a:pt x="379" y="362"/>
                    <a:pt x="464" y="359"/>
                    <a:pt x="519" y="353"/>
                  </a:cubicBezTo>
                  <a:cubicBezTo>
                    <a:pt x="677" y="336"/>
                    <a:pt x="637" y="175"/>
                    <a:pt x="640" y="112"/>
                  </a:cubicBezTo>
                  <a:cubicBezTo>
                    <a:pt x="641" y="72"/>
                    <a:pt x="634" y="0"/>
                    <a:pt x="600" y="0"/>
                  </a:cubicBezTo>
                </a:path>
              </a:pathLst>
            </a:custGeom>
            <a:solidFill>
              <a:srgbClr val="D4A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1723" y="4119323"/>
              <a:ext cx="88195" cy="39750"/>
            </a:xfrm>
            <a:custGeom>
              <a:avLst/>
              <a:gdLst>
                <a:gd name="T0" fmla="*/ 39087226 w 199"/>
                <a:gd name="T1" fmla="*/ 0 h 90"/>
                <a:gd name="T2" fmla="*/ 13945890 w 199"/>
                <a:gd name="T3" fmla="*/ 0 h 90"/>
                <a:gd name="T4" fmla="*/ 0 w 199"/>
                <a:gd name="T5" fmla="*/ 11314175 h 90"/>
                <a:gd name="T6" fmla="*/ 0 w 199"/>
                <a:gd name="T7" fmla="*/ 17556250 h 90"/>
                <a:gd name="T8" fmla="*/ 39087226 w 199"/>
                <a:gd name="T9" fmla="*/ 17556250 h 90"/>
                <a:gd name="T10" fmla="*/ 39087226 w 199"/>
                <a:gd name="T11" fmla="*/ 0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9" h="90">
                  <a:moveTo>
                    <a:pt x="199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50" y="21"/>
                    <a:pt x="25" y="40"/>
                    <a:pt x="0" y="5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9" y="0"/>
                    <a:pt x="199" y="0"/>
                    <a:pt x="199" y="0"/>
                  </a:cubicBezTo>
                </a:path>
              </a:pathLst>
            </a:custGeom>
            <a:solidFill>
              <a:srgbClr val="5F97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0363" y="3872127"/>
              <a:ext cx="238501" cy="160243"/>
            </a:xfrm>
            <a:custGeom>
              <a:avLst/>
              <a:gdLst>
                <a:gd name="T0" fmla="*/ 296264203 w 192"/>
                <a:gd name="T1" fmla="*/ 0 h 129"/>
                <a:gd name="T2" fmla="*/ 30861036 w 192"/>
                <a:gd name="T3" fmla="*/ 0 h 129"/>
                <a:gd name="T4" fmla="*/ 189794624 w 192"/>
                <a:gd name="T5" fmla="*/ 30861063 h 129"/>
                <a:gd name="T6" fmla="*/ 18516125 w 192"/>
                <a:gd name="T7" fmla="*/ 152761267 h 129"/>
                <a:gd name="T8" fmla="*/ 0 w 192"/>
                <a:gd name="T9" fmla="*/ 199052861 h 129"/>
                <a:gd name="T10" fmla="*/ 271575623 w 192"/>
                <a:gd name="T11" fmla="*/ 168191798 h 129"/>
                <a:gd name="T12" fmla="*/ 64807678 w 192"/>
                <a:gd name="T13" fmla="*/ 168191798 h 129"/>
                <a:gd name="T14" fmla="*/ 296264203 w 192"/>
                <a:gd name="T15" fmla="*/ 0 h 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" h="129">
                  <a:moveTo>
                    <a:pt x="192" y="0"/>
                  </a:moveTo>
                  <a:lnTo>
                    <a:pt x="20" y="0"/>
                  </a:lnTo>
                  <a:lnTo>
                    <a:pt x="123" y="20"/>
                  </a:lnTo>
                  <a:lnTo>
                    <a:pt x="12" y="99"/>
                  </a:lnTo>
                  <a:lnTo>
                    <a:pt x="0" y="129"/>
                  </a:lnTo>
                  <a:lnTo>
                    <a:pt x="176" y="109"/>
                  </a:lnTo>
                  <a:lnTo>
                    <a:pt x="42" y="109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BDCA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0363" y="3872127"/>
              <a:ext cx="238501" cy="160243"/>
            </a:xfrm>
            <a:custGeom>
              <a:avLst/>
              <a:gdLst>
                <a:gd name="T0" fmla="*/ 296264203 w 192"/>
                <a:gd name="T1" fmla="*/ 0 h 129"/>
                <a:gd name="T2" fmla="*/ 30861036 w 192"/>
                <a:gd name="T3" fmla="*/ 0 h 129"/>
                <a:gd name="T4" fmla="*/ 189794624 w 192"/>
                <a:gd name="T5" fmla="*/ 30861063 h 129"/>
                <a:gd name="T6" fmla="*/ 18516125 w 192"/>
                <a:gd name="T7" fmla="*/ 152761267 h 129"/>
                <a:gd name="T8" fmla="*/ 0 w 192"/>
                <a:gd name="T9" fmla="*/ 199052861 h 129"/>
                <a:gd name="T10" fmla="*/ 271575623 w 192"/>
                <a:gd name="T11" fmla="*/ 168191798 h 129"/>
                <a:gd name="T12" fmla="*/ 64807678 w 192"/>
                <a:gd name="T13" fmla="*/ 168191798 h 129"/>
                <a:gd name="T14" fmla="*/ 296264203 w 192"/>
                <a:gd name="T15" fmla="*/ 0 h 1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92" h="129">
                  <a:moveTo>
                    <a:pt x="192" y="0"/>
                  </a:moveTo>
                  <a:lnTo>
                    <a:pt x="20" y="0"/>
                  </a:lnTo>
                  <a:lnTo>
                    <a:pt x="123" y="20"/>
                  </a:lnTo>
                  <a:lnTo>
                    <a:pt x="12" y="99"/>
                  </a:lnTo>
                  <a:lnTo>
                    <a:pt x="0" y="129"/>
                  </a:lnTo>
                  <a:lnTo>
                    <a:pt x="176" y="109"/>
                  </a:lnTo>
                  <a:lnTo>
                    <a:pt x="42" y="109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4575" y="3860947"/>
              <a:ext cx="17391" cy="96891"/>
            </a:xfrm>
            <a:custGeom>
              <a:avLst/>
              <a:gdLst>
                <a:gd name="T0" fmla="*/ 4197811 w 37"/>
                <a:gd name="T1" fmla="*/ 0 h 219"/>
                <a:gd name="T2" fmla="*/ 0 w 37"/>
                <a:gd name="T3" fmla="*/ 3523470 h 219"/>
                <a:gd name="T4" fmla="*/ 0 w 37"/>
                <a:gd name="T5" fmla="*/ 39343498 h 219"/>
                <a:gd name="T6" fmla="*/ 4197811 w 37"/>
                <a:gd name="T7" fmla="*/ 42866967 h 219"/>
                <a:gd name="T8" fmla="*/ 8174240 w 37"/>
                <a:gd name="T9" fmla="*/ 39343498 h 219"/>
                <a:gd name="T10" fmla="*/ 8174240 w 37"/>
                <a:gd name="T11" fmla="*/ 3523470 h 219"/>
                <a:gd name="T12" fmla="*/ 4197811 w 37"/>
                <a:gd name="T13" fmla="*/ 0 h 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7" h="219">
                  <a:moveTo>
                    <a:pt x="19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11"/>
                    <a:pt x="8" y="219"/>
                    <a:pt x="19" y="219"/>
                  </a:cubicBezTo>
                  <a:cubicBezTo>
                    <a:pt x="29" y="219"/>
                    <a:pt x="37" y="211"/>
                    <a:pt x="37" y="201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</a:path>
              </a:pathLst>
            </a:custGeom>
            <a:solidFill>
              <a:srgbClr val="28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9746" y="3860947"/>
              <a:ext cx="16148" cy="96891"/>
            </a:xfrm>
            <a:custGeom>
              <a:avLst/>
              <a:gdLst>
                <a:gd name="T0" fmla="*/ 3621638 w 36"/>
                <a:gd name="T1" fmla="*/ 0 h 219"/>
                <a:gd name="T2" fmla="*/ 0 w 36"/>
                <a:gd name="T3" fmla="*/ 3523470 h 219"/>
                <a:gd name="T4" fmla="*/ 0 w 36"/>
                <a:gd name="T5" fmla="*/ 39343498 h 219"/>
                <a:gd name="T6" fmla="*/ 3621638 w 36"/>
                <a:gd name="T7" fmla="*/ 42866967 h 219"/>
                <a:gd name="T8" fmla="*/ 7243275 w 36"/>
                <a:gd name="T9" fmla="*/ 39343498 h 219"/>
                <a:gd name="T10" fmla="*/ 7243275 w 36"/>
                <a:gd name="T11" fmla="*/ 3523470 h 219"/>
                <a:gd name="T12" fmla="*/ 3621638 w 36"/>
                <a:gd name="T13" fmla="*/ 0 h 21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6" h="219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11"/>
                    <a:pt x="8" y="219"/>
                    <a:pt x="18" y="219"/>
                  </a:cubicBezTo>
                  <a:cubicBezTo>
                    <a:pt x="28" y="219"/>
                    <a:pt x="36" y="211"/>
                    <a:pt x="36" y="201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</a:path>
              </a:pathLst>
            </a:custGeom>
            <a:solidFill>
              <a:srgbClr val="282A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7011" y="3786415"/>
              <a:ext cx="103102" cy="70805"/>
            </a:xfrm>
            <a:custGeom>
              <a:avLst/>
              <a:gdLst>
                <a:gd name="T0" fmla="*/ 28287886 w 231"/>
                <a:gd name="T1" fmla="*/ 0 h 160"/>
                <a:gd name="T2" fmla="*/ 4582014 w 231"/>
                <a:gd name="T3" fmla="*/ 25066740 h 160"/>
                <a:gd name="T4" fmla="*/ 5378711 w 231"/>
                <a:gd name="T5" fmla="*/ 31333425 h 160"/>
                <a:gd name="T6" fmla="*/ 10557913 w 231"/>
                <a:gd name="T7" fmla="*/ 27024941 h 160"/>
                <a:gd name="T8" fmla="*/ 33865660 w 231"/>
                <a:gd name="T9" fmla="*/ 12533370 h 160"/>
                <a:gd name="T10" fmla="*/ 28287886 w 231"/>
                <a:gd name="T11" fmla="*/ 0 h 1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31" h="160">
                  <a:moveTo>
                    <a:pt x="142" y="0"/>
                  </a:moveTo>
                  <a:cubicBezTo>
                    <a:pt x="52" y="0"/>
                    <a:pt x="23" y="128"/>
                    <a:pt x="23" y="128"/>
                  </a:cubicBezTo>
                  <a:cubicBezTo>
                    <a:pt x="0" y="146"/>
                    <a:pt x="12" y="160"/>
                    <a:pt x="27" y="160"/>
                  </a:cubicBezTo>
                  <a:cubicBezTo>
                    <a:pt x="37" y="160"/>
                    <a:pt x="49" y="154"/>
                    <a:pt x="53" y="138"/>
                  </a:cubicBezTo>
                  <a:cubicBezTo>
                    <a:pt x="62" y="98"/>
                    <a:pt x="130" y="73"/>
                    <a:pt x="170" y="64"/>
                  </a:cubicBezTo>
                  <a:cubicBezTo>
                    <a:pt x="210" y="55"/>
                    <a:pt x="231" y="0"/>
                    <a:pt x="142" y="0"/>
                  </a:cubicBezTo>
                </a:path>
              </a:pathLst>
            </a:custGeom>
            <a:solidFill>
              <a:srgbClr val="D4A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8" name="组合 65出自【趣你的PPT】(微信:qunideppt)：最优质的PPT资源库"/>
          <p:cNvGrpSpPr>
            <a:grpSpLocks/>
          </p:cNvGrpSpPr>
          <p:nvPr/>
        </p:nvGrpSpPr>
        <p:grpSpPr bwMode="auto">
          <a:xfrm>
            <a:off x="9551988" y="5810250"/>
            <a:ext cx="723900" cy="723900"/>
            <a:chOff x="9448800" y="5162551"/>
            <a:chExt cx="723900" cy="723900"/>
          </a:xfrm>
        </p:grpSpPr>
        <p:sp>
          <p:nvSpPr>
            <p:cNvPr id="40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0" y="5162551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429811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232867 h 1632"/>
                <a:gd name="T10" fmla="*/ 22429811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232867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3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636125" y="5414963"/>
              <a:ext cx="347663" cy="239713"/>
            </a:xfrm>
            <a:custGeom>
              <a:avLst/>
              <a:gdLst>
                <a:gd name="T0" fmla="*/ 11463987 w 782"/>
                <a:gd name="T1" fmla="*/ 106019045 h 542"/>
                <a:gd name="T2" fmla="*/ 142903275 w 782"/>
                <a:gd name="T3" fmla="*/ 106019045 h 542"/>
                <a:gd name="T4" fmla="*/ 154564657 w 782"/>
                <a:gd name="T5" fmla="*/ 94478324 h 542"/>
                <a:gd name="T6" fmla="*/ 154564657 w 782"/>
                <a:gd name="T7" fmla="*/ 11345236 h 542"/>
                <a:gd name="T8" fmla="*/ 142903275 w 782"/>
                <a:gd name="T9" fmla="*/ 0 h 542"/>
                <a:gd name="T10" fmla="*/ 11463987 w 782"/>
                <a:gd name="T11" fmla="*/ 0 h 542"/>
                <a:gd name="T12" fmla="*/ 0 w 782"/>
                <a:gd name="T13" fmla="*/ 11345236 h 542"/>
                <a:gd name="T14" fmla="*/ 0 w 782"/>
                <a:gd name="T15" fmla="*/ 94478324 h 542"/>
                <a:gd name="T16" fmla="*/ 11463987 w 782"/>
                <a:gd name="T17" fmla="*/ 106019045 h 542"/>
                <a:gd name="T18" fmla="*/ 36170289 w 782"/>
                <a:gd name="T19" fmla="*/ 52031432 h 542"/>
                <a:gd name="T20" fmla="*/ 77282551 w 782"/>
                <a:gd name="T21" fmla="*/ 11345236 h 542"/>
                <a:gd name="T22" fmla="*/ 118394367 w 782"/>
                <a:gd name="T23" fmla="*/ 52031432 h 542"/>
                <a:gd name="T24" fmla="*/ 77282551 w 782"/>
                <a:gd name="T25" fmla="*/ 92717627 h 542"/>
                <a:gd name="T26" fmla="*/ 36170289 w 782"/>
                <a:gd name="T27" fmla="*/ 52031432 h 54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82" h="542">
                  <a:moveTo>
                    <a:pt x="58" y="542"/>
                  </a:moveTo>
                  <a:cubicBezTo>
                    <a:pt x="723" y="542"/>
                    <a:pt x="723" y="542"/>
                    <a:pt x="723" y="542"/>
                  </a:cubicBezTo>
                  <a:cubicBezTo>
                    <a:pt x="755" y="542"/>
                    <a:pt x="782" y="516"/>
                    <a:pt x="782" y="483"/>
                  </a:cubicBezTo>
                  <a:cubicBezTo>
                    <a:pt x="782" y="58"/>
                    <a:pt x="782" y="58"/>
                    <a:pt x="782" y="58"/>
                  </a:cubicBezTo>
                  <a:cubicBezTo>
                    <a:pt x="782" y="26"/>
                    <a:pt x="755" y="0"/>
                    <a:pt x="72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483"/>
                    <a:pt x="0" y="483"/>
                    <a:pt x="0" y="483"/>
                  </a:cubicBezTo>
                  <a:cubicBezTo>
                    <a:pt x="0" y="516"/>
                    <a:pt x="26" y="542"/>
                    <a:pt x="58" y="542"/>
                  </a:cubicBezTo>
                  <a:close/>
                  <a:moveTo>
                    <a:pt x="183" y="266"/>
                  </a:moveTo>
                  <a:cubicBezTo>
                    <a:pt x="183" y="151"/>
                    <a:pt x="276" y="58"/>
                    <a:pt x="391" y="58"/>
                  </a:cubicBezTo>
                  <a:cubicBezTo>
                    <a:pt x="506" y="58"/>
                    <a:pt x="599" y="151"/>
                    <a:pt x="599" y="266"/>
                  </a:cubicBezTo>
                  <a:cubicBezTo>
                    <a:pt x="599" y="381"/>
                    <a:pt x="506" y="474"/>
                    <a:pt x="391" y="474"/>
                  </a:cubicBezTo>
                  <a:cubicBezTo>
                    <a:pt x="276" y="474"/>
                    <a:pt x="183" y="381"/>
                    <a:pt x="183" y="266"/>
                  </a:cubicBezTo>
                  <a:close/>
                </a:path>
              </a:pathLst>
            </a:cu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744075" y="5465763"/>
              <a:ext cx="131763" cy="133350"/>
            </a:xfrm>
            <a:custGeom>
              <a:avLst/>
              <a:gdLst>
                <a:gd name="T0" fmla="*/ 57871627 w 300"/>
                <a:gd name="T1" fmla="*/ 29637038 h 300"/>
                <a:gd name="T2" fmla="*/ 28936033 w 300"/>
                <a:gd name="T3" fmla="*/ 0 h 300"/>
                <a:gd name="T4" fmla="*/ 0 w 300"/>
                <a:gd name="T5" fmla="*/ 29637038 h 300"/>
                <a:gd name="T6" fmla="*/ 28936033 w 300"/>
                <a:gd name="T7" fmla="*/ 59274075 h 300"/>
                <a:gd name="T8" fmla="*/ 57871627 w 300"/>
                <a:gd name="T9" fmla="*/ 29637038 h 300"/>
                <a:gd name="T10" fmla="*/ 16010961 w 300"/>
                <a:gd name="T11" fmla="*/ 43467655 h 300"/>
                <a:gd name="T12" fmla="*/ 16010961 w 300"/>
                <a:gd name="T13" fmla="*/ 15806420 h 300"/>
                <a:gd name="T14" fmla="*/ 19290542 w 300"/>
                <a:gd name="T15" fmla="*/ 13830618 h 300"/>
                <a:gd name="T16" fmla="*/ 43210797 w 300"/>
                <a:gd name="T17" fmla="*/ 27859038 h 300"/>
                <a:gd name="T18" fmla="*/ 43210797 w 300"/>
                <a:gd name="T19" fmla="*/ 31612840 h 300"/>
                <a:gd name="T20" fmla="*/ 19290542 w 300"/>
                <a:gd name="T21" fmla="*/ 45443458 h 300"/>
                <a:gd name="T22" fmla="*/ 16010961 w 300"/>
                <a:gd name="T23" fmla="*/ 43467655 h 3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0" h="300">
                  <a:moveTo>
                    <a:pt x="300" y="150"/>
                  </a:moveTo>
                  <a:cubicBezTo>
                    <a:pt x="300" y="67"/>
                    <a:pt x="233" y="0"/>
                    <a:pt x="150" y="0"/>
                  </a:cubicBezTo>
                  <a:cubicBezTo>
                    <a:pt x="67" y="0"/>
                    <a:pt x="0" y="67"/>
                    <a:pt x="0" y="150"/>
                  </a:cubicBezTo>
                  <a:cubicBezTo>
                    <a:pt x="0" y="233"/>
                    <a:pt x="67" y="300"/>
                    <a:pt x="150" y="300"/>
                  </a:cubicBezTo>
                  <a:cubicBezTo>
                    <a:pt x="233" y="300"/>
                    <a:pt x="300" y="233"/>
                    <a:pt x="300" y="150"/>
                  </a:cubicBezTo>
                  <a:close/>
                  <a:moveTo>
                    <a:pt x="83" y="220"/>
                  </a:moveTo>
                  <a:cubicBezTo>
                    <a:pt x="83" y="80"/>
                    <a:pt x="83" y="80"/>
                    <a:pt x="83" y="80"/>
                  </a:cubicBezTo>
                  <a:cubicBezTo>
                    <a:pt x="83" y="69"/>
                    <a:pt x="91" y="65"/>
                    <a:pt x="100" y="70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33" y="146"/>
                    <a:pt x="233" y="154"/>
                    <a:pt x="224" y="160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91" y="235"/>
                    <a:pt x="83" y="231"/>
                    <a:pt x="83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0400" y="5280026"/>
              <a:ext cx="519113" cy="498475"/>
            </a:xfrm>
            <a:custGeom>
              <a:avLst/>
              <a:gdLst>
                <a:gd name="T0" fmla="*/ 8888921 w 1168"/>
                <a:gd name="T1" fmla="*/ 107188977 h 1124"/>
                <a:gd name="T2" fmla="*/ 48790400 w 1168"/>
                <a:gd name="T3" fmla="*/ 190973578 h 1124"/>
                <a:gd name="T4" fmla="*/ 206816308 w 1168"/>
                <a:gd name="T5" fmla="*/ 205330900 h 1124"/>
                <a:gd name="T6" fmla="*/ 214915004 w 1168"/>
                <a:gd name="T7" fmla="*/ 215558063 h 1124"/>
                <a:gd name="T8" fmla="*/ 223211479 w 1168"/>
                <a:gd name="T9" fmla="*/ 207297747 h 1124"/>
                <a:gd name="T10" fmla="*/ 217087901 w 1168"/>
                <a:gd name="T11" fmla="*/ 199627263 h 1124"/>
                <a:gd name="T12" fmla="*/ 215112783 w 1168"/>
                <a:gd name="T13" fmla="*/ 196283844 h 1124"/>
                <a:gd name="T14" fmla="*/ 220643470 w 1168"/>
                <a:gd name="T15" fmla="*/ 106992514 h 1124"/>
                <a:gd name="T16" fmla="*/ 221631029 w 1168"/>
                <a:gd name="T17" fmla="*/ 107385884 h 1124"/>
                <a:gd name="T18" fmla="*/ 221631029 w 1168"/>
                <a:gd name="T19" fmla="*/ 107385884 h 1124"/>
                <a:gd name="T20" fmla="*/ 226964826 w 1168"/>
                <a:gd name="T21" fmla="*/ 103255726 h 1124"/>
                <a:gd name="T22" fmla="*/ 230717728 w 1168"/>
                <a:gd name="T23" fmla="*/ 81424383 h 1124"/>
                <a:gd name="T24" fmla="*/ 230717728 w 1168"/>
                <a:gd name="T25" fmla="*/ 9243962 h 1124"/>
                <a:gd name="T26" fmla="*/ 221433695 w 1168"/>
                <a:gd name="T27" fmla="*/ 0 h 1124"/>
                <a:gd name="T28" fmla="*/ 212149661 w 1168"/>
                <a:gd name="T29" fmla="*/ 9243962 h 1124"/>
                <a:gd name="T30" fmla="*/ 212149661 w 1168"/>
                <a:gd name="T31" fmla="*/ 12783844 h 1124"/>
                <a:gd name="T32" fmla="*/ 212149661 w 1168"/>
                <a:gd name="T33" fmla="*/ 14750691 h 1124"/>
                <a:gd name="T34" fmla="*/ 212149661 w 1168"/>
                <a:gd name="T35" fmla="*/ 16717539 h 1124"/>
                <a:gd name="T36" fmla="*/ 196544715 w 1168"/>
                <a:gd name="T37" fmla="*/ 13963952 h 1124"/>
                <a:gd name="T38" fmla="*/ 198519833 w 1168"/>
                <a:gd name="T39" fmla="*/ 22814544 h 1124"/>
                <a:gd name="T40" fmla="*/ 198519833 w 1168"/>
                <a:gd name="T41" fmla="*/ 32648339 h 1124"/>
                <a:gd name="T42" fmla="*/ 196544715 w 1168"/>
                <a:gd name="T43" fmla="*/ 41892300 h 1124"/>
                <a:gd name="T44" fmla="*/ 212149661 w 1168"/>
                <a:gd name="T45" fmla="*/ 39138714 h 1124"/>
                <a:gd name="T46" fmla="*/ 212149661 w 1168"/>
                <a:gd name="T47" fmla="*/ 41302024 h 1124"/>
                <a:gd name="T48" fmla="*/ 212149661 w 1168"/>
                <a:gd name="T49" fmla="*/ 43268872 h 1124"/>
                <a:gd name="T50" fmla="*/ 212149661 w 1168"/>
                <a:gd name="T51" fmla="*/ 81227920 h 1124"/>
                <a:gd name="T52" fmla="*/ 207606533 w 1168"/>
                <a:gd name="T53" fmla="*/ 93421488 h 1124"/>
                <a:gd name="T54" fmla="*/ 207211421 w 1168"/>
                <a:gd name="T55" fmla="*/ 99518494 h 1124"/>
                <a:gd name="T56" fmla="*/ 209779430 w 1168"/>
                <a:gd name="T57" fmla="*/ 102665450 h 1124"/>
                <a:gd name="T58" fmla="*/ 199902505 w 1168"/>
                <a:gd name="T59" fmla="*/ 190383745 h 1124"/>
                <a:gd name="T60" fmla="*/ 101136368 w 1168"/>
                <a:gd name="T61" fmla="*/ 180156582 h 1124"/>
                <a:gd name="T62" fmla="*/ 31605004 w 1168"/>
                <a:gd name="T63" fmla="*/ 166978925 h 1124"/>
                <a:gd name="T64" fmla="*/ 20345852 w 1168"/>
                <a:gd name="T65" fmla="*/ 103255726 h 1124"/>
                <a:gd name="T66" fmla="*/ 20345852 w 1168"/>
                <a:gd name="T67" fmla="*/ 103058819 h 1124"/>
                <a:gd name="T68" fmla="*/ 23704086 w 1168"/>
                <a:gd name="T69" fmla="*/ 99518494 h 1124"/>
                <a:gd name="T70" fmla="*/ 23111195 w 1168"/>
                <a:gd name="T71" fmla="*/ 93421488 h 1124"/>
                <a:gd name="T72" fmla="*/ 18765402 w 1168"/>
                <a:gd name="T73" fmla="*/ 81424383 h 1124"/>
                <a:gd name="T74" fmla="*/ 18765402 w 1168"/>
                <a:gd name="T75" fmla="*/ 43268872 h 1124"/>
                <a:gd name="T76" fmla="*/ 18765402 w 1168"/>
                <a:gd name="T77" fmla="*/ 41302024 h 1124"/>
                <a:gd name="T78" fmla="*/ 18765402 w 1168"/>
                <a:gd name="T79" fmla="*/ 39138714 h 1124"/>
                <a:gd name="T80" fmla="*/ 34370792 w 1168"/>
                <a:gd name="T81" fmla="*/ 41892300 h 1124"/>
                <a:gd name="T82" fmla="*/ 32395229 w 1168"/>
                <a:gd name="T83" fmla="*/ 32648339 h 1124"/>
                <a:gd name="T84" fmla="*/ 32395229 w 1168"/>
                <a:gd name="T85" fmla="*/ 22814544 h 1124"/>
                <a:gd name="T86" fmla="*/ 34173013 w 1168"/>
                <a:gd name="T87" fmla="*/ 13963952 h 1124"/>
                <a:gd name="T88" fmla="*/ 18765402 w 1168"/>
                <a:gd name="T89" fmla="*/ 16717539 h 1124"/>
                <a:gd name="T90" fmla="*/ 18765402 w 1168"/>
                <a:gd name="T91" fmla="*/ 14750691 h 1124"/>
                <a:gd name="T92" fmla="*/ 18765402 w 1168"/>
                <a:gd name="T93" fmla="*/ 12783844 h 1124"/>
                <a:gd name="T94" fmla="*/ 18765402 w 1168"/>
                <a:gd name="T95" fmla="*/ 9243962 h 1124"/>
                <a:gd name="T96" fmla="*/ 9284034 w 1168"/>
                <a:gd name="T97" fmla="*/ 0 h 1124"/>
                <a:gd name="T98" fmla="*/ 0 w 1168"/>
                <a:gd name="T99" fmla="*/ 9243962 h 1124"/>
                <a:gd name="T100" fmla="*/ 0 w 1168"/>
                <a:gd name="T101" fmla="*/ 81227920 h 1124"/>
                <a:gd name="T102" fmla="*/ 8888921 w 1168"/>
                <a:gd name="T103" fmla="*/ 107188977 h 112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68" h="1124">
                  <a:moveTo>
                    <a:pt x="45" y="545"/>
                  </a:moveTo>
                  <a:cubicBezTo>
                    <a:pt x="52" y="699"/>
                    <a:pt x="54" y="948"/>
                    <a:pt x="247" y="971"/>
                  </a:cubicBezTo>
                  <a:cubicBezTo>
                    <a:pt x="506" y="1003"/>
                    <a:pt x="801" y="935"/>
                    <a:pt x="1047" y="1044"/>
                  </a:cubicBezTo>
                  <a:cubicBezTo>
                    <a:pt x="1059" y="1062"/>
                    <a:pt x="1072" y="1079"/>
                    <a:pt x="1088" y="1096"/>
                  </a:cubicBezTo>
                  <a:cubicBezTo>
                    <a:pt x="1114" y="1124"/>
                    <a:pt x="1156" y="1082"/>
                    <a:pt x="1130" y="1054"/>
                  </a:cubicBezTo>
                  <a:cubicBezTo>
                    <a:pt x="1118" y="1042"/>
                    <a:pt x="1108" y="1029"/>
                    <a:pt x="1099" y="1015"/>
                  </a:cubicBezTo>
                  <a:cubicBezTo>
                    <a:pt x="1099" y="1009"/>
                    <a:pt x="1096" y="1002"/>
                    <a:pt x="1089" y="998"/>
                  </a:cubicBezTo>
                  <a:cubicBezTo>
                    <a:pt x="1015" y="864"/>
                    <a:pt x="1063" y="688"/>
                    <a:pt x="1117" y="544"/>
                  </a:cubicBezTo>
                  <a:cubicBezTo>
                    <a:pt x="1119" y="545"/>
                    <a:pt x="1121" y="545"/>
                    <a:pt x="1122" y="546"/>
                  </a:cubicBezTo>
                  <a:cubicBezTo>
                    <a:pt x="1122" y="546"/>
                    <a:pt x="1122" y="546"/>
                    <a:pt x="1122" y="546"/>
                  </a:cubicBezTo>
                  <a:cubicBezTo>
                    <a:pt x="1126" y="546"/>
                    <a:pt x="1138" y="544"/>
                    <a:pt x="1149" y="525"/>
                  </a:cubicBezTo>
                  <a:cubicBezTo>
                    <a:pt x="1162" y="503"/>
                    <a:pt x="1168" y="466"/>
                    <a:pt x="1168" y="414"/>
                  </a:cubicBezTo>
                  <a:cubicBezTo>
                    <a:pt x="1168" y="47"/>
                    <a:pt x="1168" y="47"/>
                    <a:pt x="1168" y="47"/>
                  </a:cubicBezTo>
                  <a:cubicBezTo>
                    <a:pt x="1168" y="21"/>
                    <a:pt x="1147" y="0"/>
                    <a:pt x="1121" y="0"/>
                  </a:cubicBezTo>
                  <a:cubicBezTo>
                    <a:pt x="1095" y="0"/>
                    <a:pt x="1074" y="21"/>
                    <a:pt x="1074" y="47"/>
                  </a:cubicBezTo>
                  <a:cubicBezTo>
                    <a:pt x="1074" y="65"/>
                    <a:pt x="1074" y="65"/>
                    <a:pt x="1074" y="65"/>
                  </a:cubicBezTo>
                  <a:cubicBezTo>
                    <a:pt x="1074" y="75"/>
                    <a:pt x="1074" y="75"/>
                    <a:pt x="1074" y="75"/>
                  </a:cubicBezTo>
                  <a:cubicBezTo>
                    <a:pt x="1074" y="85"/>
                    <a:pt x="1074" y="85"/>
                    <a:pt x="1074" y="85"/>
                  </a:cubicBezTo>
                  <a:cubicBezTo>
                    <a:pt x="995" y="71"/>
                    <a:pt x="995" y="71"/>
                    <a:pt x="995" y="71"/>
                  </a:cubicBezTo>
                  <a:cubicBezTo>
                    <a:pt x="1001" y="85"/>
                    <a:pt x="1005" y="100"/>
                    <a:pt x="1005" y="116"/>
                  </a:cubicBezTo>
                  <a:cubicBezTo>
                    <a:pt x="1005" y="166"/>
                    <a:pt x="1005" y="166"/>
                    <a:pt x="1005" y="166"/>
                  </a:cubicBezTo>
                  <a:cubicBezTo>
                    <a:pt x="1005" y="183"/>
                    <a:pt x="1001" y="199"/>
                    <a:pt x="995" y="213"/>
                  </a:cubicBezTo>
                  <a:cubicBezTo>
                    <a:pt x="1074" y="199"/>
                    <a:pt x="1074" y="199"/>
                    <a:pt x="1074" y="199"/>
                  </a:cubicBezTo>
                  <a:cubicBezTo>
                    <a:pt x="1074" y="210"/>
                    <a:pt x="1074" y="210"/>
                    <a:pt x="1074" y="210"/>
                  </a:cubicBezTo>
                  <a:cubicBezTo>
                    <a:pt x="1074" y="220"/>
                    <a:pt x="1074" y="220"/>
                    <a:pt x="1074" y="220"/>
                  </a:cubicBezTo>
                  <a:cubicBezTo>
                    <a:pt x="1074" y="413"/>
                    <a:pt x="1074" y="413"/>
                    <a:pt x="1074" y="413"/>
                  </a:cubicBezTo>
                  <a:cubicBezTo>
                    <a:pt x="1074" y="414"/>
                    <a:pt x="1073" y="438"/>
                    <a:pt x="1051" y="475"/>
                  </a:cubicBezTo>
                  <a:cubicBezTo>
                    <a:pt x="1043" y="488"/>
                    <a:pt x="1045" y="499"/>
                    <a:pt x="1049" y="506"/>
                  </a:cubicBezTo>
                  <a:cubicBezTo>
                    <a:pt x="1051" y="512"/>
                    <a:pt x="1056" y="517"/>
                    <a:pt x="1062" y="522"/>
                  </a:cubicBezTo>
                  <a:cubicBezTo>
                    <a:pt x="1009" y="663"/>
                    <a:pt x="967" y="827"/>
                    <a:pt x="1012" y="968"/>
                  </a:cubicBezTo>
                  <a:cubicBezTo>
                    <a:pt x="853" y="918"/>
                    <a:pt x="676" y="924"/>
                    <a:pt x="512" y="916"/>
                  </a:cubicBezTo>
                  <a:cubicBezTo>
                    <a:pt x="408" y="912"/>
                    <a:pt x="223" y="949"/>
                    <a:pt x="160" y="849"/>
                  </a:cubicBezTo>
                  <a:cubicBezTo>
                    <a:pt x="101" y="755"/>
                    <a:pt x="109" y="631"/>
                    <a:pt x="103" y="525"/>
                  </a:cubicBezTo>
                  <a:cubicBezTo>
                    <a:pt x="103" y="525"/>
                    <a:pt x="103" y="525"/>
                    <a:pt x="103" y="524"/>
                  </a:cubicBezTo>
                  <a:cubicBezTo>
                    <a:pt x="111" y="519"/>
                    <a:pt x="117" y="513"/>
                    <a:pt x="120" y="506"/>
                  </a:cubicBezTo>
                  <a:cubicBezTo>
                    <a:pt x="123" y="499"/>
                    <a:pt x="125" y="488"/>
                    <a:pt x="117" y="475"/>
                  </a:cubicBezTo>
                  <a:cubicBezTo>
                    <a:pt x="95" y="438"/>
                    <a:pt x="95" y="414"/>
                    <a:pt x="95" y="414"/>
                  </a:cubicBezTo>
                  <a:cubicBezTo>
                    <a:pt x="95" y="220"/>
                    <a:pt x="95" y="220"/>
                    <a:pt x="95" y="220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5" y="199"/>
                    <a:pt x="95" y="199"/>
                    <a:pt x="95" y="199"/>
                  </a:cubicBezTo>
                  <a:cubicBezTo>
                    <a:pt x="174" y="213"/>
                    <a:pt x="174" y="213"/>
                    <a:pt x="174" y="213"/>
                  </a:cubicBezTo>
                  <a:cubicBezTo>
                    <a:pt x="168" y="199"/>
                    <a:pt x="164" y="183"/>
                    <a:pt x="164" y="16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4" y="100"/>
                    <a:pt x="167" y="85"/>
                    <a:pt x="173" y="71"/>
                  </a:cubicBezTo>
                  <a:cubicBezTo>
                    <a:pt x="95" y="85"/>
                    <a:pt x="95" y="85"/>
                    <a:pt x="95" y="85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21"/>
                    <a:pt x="73" y="0"/>
                    <a:pt x="47" y="0"/>
                  </a:cubicBezTo>
                  <a:cubicBezTo>
                    <a:pt x="22" y="0"/>
                    <a:pt x="0" y="21"/>
                    <a:pt x="0" y="47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532"/>
                    <a:pt x="33" y="545"/>
                    <a:pt x="45" y="545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32950" y="5287963"/>
              <a:ext cx="98425" cy="107950"/>
            </a:xfrm>
            <a:custGeom>
              <a:avLst/>
              <a:gdLst>
                <a:gd name="T0" fmla="*/ 4760474 w 221"/>
                <a:gd name="T1" fmla="*/ 41245785 h 243"/>
                <a:gd name="T2" fmla="*/ 7140489 w 221"/>
                <a:gd name="T3" fmla="*/ 43614021 h 243"/>
                <a:gd name="T4" fmla="*/ 18644634 w 221"/>
                <a:gd name="T5" fmla="*/ 47955566 h 243"/>
                <a:gd name="T6" fmla="*/ 22611474 w 221"/>
                <a:gd name="T7" fmla="*/ 46376742 h 243"/>
                <a:gd name="T8" fmla="*/ 26181941 w 221"/>
                <a:gd name="T9" fmla="*/ 44797917 h 243"/>
                <a:gd name="T10" fmla="*/ 28958773 w 221"/>
                <a:gd name="T11" fmla="*/ 43614021 h 243"/>
                <a:gd name="T12" fmla="*/ 43834754 w 221"/>
                <a:gd name="T13" fmla="*/ 28812877 h 243"/>
                <a:gd name="T14" fmla="*/ 43834754 w 221"/>
                <a:gd name="T15" fmla="*/ 18945447 h 243"/>
                <a:gd name="T16" fmla="*/ 28958773 w 221"/>
                <a:gd name="T17" fmla="*/ 4144303 h 243"/>
                <a:gd name="T18" fmla="*/ 28165138 w 221"/>
                <a:gd name="T19" fmla="*/ 4144303 h 243"/>
                <a:gd name="T20" fmla="*/ 26181941 w 221"/>
                <a:gd name="T21" fmla="*/ 3157649 h 243"/>
                <a:gd name="T22" fmla="*/ 22810105 w 221"/>
                <a:gd name="T23" fmla="*/ 1776066 h 243"/>
                <a:gd name="T24" fmla="*/ 18644634 w 221"/>
                <a:gd name="T25" fmla="*/ 0 h 243"/>
                <a:gd name="T26" fmla="*/ 6743671 w 221"/>
                <a:gd name="T27" fmla="*/ 4538787 h 243"/>
                <a:gd name="T28" fmla="*/ 4363657 w 221"/>
                <a:gd name="T29" fmla="*/ 6907023 h 243"/>
                <a:gd name="T30" fmla="*/ 2776832 w 221"/>
                <a:gd name="T31" fmla="*/ 9275259 h 243"/>
                <a:gd name="T32" fmla="*/ 0 w 221"/>
                <a:gd name="T33" fmla="*/ 18945447 h 243"/>
                <a:gd name="T34" fmla="*/ 0 w 221"/>
                <a:gd name="T35" fmla="*/ 28812877 h 243"/>
                <a:gd name="T36" fmla="*/ 2975018 w 221"/>
                <a:gd name="T37" fmla="*/ 38877548 h 243"/>
                <a:gd name="T38" fmla="*/ 4760474 w 221"/>
                <a:gd name="T39" fmla="*/ 41245785 h 2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1" h="243">
                  <a:moveTo>
                    <a:pt x="24" y="209"/>
                  </a:moveTo>
                  <a:cubicBezTo>
                    <a:pt x="27" y="214"/>
                    <a:pt x="32" y="218"/>
                    <a:pt x="36" y="221"/>
                  </a:cubicBezTo>
                  <a:cubicBezTo>
                    <a:pt x="52" y="234"/>
                    <a:pt x="72" y="242"/>
                    <a:pt x="94" y="243"/>
                  </a:cubicBezTo>
                  <a:cubicBezTo>
                    <a:pt x="114" y="235"/>
                    <a:pt x="114" y="235"/>
                    <a:pt x="114" y="235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46" y="221"/>
                    <a:pt x="146" y="221"/>
                    <a:pt x="146" y="221"/>
                  </a:cubicBezTo>
                  <a:cubicBezTo>
                    <a:pt x="200" y="221"/>
                    <a:pt x="221" y="200"/>
                    <a:pt x="221" y="146"/>
                  </a:cubicBezTo>
                  <a:cubicBezTo>
                    <a:pt x="221" y="96"/>
                    <a:pt x="221" y="96"/>
                    <a:pt x="221" y="96"/>
                  </a:cubicBezTo>
                  <a:cubicBezTo>
                    <a:pt x="221" y="43"/>
                    <a:pt x="200" y="21"/>
                    <a:pt x="146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71" y="1"/>
                    <a:pt x="51" y="9"/>
                    <a:pt x="34" y="23"/>
                  </a:cubicBezTo>
                  <a:cubicBezTo>
                    <a:pt x="30" y="27"/>
                    <a:pt x="26" y="31"/>
                    <a:pt x="22" y="35"/>
                  </a:cubicBezTo>
                  <a:cubicBezTo>
                    <a:pt x="19" y="39"/>
                    <a:pt x="16" y="43"/>
                    <a:pt x="14" y="47"/>
                  </a:cubicBezTo>
                  <a:cubicBezTo>
                    <a:pt x="5" y="61"/>
                    <a:pt x="0" y="78"/>
                    <a:pt x="0" y="9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65"/>
                    <a:pt x="5" y="183"/>
                    <a:pt x="15" y="197"/>
                  </a:cubicBezTo>
                  <a:cubicBezTo>
                    <a:pt x="17" y="202"/>
                    <a:pt x="20" y="205"/>
                    <a:pt x="24" y="209"/>
                  </a:cubicBezTo>
                  <a:close/>
                </a:path>
              </a:pathLst>
            </a:custGeom>
            <a:solidFill>
              <a:srgbClr val="3E7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90125" y="5287963"/>
              <a:ext cx="98425" cy="107950"/>
            </a:xfrm>
            <a:custGeom>
              <a:avLst/>
              <a:gdLst>
                <a:gd name="T0" fmla="*/ 43637300 w 222"/>
                <a:gd name="T1" fmla="*/ 18945447 h 243"/>
                <a:gd name="T2" fmla="*/ 40885390 w 222"/>
                <a:gd name="T3" fmla="*/ 9275259 h 243"/>
                <a:gd name="T4" fmla="*/ 39116400 w 222"/>
                <a:gd name="T5" fmla="*/ 6907023 h 243"/>
                <a:gd name="T6" fmla="*/ 36757747 w 222"/>
                <a:gd name="T7" fmla="*/ 4538787 h 243"/>
                <a:gd name="T8" fmla="*/ 25160445 w 222"/>
                <a:gd name="T9" fmla="*/ 0 h 243"/>
                <a:gd name="T10" fmla="*/ 20835952 w 222"/>
                <a:gd name="T11" fmla="*/ 1776066 h 243"/>
                <a:gd name="T12" fmla="*/ 17494379 w 222"/>
                <a:gd name="T13" fmla="*/ 3157649 h 243"/>
                <a:gd name="T14" fmla="*/ 14742469 w 222"/>
                <a:gd name="T15" fmla="*/ 4144303 h 243"/>
                <a:gd name="T16" fmla="*/ 0 w 222"/>
                <a:gd name="T17" fmla="*/ 18945447 h 243"/>
                <a:gd name="T18" fmla="*/ 0 w 222"/>
                <a:gd name="T19" fmla="*/ 28812877 h 243"/>
                <a:gd name="T20" fmla="*/ 14742469 w 222"/>
                <a:gd name="T21" fmla="*/ 43811263 h 243"/>
                <a:gd name="T22" fmla="*/ 15528539 w 222"/>
                <a:gd name="T23" fmla="*/ 43811263 h 243"/>
                <a:gd name="T24" fmla="*/ 17494379 w 222"/>
                <a:gd name="T25" fmla="*/ 44797917 h 243"/>
                <a:gd name="T26" fmla="*/ 21425615 w 222"/>
                <a:gd name="T27" fmla="*/ 46376742 h 243"/>
                <a:gd name="T28" fmla="*/ 24963595 w 222"/>
                <a:gd name="T29" fmla="*/ 47955566 h 243"/>
                <a:gd name="T30" fmla="*/ 36364491 w 222"/>
                <a:gd name="T31" fmla="*/ 43614021 h 243"/>
                <a:gd name="T32" fmla="*/ 38919550 w 222"/>
                <a:gd name="T33" fmla="*/ 41245785 h 243"/>
                <a:gd name="T34" fmla="*/ 40688984 w 222"/>
                <a:gd name="T35" fmla="*/ 39074790 h 243"/>
                <a:gd name="T36" fmla="*/ 43637300 w 222"/>
                <a:gd name="T37" fmla="*/ 28812877 h 243"/>
                <a:gd name="T38" fmla="*/ 43637300 w 222"/>
                <a:gd name="T39" fmla="*/ 18945447 h 2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22" h="243">
                  <a:moveTo>
                    <a:pt x="222" y="96"/>
                  </a:moveTo>
                  <a:cubicBezTo>
                    <a:pt x="222" y="78"/>
                    <a:pt x="216" y="61"/>
                    <a:pt x="208" y="47"/>
                  </a:cubicBezTo>
                  <a:cubicBezTo>
                    <a:pt x="205" y="43"/>
                    <a:pt x="202" y="39"/>
                    <a:pt x="199" y="35"/>
                  </a:cubicBezTo>
                  <a:cubicBezTo>
                    <a:pt x="196" y="31"/>
                    <a:pt x="192" y="27"/>
                    <a:pt x="187" y="23"/>
                  </a:cubicBezTo>
                  <a:cubicBezTo>
                    <a:pt x="171" y="9"/>
                    <a:pt x="150" y="1"/>
                    <a:pt x="128" y="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22" y="21"/>
                    <a:pt x="0" y="43"/>
                    <a:pt x="0" y="9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200"/>
                    <a:pt x="22" y="222"/>
                    <a:pt x="75" y="222"/>
                  </a:cubicBezTo>
                  <a:cubicBezTo>
                    <a:pt x="79" y="222"/>
                    <a:pt x="79" y="222"/>
                    <a:pt x="79" y="222"/>
                  </a:cubicBezTo>
                  <a:cubicBezTo>
                    <a:pt x="89" y="227"/>
                    <a:pt x="89" y="227"/>
                    <a:pt x="89" y="227"/>
                  </a:cubicBezTo>
                  <a:cubicBezTo>
                    <a:pt x="109" y="235"/>
                    <a:pt x="109" y="235"/>
                    <a:pt x="109" y="235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49" y="242"/>
                    <a:pt x="169" y="234"/>
                    <a:pt x="185" y="221"/>
                  </a:cubicBezTo>
                  <a:cubicBezTo>
                    <a:pt x="190" y="218"/>
                    <a:pt x="194" y="214"/>
                    <a:pt x="198" y="209"/>
                  </a:cubicBezTo>
                  <a:cubicBezTo>
                    <a:pt x="201" y="205"/>
                    <a:pt x="204" y="202"/>
                    <a:pt x="207" y="198"/>
                  </a:cubicBezTo>
                  <a:cubicBezTo>
                    <a:pt x="216" y="183"/>
                    <a:pt x="222" y="165"/>
                    <a:pt x="222" y="146"/>
                  </a:cubicBezTo>
                  <a:cubicBezTo>
                    <a:pt x="222" y="96"/>
                    <a:pt x="222" y="96"/>
                    <a:pt x="222" y="96"/>
                  </a:cubicBezTo>
                  <a:close/>
                </a:path>
              </a:pathLst>
            </a:custGeom>
            <a:solidFill>
              <a:srgbClr val="3E7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59" name="组合 72出自【趣你的PPT】(微信:qunideppt)：最优质的PPT资源库"/>
          <p:cNvGrpSpPr>
            <a:grpSpLocks/>
          </p:cNvGrpSpPr>
          <p:nvPr/>
        </p:nvGrpSpPr>
        <p:grpSpPr bwMode="auto">
          <a:xfrm>
            <a:off x="10652125" y="5810250"/>
            <a:ext cx="723900" cy="723900"/>
            <a:chOff x="10277475" y="5162551"/>
            <a:chExt cx="723900" cy="723900"/>
          </a:xfrm>
        </p:grpSpPr>
        <p:sp>
          <p:nvSpPr>
            <p:cNvPr id="40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77475" y="5162551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232867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232867 h 1632"/>
                <a:gd name="T10" fmla="*/ 22232867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232867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3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28300" y="5310188"/>
              <a:ext cx="315913" cy="98425"/>
            </a:xfrm>
            <a:custGeom>
              <a:avLst/>
              <a:gdLst>
                <a:gd name="T0" fmla="*/ 139973385 w 713"/>
                <a:gd name="T1" fmla="*/ 43637300 h 222"/>
                <a:gd name="T2" fmla="*/ 139973385 w 713"/>
                <a:gd name="T3" fmla="*/ 43047637 h 222"/>
                <a:gd name="T4" fmla="*/ 135654283 w 713"/>
                <a:gd name="T5" fmla="*/ 38723144 h 222"/>
                <a:gd name="T6" fmla="*/ 132120754 w 713"/>
                <a:gd name="T7" fmla="*/ 38723144 h 222"/>
                <a:gd name="T8" fmla="*/ 5496798 w 713"/>
                <a:gd name="T9" fmla="*/ 982920 h 222"/>
                <a:gd name="T10" fmla="*/ 981413 w 713"/>
                <a:gd name="T11" fmla="*/ 2555503 h 222"/>
                <a:gd name="T12" fmla="*/ 2552116 w 713"/>
                <a:gd name="T13" fmla="*/ 7076403 h 222"/>
                <a:gd name="T14" fmla="*/ 118378760 w 713"/>
                <a:gd name="T15" fmla="*/ 39509657 h 222"/>
                <a:gd name="T16" fmla="*/ 116611774 w 713"/>
                <a:gd name="T17" fmla="*/ 43047637 h 222"/>
                <a:gd name="T18" fmla="*/ 116808056 w 713"/>
                <a:gd name="T19" fmla="*/ 43637300 h 2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3" h="222">
                  <a:moveTo>
                    <a:pt x="713" y="222"/>
                  </a:moveTo>
                  <a:cubicBezTo>
                    <a:pt x="713" y="221"/>
                    <a:pt x="713" y="220"/>
                    <a:pt x="713" y="219"/>
                  </a:cubicBezTo>
                  <a:cubicBezTo>
                    <a:pt x="713" y="207"/>
                    <a:pt x="703" y="197"/>
                    <a:pt x="691" y="197"/>
                  </a:cubicBezTo>
                  <a:cubicBezTo>
                    <a:pt x="673" y="197"/>
                    <a:pt x="673" y="197"/>
                    <a:pt x="673" y="197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19" y="0"/>
                    <a:pt x="9" y="4"/>
                    <a:pt x="5" y="13"/>
                  </a:cubicBezTo>
                  <a:cubicBezTo>
                    <a:pt x="0" y="21"/>
                    <a:pt x="4" y="32"/>
                    <a:pt x="13" y="36"/>
                  </a:cubicBezTo>
                  <a:cubicBezTo>
                    <a:pt x="603" y="201"/>
                    <a:pt x="603" y="201"/>
                    <a:pt x="603" y="201"/>
                  </a:cubicBezTo>
                  <a:cubicBezTo>
                    <a:pt x="598" y="206"/>
                    <a:pt x="594" y="212"/>
                    <a:pt x="594" y="219"/>
                  </a:cubicBezTo>
                  <a:cubicBezTo>
                    <a:pt x="594" y="220"/>
                    <a:pt x="594" y="221"/>
                    <a:pt x="595" y="222"/>
                  </a:cubicBezTo>
                </a:path>
              </a:pathLst>
            </a:custGeom>
            <a:solidFill>
              <a:srgbClr val="DE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96538" y="5408613"/>
              <a:ext cx="485775" cy="328613"/>
            </a:xfrm>
            <a:custGeom>
              <a:avLst/>
              <a:gdLst>
                <a:gd name="T0" fmla="*/ 175998105 w 1093"/>
                <a:gd name="T1" fmla="*/ 0 h 740"/>
                <a:gd name="T2" fmla="*/ 11456823 w 1093"/>
                <a:gd name="T3" fmla="*/ 0 h 740"/>
                <a:gd name="T4" fmla="*/ 0 w 1093"/>
                <a:gd name="T5" fmla="*/ 11437509 h 740"/>
                <a:gd name="T6" fmla="*/ 0 w 1093"/>
                <a:gd name="T7" fmla="*/ 134490199 h 740"/>
                <a:gd name="T8" fmla="*/ 11456823 w 1093"/>
                <a:gd name="T9" fmla="*/ 145927708 h 740"/>
                <a:gd name="T10" fmla="*/ 204441942 w 1093"/>
                <a:gd name="T11" fmla="*/ 145927708 h 740"/>
                <a:gd name="T12" fmla="*/ 215898765 w 1093"/>
                <a:gd name="T13" fmla="*/ 134490199 h 740"/>
                <a:gd name="T14" fmla="*/ 215898765 w 1093"/>
                <a:gd name="T15" fmla="*/ 11437509 h 740"/>
                <a:gd name="T16" fmla="*/ 204441942 w 1093"/>
                <a:gd name="T17" fmla="*/ 0 h 740"/>
                <a:gd name="T18" fmla="*/ 199306416 w 1093"/>
                <a:gd name="T19" fmla="*/ 0 h 7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93" h="740">
                  <a:moveTo>
                    <a:pt x="891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26" y="0"/>
                    <a:pt x="0" y="26"/>
                    <a:pt x="0" y="58"/>
                  </a:cubicBezTo>
                  <a:cubicBezTo>
                    <a:pt x="0" y="682"/>
                    <a:pt x="0" y="682"/>
                    <a:pt x="0" y="682"/>
                  </a:cubicBezTo>
                  <a:cubicBezTo>
                    <a:pt x="0" y="714"/>
                    <a:pt x="26" y="740"/>
                    <a:pt x="58" y="740"/>
                  </a:cubicBezTo>
                  <a:cubicBezTo>
                    <a:pt x="1035" y="740"/>
                    <a:pt x="1035" y="740"/>
                    <a:pt x="1035" y="740"/>
                  </a:cubicBezTo>
                  <a:cubicBezTo>
                    <a:pt x="1067" y="740"/>
                    <a:pt x="1093" y="714"/>
                    <a:pt x="1093" y="682"/>
                  </a:cubicBezTo>
                  <a:cubicBezTo>
                    <a:pt x="1093" y="58"/>
                    <a:pt x="1093" y="58"/>
                    <a:pt x="1093" y="58"/>
                  </a:cubicBezTo>
                  <a:cubicBezTo>
                    <a:pt x="1093" y="26"/>
                    <a:pt x="1067" y="0"/>
                    <a:pt x="1035" y="0"/>
                  </a:cubicBezTo>
                  <a:cubicBezTo>
                    <a:pt x="1009" y="0"/>
                    <a:pt x="1009" y="0"/>
                    <a:pt x="1009" y="0"/>
                  </a:cubicBezTo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29913" y="5554663"/>
              <a:ext cx="109538" cy="133350"/>
            </a:xfrm>
            <a:custGeom>
              <a:avLst/>
              <a:gdLst>
                <a:gd name="T0" fmla="*/ 24587034 w 245"/>
                <a:gd name="T1" fmla="*/ 59274075 h 300"/>
                <a:gd name="T2" fmla="*/ 0 w 245"/>
                <a:gd name="T3" fmla="*/ 34971927 h 300"/>
                <a:gd name="T4" fmla="*/ 10794187 w 245"/>
                <a:gd name="T5" fmla="*/ 15016099 h 300"/>
                <a:gd name="T6" fmla="*/ 10794187 w 245"/>
                <a:gd name="T7" fmla="*/ 0 h 300"/>
                <a:gd name="T8" fmla="*/ 21988077 w 245"/>
                <a:gd name="T9" fmla="*/ 10867136 h 300"/>
                <a:gd name="T10" fmla="*/ 24587034 w 245"/>
                <a:gd name="T11" fmla="*/ 10867136 h 300"/>
                <a:gd name="T12" fmla="*/ 48973769 w 245"/>
                <a:gd name="T13" fmla="*/ 34971927 h 300"/>
                <a:gd name="T14" fmla="*/ 24587034 w 245"/>
                <a:gd name="T15" fmla="*/ 59274075 h 3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5" h="300">
                  <a:moveTo>
                    <a:pt x="123" y="300"/>
                  </a:moveTo>
                  <a:cubicBezTo>
                    <a:pt x="55" y="300"/>
                    <a:pt x="0" y="245"/>
                    <a:pt x="0" y="177"/>
                  </a:cubicBezTo>
                  <a:cubicBezTo>
                    <a:pt x="0" y="136"/>
                    <a:pt x="20" y="99"/>
                    <a:pt x="54" y="7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10" y="55"/>
                    <a:pt x="110" y="55"/>
                    <a:pt x="110" y="55"/>
                  </a:cubicBezTo>
                  <a:cubicBezTo>
                    <a:pt x="114" y="55"/>
                    <a:pt x="118" y="55"/>
                    <a:pt x="123" y="55"/>
                  </a:cubicBezTo>
                  <a:cubicBezTo>
                    <a:pt x="190" y="55"/>
                    <a:pt x="245" y="110"/>
                    <a:pt x="245" y="177"/>
                  </a:cubicBezTo>
                  <a:cubicBezTo>
                    <a:pt x="245" y="245"/>
                    <a:pt x="190" y="300"/>
                    <a:pt x="123" y="300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3688" y="5448301"/>
              <a:ext cx="338138" cy="63500"/>
            </a:xfrm>
            <a:custGeom>
              <a:avLst/>
              <a:gdLst>
                <a:gd name="T0" fmla="*/ 420867510 w 213"/>
                <a:gd name="T1" fmla="*/ 0 h 40"/>
                <a:gd name="T2" fmla="*/ 536794869 w 213"/>
                <a:gd name="T3" fmla="*/ 0 h 40"/>
                <a:gd name="T4" fmla="*/ 536794869 w 213"/>
                <a:gd name="T5" fmla="*/ 100806250 h 40"/>
                <a:gd name="T6" fmla="*/ 274698231 w 213"/>
                <a:gd name="T7" fmla="*/ 100806250 h 40"/>
                <a:gd name="T8" fmla="*/ 257056318 w 213"/>
                <a:gd name="T9" fmla="*/ 25201563 h 40"/>
                <a:gd name="T10" fmla="*/ 254536951 w 213"/>
                <a:gd name="T11" fmla="*/ 25201563 h 40"/>
                <a:gd name="T12" fmla="*/ 236895038 w 213"/>
                <a:gd name="T13" fmla="*/ 100806250 h 40"/>
                <a:gd name="T14" fmla="*/ 0 w 213"/>
                <a:gd name="T15" fmla="*/ 100806250 h 40"/>
                <a:gd name="T16" fmla="*/ 0 w 213"/>
                <a:gd name="T17" fmla="*/ 0 h 40"/>
                <a:gd name="T18" fmla="*/ 63004793 w 213"/>
                <a:gd name="T19" fmla="*/ 0 h 40"/>
                <a:gd name="T20" fmla="*/ 420867510 w 213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3" h="40">
                  <a:moveTo>
                    <a:pt x="167" y="0"/>
                  </a:moveTo>
                  <a:lnTo>
                    <a:pt x="213" y="0"/>
                  </a:lnTo>
                  <a:lnTo>
                    <a:pt x="213" y="40"/>
                  </a:lnTo>
                  <a:lnTo>
                    <a:pt x="109" y="40"/>
                  </a:lnTo>
                  <a:lnTo>
                    <a:pt x="102" y="10"/>
                  </a:lnTo>
                  <a:lnTo>
                    <a:pt x="101" y="10"/>
                  </a:lnTo>
                  <a:lnTo>
                    <a:pt x="9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53688" y="5448301"/>
              <a:ext cx="338138" cy="63500"/>
            </a:xfrm>
            <a:custGeom>
              <a:avLst/>
              <a:gdLst>
                <a:gd name="T0" fmla="*/ 420867510 w 213"/>
                <a:gd name="T1" fmla="*/ 0 h 40"/>
                <a:gd name="T2" fmla="*/ 536794869 w 213"/>
                <a:gd name="T3" fmla="*/ 0 h 40"/>
                <a:gd name="T4" fmla="*/ 536794869 w 213"/>
                <a:gd name="T5" fmla="*/ 100806250 h 40"/>
                <a:gd name="T6" fmla="*/ 274698231 w 213"/>
                <a:gd name="T7" fmla="*/ 100806250 h 40"/>
                <a:gd name="T8" fmla="*/ 257056318 w 213"/>
                <a:gd name="T9" fmla="*/ 25201563 h 40"/>
                <a:gd name="T10" fmla="*/ 254536951 w 213"/>
                <a:gd name="T11" fmla="*/ 25201563 h 40"/>
                <a:gd name="T12" fmla="*/ 236895038 w 213"/>
                <a:gd name="T13" fmla="*/ 100806250 h 40"/>
                <a:gd name="T14" fmla="*/ 0 w 213"/>
                <a:gd name="T15" fmla="*/ 100806250 h 40"/>
                <a:gd name="T16" fmla="*/ 0 w 213"/>
                <a:gd name="T17" fmla="*/ 0 h 40"/>
                <a:gd name="T18" fmla="*/ 63004793 w 213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3" h="40">
                  <a:moveTo>
                    <a:pt x="167" y="0"/>
                  </a:moveTo>
                  <a:lnTo>
                    <a:pt x="213" y="0"/>
                  </a:lnTo>
                  <a:lnTo>
                    <a:pt x="213" y="40"/>
                  </a:lnTo>
                  <a:lnTo>
                    <a:pt x="109" y="40"/>
                  </a:lnTo>
                  <a:lnTo>
                    <a:pt x="102" y="10"/>
                  </a:lnTo>
                  <a:lnTo>
                    <a:pt x="101" y="10"/>
                  </a:lnTo>
                  <a:lnTo>
                    <a:pt x="94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02925" y="5448301"/>
              <a:ext cx="15875" cy="25400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02925" y="5448301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40322500 h 16"/>
                <a:gd name="T4" fmla="*/ 25201563 w 10"/>
                <a:gd name="T5" fmla="*/ 40322500 h 16"/>
                <a:gd name="T6" fmla="*/ 25201563 w 10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16"/>
                  </a:lnTo>
                  <a:lnTo>
                    <a:pt x="10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52125" y="5448301"/>
              <a:ext cx="50800" cy="0"/>
            </a:xfrm>
            <a:custGeom>
              <a:avLst/>
              <a:gdLst>
                <a:gd name="T0" fmla="*/ 0 w 32"/>
                <a:gd name="T1" fmla="*/ 80645000 w 32"/>
                <a:gd name="T2" fmla="*/ 0 w 32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2">
                  <a:moveTo>
                    <a:pt x="0" y="0"/>
                  </a:move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0652125" y="5448301"/>
              <a:ext cx="5080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36250" y="5448301"/>
              <a:ext cx="15875" cy="25400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36250" y="5448301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40322500 h 16"/>
                <a:gd name="T4" fmla="*/ 25201563 w 10"/>
                <a:gd name="T5" fmla="*/ 40322500 h 16"/>
                <a:gd name="T6" fmla="*/ 25201563 w 10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16"/>
                  </a:lnTo>
                  <a:lnTo>
                    <a:pt x="10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74338" y="5448301"/>
              <a:ext cx="61913" cy="0"/>
            </a:xfrm>
            <a:custGeom>
              <a:avLst/>
              <a:gdLst>
                <a:gd name="T0" fmla="*/ 0 w 39"/>
                <a:gd name="T1" fmla="*/ 98287681 w 39"/>
                <a:gd name="T2" fmla="*/ 0 w 39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0574338" y="5448301"/>
              <a:ext cx="6191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58463" y="5448301"/>
              <a:ext cx="15875" cy="25400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58463" y="5448301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40322500 h 16"/>
                <a:gd name="T4" fmla="*/ 25201563 w 10"/>
                <a:gd name="T5" fmla="*/ 40322500 h 16"/>
                <a:gd name="T6" fmla="*/ 25201563 w 10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16"/>
                  </a:lnTo>
                  <a:lnTo>
                    <a:pt x="10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09250" y="5448301"/>
              <a:ext cx="49213" cy="0"/>
            </a:xfrm>
            <a:custGeom>
              <a:avLst/>
              <a:gdLst>
                <a:gd name="T0" fmla="*/ 0 w 31"/>
                <a:gd name="T1" fmla="*/ 78126431 w 31"/>
                <a:gd name="T2" fmla="*/ 0 w 3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1">
                  <a:moveTo>
                    <a:pt x="0" y="0"/>
                  </a:move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32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10509250" y="5448301"/>
              <a:ext cx="49213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93375" y="5448301"/>
              <a:ext cx="15875" cy="25400"/>
            </a:xfrm>
            <a:prstGeom prst="rect">
              <a:avLst/>
            </a:prstGeom>
            <a:solidFill>
              <a:srgbClr val="66A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93375" y="5448301"/>
              <a:ext cx="15875" cy="25400"/>
            </a:xfrm>
            <a:custGeom>
              <a:avLst/>
              <a:gdLst>
                <a:gd name="T0" fmla="*/ 0 w 10"/>
                <a:gd name="T1" fmla="*/ 0 h 16"/>
                <a:gd name="T2" fmla="*/ 0 w 10"/>
                <a:gd name="T3" fmla="*/ 40322500 h 16"/>
                <a:gd name="T4" fmla="*/ 25201563 w 10"/>
                <a:gd name="T5" fmla="*/ 40322500 h 16"/>
                <a:gd name="T6" fmla="*/ 25201563 w 10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6">
                  <a:moveTo>
                    <a:pt x="0" y="0"/>
                  </a:moveTo>
                  <a:lnTo>
                    <a:pt x="0" y="16"/>
                  </a:lnTo>
                  <a:lnTo>
                    <a:pt x="10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04500" y="5549901"/>
              <a:ext cx="44450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36238" y="5549901"/>
              <a:ext cx="44450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64800" y="5549901"/>
              <a:ext cx="44450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466388" y="5657851"/>
              <a:ext cx="44450" cy="44450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01313" y="5605463"/>
              <a:ext cx="42863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36238" y="5657851"/>
              <a:ext cx="44450" cy="44450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71163" y="5605463"/>
              <a:ext cx="44450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06088" y="5657851"/>
              <a:ext cx="44450" cy="44450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41013" y="5605463"/>
              <a:ext cx="42863" cy="42863"/>
            </a:xfrm>
            <a:prstGeom prst="ellipse">
              <a:avLst/>
            </a:prstGeom>
            <a:solidFill>
              <a:srgbClr val="3B3B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744200" y="5580063"/>
              <a:ext cx="80963" cy="93663"/>
            </a:xfrm>
            <a:custGeom>
              <a:avLst/>
              <a:gdLst>
                <a:gd name="T0" fmla="*/ 17811860 w 185"/>
                <a:gd name="T1" fmla="*/ 4820283 h 209"/>
                <a:gd name="T2" fmla="*/ 14364587 w 185"/>
                <a:gd name="T3" fmla="*/ 5221824 h 209"/>
                <a:gd name="T4" fmla="*/ 9384706 w 185"/>
                <a:gd name="T5" fmla="*/ 0 h 209"/>
                <a:gd name="T6" fmla="*/ 9384706 w 185"/>
                <a:gd name="T7" fmla="*/ 7029206 h 209"/>
                <a:gd name="T8" fmla="*/ 9576391 w 185"/>
                <a:gd name="T9" fmla="*/ 7029206 h 209"/>
                <a:gd name="T10" fmla="*/ 0 w 185"/>
                <a:gd name="T11" fmla="*/ 23497761 h 209"/>
                <a:gd name="T12" fmla="*/ 17811860 w 185"/>
                <a:gd name="T13" fmla="*/ 41974917 h 209"/>
                <a:gd name="T14" fmla="*/ 35432472 w 185"/>
                <a:gd name="T15" fmla="*/ 23497761 h 209"/>
                <a:gd name="T16" fmla="*/ 17811860 w 185"/>
                <a:gd name="T17" fmla="*/ 4820283 h 209"/>
                <a:gd name="T18" fmla="*/ 17811860 w 185"/>
                <a:gd name="T19" fmla="*/ 38359704 h 209"/>
                <a:gd name="T20" fmla="*/ 3447273 w 185"/>
                <a:gd name="T21" fmla="*/ 23497761 h 209"/>
                <a:gd name="T22" fmla="*/ 11108561 w 185"/>
                <a:gd name="T23" fmla="*/ 10242878 h 209"/>
                <a:gd name="T24" fmla="*/ 13215350 w 185"/>
                <a:gd name="T25" fmla="*/ 9037807 h 209"/>
                <a:gd name="T26" fmla="*/ 13215350 w 185"/>
                <a:gd name="T27" fmla="*/ 9037807 h 209"/>
                <a:gd name="T28" fmla="*/ 15130453 w 185"/>
                <a:gd name="T29" fmla="*/ 8837037 h 209"/>
                <a:gd name="T30" fmla="*/ 17811860 w 185"/>
                <a:gd name="T31" fmla="*/ 8435048 h 209"/>
                <a:gd name="T32" fmla="*/ 31985199 w 185"/>
                <a:gd name="T33" fmla="*/ 23497761 h 209"/>
                <a:gd name="T34" fmla="*/ 17811860 w 185"/>
                <a:gd name="T35" fmla="*/ 38359704 h 2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5" h="209">
                  <a:moveTo>
                    <a:pt x="93" y="24"/>
                  </a:moveTo>
                  <a:cubicBezTo>
                    <a:pt x="87" y="24"/>
                    <a:pt x="81" y="25"/>
                    <a:pt x="75" y="2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20" y="51"/>
                    <a:pt x="0" y="81"/>
                    <a:pt x="0" y="117"/>
                  </a:cubicBezTo>
                  <a:cubicBezTo>
                    <a:pt x="0" y="168"/>
                    <a:pt x="41" y="209"/>
                    <a:pt x="93" y="209"/>
                  </a:cubicBezTo>
                  <a:cubicBezTo>
                    <a:pt x="144" y="209"/>
                    <a:pt x="185" y="168"/>
                    <a:pt x="185" y="117"/>
                  </a:cubicBezTo>
                  <a:cubicBezTo>
                    <a:pt x="185" y="66"/>
                    <a:pt x="144" y="24"/>
                    <a:pt x="93" y="24"/>
                  </a:cubicBezTo>
                  <a:close/>
                  <a:moveTo>
                    <a:pt x="93" y="191"/>
                  </a:moveTo>
                  <a:cubicBezTo>
                    <a:pt x="52" y="191"/>
                    <a:pt x="18" y="158"/>
                    <a:pt x="18" y="117"/>
                  </a:cubicBezTo>
                  <a:cubicBezTo>
                    <a:pt x="18" y="89"/>
                    <a:pt x="33" y="64"/>
                    <a:pt x="58" y="51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69" y="45"/>
                    <a:pt x="69" y="45"/>
                    <a:pt x="69" y="45"/>
                  </a:cubicBezTo>
                  <a:cubicBezTo>
                    <a:pt x="79" y="44"/>
                    <a:pt x="79" y="44"/>
                    <a:pt x="79" y="44"/>
                  </a:cubicBezTo>
                  <a:cubicBezTo>
                    <a:pt x="83" y="43"/>
                    <a:pt x="88" y="42"/>
                    <a:pt x="93" y="42"/>
                  </a:cubicBezTo>
                  <a:cubicBezTo>
                    <a:pt x="134" y="42"/>
                    <a:pt x="167" y="76"/>
                    <a:pt x="167" y="117"/>
                  </a:cubicBezTo>
                  <a:cubicBezTo>
                    <a:pt x="167" y="158"/>
                    <a:pt x="134" y="191"/>
                    <a:pt x="93" y="191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02913" y="5464176"/>
              <a:ext cx="23813" cy="47625"/>
            </a:xfrm>
            <a:custGeom>
              <a:avLst/>
              <a:gdLst>
                <a:gd name="T0" fmla="*/ 0 w 15"/>
                <a:gd name="T1" fmla="*/ 75604688 h 30"/>
                <a:gd name="T2" fmla="*/ 37803931 w 15"/>
                <a:gd name="T3" fmla="*/ 75604688 h 30"/>
                <a:gd name="T4" fmla="*/ 20161673 w 15"/>
                <a:gd name="T5" fmla="*/ 0 h 30"/>
                <a:gd name="T6" fmla="*/ 17642258 w 15"/>
                <a:gd name="T7" fmla="*/ 0 h 30"/>
                <a:gd name="T8" fmla="*/ 0 w 15"/>
                <a:gd name="T9" fmla="*/ 75604688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30">
                  <a:moveTo>
                    <a:pt x="0" y="30"/>
                  </a:moveTo>
                  <a:lnTo>
                    <a:pt x="15" y="30"/>
                  </a:lnTo>
                  <a:lnTo>
                    <a:pt x="8" y="0"/>
                  </a:lnTo>
                  <a:lnTo>
                    <a:pt x="7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0" name="组合 252出自【趣你的PPT】(微信:qunideppt)：最优质的PPT资源库"/>
          <p:cNvGrpSpPr>
            <a:grpSpLocks/>
          </p:cNvGrpSpPr>
          <p:nvPr/>
        </p:nvGrpSpPr>
        <p:grpSpPr bwMode="auto">
          <a:xfrm>
            <a:off x="5146675" y="5808663"/>
            <a:ext cx="723900" cy="725487"/>
            <a:chOff x="3190155" y="5110508"/>
            <a:chExt cx="723177" cy="724349"/>
          </a:xfrm>
        </p:grpSpPr>
        <p:sp>
          <p:nvSpPr>
            <p:cNvPr id="40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0155" y="5110508"/>
              <a:ext cx="723177" cy="724349"/>
            </a:xfrm>
            <a:custGeom>
              <a:avLst/>
              <a:gdLst>
                <a:gd name="T0" fmla="*/ 320456479 w 1632"/>
                <a:gd name="T1" fmla="*/ 299038519 h 1632"/>
                <a:gd name="T2" fmla="*/ 298071669 w 1632"/>
                <a:gd name="T3" fmla="*/ 321496001 h 1632"/>
                <a:gd name="T4" fmla="*/ 22188506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188506 w 1632"/>
                <a:gd name="T11" fmla="*/ 0 h 1632"/>
                <a:gd name="T12" fmla="*/ 298071669 w 1632"/>
                <a:gd name="T13" fmla="*/ 0 h 1632"/>
                <a:gd name="T14" fmla="*/ 320456479 w 1632"/>
                <a:gd name="T15" fmla="*/ 22457482 h 1632"/>
                <a:gd name="T16" fmla="*/ 320456479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3847" y="5224201"/>
              <a:ext cx="496964" cy="496964"/>
            </a:xfrm>
            <a:custGeom>
              <a:avLst/>
              <a:gdLst>
                <a:gd name="T0" fmla="*/ 190585250 w 1120"/>
                <a:gd name="T1" fmla="*/ 64578253 h 1120"/>
                <a:gd name="T2" fmla="*/ 190585250 w 1120"/>
                <a:gd name="T3" fmla="*/ 64578253 h 1120"/>
                <a:gd name="T4" fmla="*/ 192948048 w 1120"/>
                <a:gd name="T5" fmla="*/ 55127950 h 1120"/>
                <a:gd name="T6" fmla="*/ 192948048 w 1120"/>
                <a:gd name="T7" fmla="*/ 41346074 h 1120"/>
                <a:gd name="T8" fmla="*/ 110255901 w 1120"/>
                <a:gd name="T9" fmla="*/ 0 h 1120"/>
                <a:gd name="T10" fmla="*/ 27564197 w 1120"/>
                <a:gd name="T11" fmla="*/ 41346074 h 1120"/>
                <a:gd name="T12" fmla="*/ 27760764 w 1120"/>
                <a:gd name="T13" fmla="*/ 37999110 h 1120"/>
                <a:gd name="T14" fmla="*/ 0 w 1120"/>
                <a:gd name="T15" fmla="*/ 68909827 h 1120"/>
                <a:gd name="T16" fmla="*/ 0 w 1120"/>
                <a:gd name="T17" fmla="*/ 82692147 h 1120"/>
                <a:gd name="T18" fmla="*/ 29729540 w 1120"/>
                <a:gd name="T19" fmla="*/ 114390464 h 1120"/>
                <a:gd name="T20" fmla="*/ 27564197 w 1120"/>
                <a:gd name="T21" fmla="*/ 124037777 h 1120"/>
                <a:gd name="T22" fmla="*/ 27564197 w 1120"/>
                <a:gd name="T23" fmla="*/ 137820098 h 1120"/>
                <a:gd name="T24" fmla="*/ 32289348 w 1120"/>
                <a:gd name="T25" fmla="*/ 151601974 h 1120"/>
                <a:gd name="T26" fmla="*/ 27564197 w 1120"/>
                <a:gd name="T27" fmla="*/ 165383851 h 1120"/>
                <a:gd name="T28" fmla="*/ 27564197 w 1120"/>
                <a:gd name="T29" fmla="*/ 179165728 h 1120"/>
                <a:gd name="T30" fmla="*/ 110255901 w 1120"/>
                <a:gd name="T31" fmla="*/ 220511801 h 1120"/>
                <a:gd name="T32" fmla="*/ 192948048 w 1120"/>
                <a:gd name="T33" fmla="*/ 179165728 h 1120"/>
                <a:gd name="T34" fmla="*/ 192948048 w 1120"/>
                <a:gd name="T35" fmla="*/ 165383851 h 1120"/>
                <a:gd name="T36" fmla="*/ 187828875 w 1120"/>
                <a:gd name="T37" fmla="*/ 151404963 h 1120"/>
                <a:gd name="T38" fmla="*/ 187828875 w 1120"/>
                <a:gd name="T39" fmla="*/ 151404963 h 1120"/>
                <a:gd name="T40" fmla="*/ 192554026 w 1120"/>
                <a:gd name="T41" fmla="*/ 141167061 h 1120"/>
                <a:gd name="T42" fmla="*/ 220511801 w 1120"/>
                <a:gd name="T43" fmla="*/ 110255901 h 1120"/>
                <a:gd name="T44" fmla="*/ 220511801 w 1120"/>
                <a:gd name="T45" fmla="*/ 96474024 h 1120"/>
                <a:gd name="T46" fmla="*/ 190585250 w 1120"/>
                <a:gd name="T47" fmla="*/ 64578253 h 11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20" h="1120">
                  <a:moveTo>
                    <a:pt x="968" y="328"/>
                  </a:moveTo>
                  <a:cubicBezTo>
                    <a:pt x="968" y="328"/>
                    <a:pt x="968" y="328"/>
                    <a:pt x="968" y="328"/>
                  </a:cubicBezTo>
                  <a:cubicBezTo>
                    <a:pt x="975" y="313"/>
                    <a:pt x="980" y="297"/>
                    <a:pt x="980" y="280"/>
                  </a:cubicBezTo>
                  <a:cubicBezTo>
                    <a:pt x="980" y="210"/>
                    <a:pt x="980" y="210"/>
                    <a:pt x="980" y="210"/>
                  </a:cubicBezTo>
                  <a:cubicBezTo>
                    <a:pt x="980" y="94"/>
                    <a:pt x="792" y="0"/>
                    <a:pt x="560" y="0"/>
                  </a:cubicBezTo>
                  <a:cubicBezTo>
                    <a:pt x="328" y="0"/>
                    <a:pt x="140" y="94"/>
                    <a:pt x="140" y="210"/>
                  </a:cubicBezTo>
                  <a:cubicBezTo>
                    <a:pt x="140" y="204"/>
                    <a:pt x="140" y="199"/>
                    <a:pt x="141" y="193"/>
                  </a:cubicBezTo>
                  <a:cubicBezTo>
                    <a:pt x="55" y="231"/>
                    <a:pt x="0" y="287"/>
                    <a:pt x="0" y="350"/>
                  </a:cubicBezTo>
                  <a:cubicBezTo>
                    <a:pt x="0" y="420"/>
                    <a:pt x="0" y="420"/>
                    <a:pt x="0" y="420"/>
                  </a:cubicBezTo>
                  <a:cubicBezTo>
                    <a:pt x="0" y="485"/>
                    <a:pt x="59" y="543"/>
                    <a:pt x="151" y="581"/>
                  </a:cubicBezTo>
                  <a:cubicBezTo>
                    <a:pt x="144" y="597"/>
                    <a:pt x="140" y="613"/>
                    <a:pt x="140" y="630"/>
                  </a:cubicBezTo>
                  <a:cubicBezTo>
                    <a:pt x="140" y="700"/>
                    <a:pt x="140" y="700"/>
                    <a:pt x="140" y="700"/>
                  </a:cubicBezTo>
                  <a:cubicBezTo>
                    <a:pt x="140" y="725"/>
                    <a:pt x="149" y="748"/>
                    <a:pt x="164" y="770"/>
                  </a:cubicBezTo>
                  <a:cubicBezTo>
                    <a:pt x="149" y="792"/>
                    <a:pt x="140" y="815"/>
                    <a:pt x="140" y="840"/>
                  </a:cubicBezTo>
                  <a:cubicBezTo>
                    <a:pt x="140" y="910"/>
                    <a:pt x="140" y="910"/>
                    <a:pt x="140" y="910"/>
                  </a:cubicBezTo>
                  <a:cubicBezTo>
                    <a:pt x="140" y="1026"/>
                    <a:pt x="328" y="1120"/>
                    <a:pt x="560" y="1120"/>
                  </a:cubicBezTo>
                  <a:cubicBezTo>
                    <a:pt x="792" y="1120"/>
                    <a:pt x="980" y="1026"/>
                    <a:pt x="980" y="910"/>
                  </a:cubicBezTo>
                  <a:cubicBezTo>
                    <a:pt x="980" y="840"/>
                    <a:pt x="980" y="840"/>
                    <a:pt x="980" y="840"/>
                  </a:cubicBezTo>
                  <a:cubicBezTo>
                    <a:pt x="980" y="815"/>
                    <a:pt x="970" y="791"/>
                    <a:pt x="954" y="769"/>
                  </a:cubicBezTo>
                  <a:cubicBezTo>
                    <a:pt x="954" y="769"/>
                    <a:pt x="954" y="769"/>
                    <a:pt x="954" y="769"/>
                  </a:cubicBezTo>
                  <a:cubicBezTo>
                    <a:pt x="966" y="753"/>
                    <a:pt x="975" y="735"/>
                    <a:pt x="978" y="717"/>
                  </a:cubicBezTo>
                  <a:cubicBezTo>
                    <a:pt x="1065" y="678"/>
                    <a:pt x="1120" y="622"/>
                    <a:pt x="1120" y="560"/>
                  </a:cubicBezTo>
                  <a:cubicBezTo>
                    <a:pt x="1120" y="490"/>
                    <a:pt x="1120" y="490"/>
                    <a:pt x="1120" y="490"/>
                  </a:cubicBezTo>
                  <a:cubicBezTo>
                    <a:pt x="1120" y="425"/>
                    <a:pt x="1061" y="367"/>
                    <a:pt x="968" y="328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81205" y="5239438"/>
              <a:ext cx="341077" cy="155888"/>
            </a:xfrm>
            <a:prstGeom prst="ellipse">
              <a:avLst/>
            </a:pr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19084" y="5327345"/>
              <a:ext cx="276612" cy="130102"/>
            </a:xfrm>
            <a:custGeom>
              <a:avLst/>
              <a:gdLst>
                <a:gd name="T0" fmla="*/ 0 w 625"/>
                <a:gd name="T1" fmla="*/ 23226771 h 292"/>
                <a:gd name="T2" fmla="*/ 20567098 w 625"/>
                <a:gd name="T3" fmla="*/ 0 h 292"/>
                <a:gd name="T4" fmla="*/ 20567098 w 625"/>
                <a:gd name="T5" fmla="*/ 9330363 h 292"/>
                <a:gd name="T6" fmla="*/ 102835047 w 625"/>
                <a:gd name="T7" fmla="*/ 51019588 h 292"/>
                <a:gd name="T8" fmla="*/ 122422718 w 625"/>
                <a:gd name="T9" fmla="*/ 49828175 h 292"/>
                <a:gd name="T10" fmla="*/ 75412398 w 625"/>
                <a:gd name="T11" fmla="*/ 57967570 h 292"/>
                <a:gd name="T12" fmla="*/ 0 w 625"/>
                <a:gd name="T13" fmla="*/ 23226771 h 2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5" h="292">
                  <a:moveTo>
                    <a:pt x="0" y="117"/>
                  </a:moveTo>
                  <a:cubicBezTo>
                    <a:pt x="0" y="76"/>
                    <a:pt x="38" y="33"/>
                    <a:pt x="105" y="0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5" y="163"/>
                    <a:pt x="293" y="257"/>
                    <a:pt x="525" y="257"/>
                  </a:cubicBezTo>
                  <a:cubicBezTo>
                    <a:pt x="559" y="257"/>
                    <a:pt x="593" y="255"/>
                    <a:pt x="625" y="251"/>
                  </a:cubicBezTo>
                  <a:cubicBezTo>
                    <a:pt x="561" y="275"/>
                    <a:pt x="479" y="292"/>
                    <a:pt x="385" y="292"/>
                  </a:cubicBezTo>
                  <a:cubicBezTo>
                    <a:pt x="158" y="292"/>
                    <a:pt x="0" y="200"/>
                    <a:pt x="0" y="117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205" y="5578171"/>
              <a:ext cx="341077" cy="96111"/>
            </a:xfrm>
            <a:custGeom>
              <a:avLst/>
              <a:gdLst>
                <a:gd name="T0" fmla="*/ 151082493 w 770"/>
                <a:gd name="T1" fmla="*/ 8238972 h 217"/>
                <a:gd name="T2" fmla="*/ 75541468 w 770"/>
                <a:gd name="T3" fmla="*/ 42568315 h 217"/>
                <a:gd name="T4" fmla="*/ 0 w 770"/>
                <a:gd name="T5" fmla="*/ 8238972 h 217"/>
                <a:gd name="T6" fmla="*/ 2746777 w 770"/>
                <a:gd name="T7" fmla="*/ 0 h 217"/>
                <a:gd name="T8" fmla="*/ 2746777 w 770"/>
                <a:gd name="T9" fmla="*/ 0 h 217"/>
                <a:gd name="T10" fmla="*/ 75541468 w 770"/>
                <a:gd name="T11" fmla="*/ 21970886 h 217"/>
                <a:gd name="T12" fmla="*/ 148139486 w 770"/>
                <a:gd name="T13" fmla="*/ 0 h 217"/>
                <a:gd name="T14" fmla="*/ 148139486 w 770"/>
                <a:gd name="T15" fmla="*/ 0 h 217"/>
                <a:gd name="T16" fmla="*/ 151082493 w 770"/>
                <a:gd name="T17" fmla="*/ 8238972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0" h="217">
                  <a:moveTo>
                    <a:pt x="770" y="42"/>
                  </a:moveTo>
                  <a:cubicBezTo>
                    <a:pt x="770" y="125"/>
                    <a:pt x="612" y="217"/>
                    <a:pt x="385" y="217"/>
                  </a:cubicBezTo>
                  <a:cubicBezTo>
                    <a:pt x="158" y="217"/>
                    <a:pt x="0" y="125"/>
                    <a:pt x="0" y="42"/>
                  </a:cubicBezTo>
                  <a:cubicBezTo>
                    <a:pt x="0" y="28"/>
                    <a:pt x="6" y="14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84" y="67"/>
                    <a:pt x="224" y="112"/>
                    <a:pt x="385" y="112"/>
                  </a:cubicBezTo>
                  <a:cubicBezTo>
                    <a:pt x="546" y="112"/>
                    <a:pt x="685" y="66"/>
                    <a:pt x="755" y="0"/>
                  </a:cubicBezTo>
                  <a:cubicBezTo>
                    <a:pt x="755" y="0"/>
                    <a:pt x="755" y="0"/>
                    <a:pt x="755" y="0"/>
                  </a:cubicBezTo>
                  <a:cubicBezTo>
                    <a:pt x="764" y="14"/>
                    <a:pt x="770" y="28"/>
                    <a:pt x="770" y="42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81205" y="5487920"/>
              <a:ext cx="276612" cy="93767"/>
            </a:xfrm>
            <a:custGeom>
              <a:avLst/>
              <a:gdLst>
                <a:gd name="T0" fmla="*/ 122422718 w 625"/>
                <a:gd name="T1" fmla="*/ 33572586 h 211"/>
                <a:gd name="T2" fmla="*/ 75412398 w 625"/>
                <a:gd name="T3" fmla="*/ 41669433 h 211"/>
                <a:gd name="T4" fmla="*/ 0 w 625"/>
                <a:gd name="T5" fmla="*/ 7109405 h 211"/>
                <a:gd name="T6" fmla="*/ 1958856 w 625"/>
                <a:gd name="T7" fmla="*/ 0 h 211"/>
                <a:gd name="T8" fmla="*/ 24092684 w 625"/>
                <a:gd name="T9" fmla="*/ 5332276 h 211"/>
                <a:gd name="T10" fmla="*/ 102835047 w 625"/>
                <a:gd name="T11" fmla="*/ 34757338 h 211"/>
                <a:gd name="T12" fmla="*/ 122422718 w 625"/>
                <a:gd name="T13" fmla="*/ 33572586 h 2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5" h="211">
                  <a:moveTo>
                    <a:pt x="625" y="170"/>
                  </a:moveTo>
                  <a:cubicBezTo>
                    <a:pt x="561" y="194"/>
                    <a:pt x="479" y="211"/>
                    <a:pt x="385" y="211"/>
                  </a:cubicBezTo>
                  <a:cubicBezTo>
                    <a:pt x="158" y="211"/>
                    <a:pt x="0" y="119"/>
                    <a:pt x="0" y="36"/>
                  </a:cubicBezTo>
                  <a:cubicBezTo>
                    <a:pt x="0" y="24"/>
                    <a:pt x="4" y="12"/>
                    <a:pt x="10" y="0"/>
                  </a:cubicBezTo>
                  <a:cubicBezTo>
                    <a:pt x="44" y="12"/>
                    <a:pt x="82" y="21"/>
                    <a:pt x="123" y="27"/>
                  </a:cubicBezTo>
                  <a:cubicBezTo>
                    <a:pt x="175" y="113"/>
                    <a:pt x="335" y="176"/>
                    <a:pt x="525" y="176"/>
                  </a:cubicBezTo>
                  <a:cubicBezTo>
                    <a:pt x="559" y="176"/>
                    <a:pt x="593" y="174"/>
                    <a:pt x="625" y="170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1306" y="5383605"/>
              <a:ext cx="273096" cy="135962"/>
            </a:xfrm>
            <a:custGeom>
              <a:avLst/>
              <a:gdLst>
                <a:gd name="T0" fmla="*/ 45402653 w 616"/>
                <a:gd name="T1" fmla="*/ 60410671 h 306"/>
                <a:gd name="T2" fmla="*/ 0 w 616"/>
                <a:gd name="T3" fmla="*/ 53106046 h 306"/>
                <a:gd name="T4" fmla="*/ 72526495 w 616"/>
                <a:gd name="T5" fmla="*/ 15398807 h 306"/>
                <a:gd name="T6" fmla="*/ 94146743 w 616"/>
                <a:gd name="T7" fmla="*/ 0 h 306"/>
                <a:gd name="T8" fmla="*/ 94146743 w 616"/>
                <a:gd name="T9" fmla="*/ 0 h 306"/>
                <a:gd name="T10" fmla="*/ 121073742 w 616"/>
                <a:gd name="T11" fmla="*/ 25862105 h 306"/>
                <a:gd name="T12" fmla="*/ 45402653 w 616"/>
                <a:gd name="T13" fmla="*/ 60410671 h 3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16" h="306">
                  <a:moveTo>
                    <a:pt x="231" y="306"/>
                  </a:moveTo>
                  <a:cubicBezTo>
                    <a:pt x="141" y="306"/>
                    <a:pt x="62" y="291"/>
                    <a:pt x="0" y="269"/>
                  </a:cubicBezTo>
                  <a:cubicBezTo>
                    <a:pt x="197" y="257"/>
                    <a:pt x="353" y="178"/>
                    <a:pt x="369" y="78"/>
                  </a:cubicBezTo>
                  <a:cubicBezTo>
                    <a:pt x="417" y="57"/>
                    <a:pt x="455" y="30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564" y="35"/>
                    <a:pt x="616" y="84"/>
                    <a:pt x="616" y="131"/>
                  </a:cubicBezTo>
                  <a:cubicBezTo>
                    <a:pt x="616" y="214"/>
                    <a:pt x="458" y="306"/>
                    <a:pt x="231" y="306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5595" y="5255847"/>
              <a:ext cx="172297" cy="126585"/>
            </a:xfrm>
            <a:custGeom>
              <a:avLst/>
              <a:gdLst>
                <a:gd name="T0" fmla="*/ 53044829 w 388"/>
                <a:gd name="T1" fmla="*/ 37416933 h 286"/>
                <a:gd name="T2" fmla="*/ 49692586 w 388"/>
                <a:gd name="T3" fmla="*/ 34086331 h 286"/>
                <a:gd name="T4" fmla="*/ 34114362 w 388"/>
                <a:gd name="T5" fmla="*/ 31147877 h 286"/>
                <a:gd name="T6" fmla="*/ 17353150 w 388"/>
                <a:gd name="T7" fmla="*/ 28209423 h 286"/>
                <a:gd name="T8" fmla="*/ 7493143 w 388"/>
                <a:gd name="T9" fmla="*/ 24095410 h 286"/>
                <a:gd name="T10" fmla="*/ 3746572 w 388"/>
                <a:gd name="T11" fmla="*/ 17826797 h 286"/>
                <a:gd name="T12" fmla="*/ 10451056 w 388"/>
                <a:gd name="T13" fmla="*/ 9403141 h 286"/>
                <a:gd name="T14" fmla="*/ 31747943 w 388"/>
                <a:gd name="T15" fmla="*/ 4897423 h 286"/>
                <a:gd name="T16" fmla="*/ 31747943 w 388"/>
                <a:gd name="T17" fmla="*/ 0 h 286"/>
                <a:gd name="T18" fmla="*/ 44763027 w 388"/>
                <a:gd name="T19" fmla="*/ 0 h 286"/>
                <a:gd name="T20" fmla="*/ 44763027 w 388"/>
                <a:gd name="T21" fmla="*/ 4897423 h 286"/>
                <a:gd name="T22" fmla="*/ 73158727 w 388"/>
                <a:gd name="T23" fmla="*/ 14888343 h 286"/>
                <a:gd name="T24" fmla="*/ 55214083 w 388"/>
                <a:gd name="T25" fmla="*/ 18022871 h 286"/>
                <a:gd name="T26" fmla="*/ 38847201 w 388"/>
                <a:gd name="T27" fmla="*/ 11753816 h 286"/>
                <a:gd name="T28" fmla="*/ 29973461 w 388"/>
                <a:gd name="T29" fmla="*/ 13125448 h 286"/>
                <a:gd name="T30" fmla="*/ 26621219 w 388"/>
                <a:gd name="T31" fmla="*/ 16455607 h 286"/>
                <a:gd name="T32" fmla="*/ 29776296 w 388"/>
                <a:gd name="T33" fmla="*/ 19589693 h 286"/>
                <a:gd name="T34" fmla="*/ 43776760 w 388"/>
                <a:gd name="T35" fmla="*/ 22332515 h 286"/>
                <a:gd name="T36" fmla="*/ 61918568 w 388"/>
                <a:gd name="T37" fmla="*/ 25467043 h 286"/>
                <a:gd name="T38" fmla="*/ 72567233 w 388"/>
                <a:gd name="T39" fmla="*/ 29776687 h 286"/>
                <a:gd name="T40" fmla="*/ 76510970 w 388"/>
                <a:gd name="T41" fmla="*/ 36045300 h 286"/>
                <a:gd name="T42" fmla="*/ 68425888 w 388"/>
                <a:gd name="T43" fmla="*/ 45448441 h 286"/>
                <a:gd name="T44" fmla="*/ 44763027 w 388"/>
                <a:gd name="T45" fmla="*/ 49758528 h 286"/>
                <a:gd name="T46" fmla="*/ 44763027 w 388"/>
                <a:gd name="T47" fmla="*/ 56027141 h 286"/>
                <a:gd name="T48" fmla="*/ 31747943 w 388"/>
                <a:gd name="T49" fmla="*/ 56027141 h 286"/>
                <a:gd name="T50" fmla="*/ 31747943 w 388"/>
                <a:gd name="T51" fmla="*/ 49758528 h 286"/>
                <a:gd name="T52" fmla="*/ 0 w 388"/>
                <a:gd name="T53" fmla="*/ 37612564 h 286"/>
                <a:gd name="T54" fmla="*/ 20113898 w 388"/>
                <a:gd name="T55" fmla="*/ 35457521 h 286"/>
                <a:gd name="T56" fmla="*/ 38847201 w 388"/>
                <a:gd name="T57" fmla="*/ 42509987 h 286"/>
                <a:gd name="T58" fmla="*/ 49692586 w 388"/>
                <a:gd name="T59" fmla="*/ 40942723 h 286"/>
                <a:gd name="T60" fmla="*/ 53044829 w 388"/>
                <a:gd name="T61" fmla="*/ 37416933 h 28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88" h="286">
                  <a:moveTo>
                    <a:pt x="269" y="191"/>
                  </a:moveTo>
                  <a:cubicBezTo>
                    <a:pt x="269" y="184"/>
                    <a:pt x="264" y="178"/>
                    <a:pt x="252" y="174"/>
                  </a:cubicBezTo>
                  <a:cubicBezTo>
                    <a:pt x="240" y="170"/>
                    <a:pt x="214" y="165"/>
                    <a:pt x="173" y="159"/>
                  </a:cubicBezTo>
                  <a:cubicBezTo>
                    <a:pt x="137" y="154"/>
                    <a:pt x="108" y="149"/>
                    <a:pt x="88" y="144"/>
                  </a:cubicBezTo>
                  <a:cubicBezTo>
                    <a:pt x="67" y="139"/>
                    <a:pt x="51" y="132"/>
                    <a:pt x="38" y="123"/>
                  </a:cubicBezTo>
                  <a:cubicBezTo>
                    <a:pt x="25" y="114"/>
                    <a:pt x="19" y="103"/>
                    <a:pt x="19" y="91"/>
                  </a:cubicBezTo>
                  <a:cubicBezTo>
                    <a:pt x="19" y="75"/>
                    <a:pt x="30" y="61"/>
                    <a:pt x="53" y="48"/>
                  </a:cubicBezTo>
                  <a:cubicBezTo>
                    <a:pt x="76" y="35"/>
                    <a:pt x="112" y="28"/>
                    <a:pt x="161" y="2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301" y="29"/>
                    <a:pt x="349" y="46"/>
                    <a:pt x="371" y="76"/>
                  </a:cubicBezTo>
                  <a:cubicBezTo>
                    <a:pt x="280" y="92"/>
                    <a:pt x="280" y="92"/>
                    <a:pt x="280" y="92"/>
                  </a:cubicBezTo>
                  <a:cubicBezTo>
                    <a:pt x="262" y="71"/>
                    <a:pt x="234" y="60"/>
                    <a:pt x="197" y="60"/>
                  </a:cubicBezTo>
                  <a:cubicBezTo>
                    <a:pt x="178" y="60"/>
                    <a:pt x="163" y="62"/>
                    <a:pt x="152" y="67"/>
                  </a:cubicBezTo>
                  <a:cubicBezTo>
                    <a:pt x="141" y="72"/>
                    <a:pt x="135" y="78"/>
                    <a:pt x="135" y="84"/>
                  </a:cubicBezTo>
                  <a:cubicBezTo>
                    <a:pt x="135" y="91"/>
                    <a:pt x="141" y="96"/>
                    <a:pt x="151" y="100"/>
                  </a:cubicBezTo>
                  <a:cubicBezTo>
                    <a:pt x="162" y="104"/>
                    <a:pt x="186" y="108"/>
                    <a:pt x="222" y="114"/>
                  </a:cubicBezTo>
                  <a:cubicBezTo>
                    <a:pt x="261" y="120"/>
                    <a:pt x="292" y="125"/>
                    <a:pt x="314" y="130"/>
                  </a:cubicBezTo>
                  <a:cubicBezTo>
                    <a:pt x="337" y="136"/>
                    <a:pt x="354" y="143"/>
                    <a:pt x="368" y="152"/>
                  </a:cubicBezTo>
                  <a:cubicBezTo>
                    <a:pt x="381" y="161"/>
                    <a:pt x="388" y="172"/>
                    <a:pt x="388" y="184"/>
                  </a:cubicBezTo>
                  <a:cubicBezTo>
                    <a:pt x="388" y="203"/>
                    <a:pt x="374" y="219"/>
                    <a:pt x="347" y="232"/>
                  </a:cubicBezTo>
                  <a:cubicBezTo>
                    <a:pt x="319" y="244"/>
                    <a:pt x="279" y="252"/>
                    <a:pt x="227" y="254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161" y="286"/>
                    <a:pt x="161" y="286"/>
                    <a:pt x="161" y="286"/>
                  </a:cubicBezTo>
                  <a:cubicBezTo>
                    <a:pt x="161" y="254"/>
                    <a:pt x="161" y="254"/>
                    <a:pt x="161" y="254"/>
                  </a:cubicBezTo>
                  <a:cubicBezTo>
                    <a:pt x="74" y="251"/>
                    <a:pt x="20" y="230"/>
                    <a:pt x="0" y="192"/>
                  </a:cubicBezTo>
                  <a:cubicBezTo>
                    <a:pt x="102" y="181"/>
                    <a:pt x="102" y="181"/>
                    <a:pt x="102" y="181"/>
                  </a:cubicBezTo>
                  <a:cubicBezTo>
                    <a:pt x="112" y="205"/>
                    <a:pt x="143" y="217"/>
                    <a:pt x="197" y="217"/>
                  </a:cubicBezTo>
                  <a:cubicBezTo>
                    <a:pt x="222" y="217"/>
                    <a:pt x="240" y="214"/>
                    <a:pt x="252" y="209"/>
                  </a:cubicBezTo>
                  <a:cubicBezTo>
                    <a:pt x="264" y="204"/>
                    <a:pt x="269" y="198"/>
                    <a:pt x="269" y="191"/>
                  </a:cubicBez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1" name="组合 251出自【趣你的PPT】(微信:qunideppt)：最优质的PPT资源库"/>
          <p:cNvGrpSpPr>
            <a:grpSpLocks/>
          </p:cNvGrpSpPr>
          <p:nvPr/>
        </p:nvGrpSpPr>
        <p:grpSpPr bwMode="auto">
          <a:xfrm>
            <a:off x="6248400" y="5808663"/>
            <a:ext cx="723900" cy="725487"/>
            <a:chOff x="4012958" y="5110508"/>
            <a:chExt cx="724349" cy="724349"/>
          </a:xfrm>
        </p:grpSpPr>
        <p:sp>
          <p:nvSpPr>
            <p:cNvPr id="40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4131" y="5137467"/>
              <a:ext cx="719660" cy="695047"/>
            </a:xfrm>
            <a:custGeom>
              <a:avLst/>
              <a:gdLst>
                <a:gd name="T0" fmla="*/ 319106910 w 1623"/>
                <a:gd name="T1" fmla="*/ 286648560 h 1567"/>
                <a:gd name="T2" fmla="*/ 296692805 w 1623"/>
                <a:gd name="T3" fmla="*/ 308289938 h 1567"/>
                <a:gd name="T4" fmla="*/ 22217673 w 1623"/>
                <a:gd name="T5" fmla="*/ 308289938 h 1567"/>
                <a:gd name="T6" fmla="*/ 0 w 1623"/>
                <a:gd name="T7" fmla="*/ 286648560 h 1567"/>
                <a:gd name="T8" fmla="*/ 0 w 1623"/>
                <a:gd name="T9" fmla="*/ 21444440 h 1567"/>
                <a:gd name="T10" fmla="*/ 22217673 w 1623"/>
                <a:gd name="T11" fmla="*/ 0 h 1567"/>
                <a:gd name="T12" fmla="*/ 296692805 w 1623"/>
                <a:gd name="T13" fmla="*/ 0 h 1567"/>
                <a:gd name="T14" fmla="*/ 319106910 w 1623"/>
                <a:gd name="T15" fmla="*/ 21444440 h 1567"/>
                <a:gd name="T16" fmla="*/ 319106910 w 1623"/>
                <a:gd name="T17" fmla="*/ 286648560 h 15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3" h="1567">
                  <a:moveTo>
                    <a:pt x="1623" y="1457"/>
                  </a:moveTo>
                  <a:cubicBezTo>
                    <a:pt x="1623" y="1518"/>
                    <a:pt x="1572" y="1567"/>
                    <a:pt x="1509" y="1567"/>
                  </a:cubicBezTo>
                  <a:cubicBezTo>
                    <a:pt x="113" y="1567"/>
                    <a:pt x="113" y="1567"/>
                    <a:pt x="113" y="1567"/>
                  </a:cubicBezTo>
                  <a:cubicBezTo>
                    <a:pt x="51" y="1567"/>
                    <a:pt x="0" y="1518"/>
                    <a:pt x="0" y="145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49"/>
                    <a:pt x="51" y="0"/>
                    <a:pt x="113" y="0"/>
                  </a:cubicBezTo>
                  <a:cubicBezTo>
                    <a:pt x="1509" y="0"/>
                    <a:pt x="1509" y="0"/>
                    <a:pt x="1509" y="0"/>
                  </a:cubicBezTo>
                  <a:cubicBezTo>
                    <a:pt x="1572" y="0"/>
                    <a:pt x="1623" y="49"/>
                    <a:pt x="1623" y="109"/>
                  </a:cubicBezTo>
                  <a:lnTo>
                    <a:pt x="1623" y="1457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2958" y="51105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7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6102" y="5279289"/>
              <a:ext cx="518062" cy="387961"/>
            </a:xfrm>
            <a:custGeom>
              <a:avLst/>
              <a:gdLst>
                <a:gd name="T0" fmla="*/ 215767936 w 1166"/>
                <a:gd name="T1" fmla="*/ 172212514 h 874"/>
                <a:gd name="T2" fmla="*/ 14410654 w 1166"/>
                <a:gd name="T3" fmla="*/ 172212514 h 874"/>
                <a:gd name="T4" fmla="*/ 0 w 1166"/>
                <a:gd name="T5" fmla="*/ 157828661 h 874"/>
                <a:gd name="T6" fmla="*/ 0 w 1166"/>
                <a:gd name="T7" fmla="*/ 28767708 h 874"/>
                <a:gd name="T8" fmla="*/ 0 w 1166"/>
                <a:gd name="T9" fmla="*/ 14383854 h 874"/>
                <a:gd name="T10" fmla="*/ 14410654 w 1166"/>
                <a:gd name="T11" fmla="*/ 0 h 874"/>
                <a:gd name="T12" fmla="*/ 215767936 w 1166"/>
                <a:gd name="T13" fmla="*/ 0 h 874"/>
                <a:gd name="T14" fmla="*/ 230178590 w 1166"/>
                <a:gd name="T15" fmla="*/ 14383854 h 874"/>
                <a:gd name="T16" fmla="*/ 230178590 w 1166"/>
                <a:gd name="T17" fmla="*/ 157828661 h 874"/>
                <a:gd name="T18" fmla="*/ 215767936 w 1166"/>
                <a:gd name="T19" fmla="*/ 172212514 h 87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66" h="874">
                  <a:moveTo>
                    <a:pt x="1093" y="874"/>
                  </a:moveTo>
                  <a:cubicBezTo>
                    <a:pt x="73" y="874"/>
                    <a:pt x="73" y="874"/>
                    <a:pt x="73" y="874"/>
                  </a:cubicBezTo>
                  <a:cubicBezTo>
                    <a:pt x="33" y="874"/>
                    <a:pt x="0" y="841"/>
                    <a:pt x="0" y="80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2"/>
                    <a:pt x="33" y="0"/>
                    <a:pt x="73" y="0"/>
                  </a:cubicBezTo>
                  <a:cubicBezTo>
                    <a:pt x="1093" y="0"/>
                    <a:pt x="1093" y="0"/>
                    <a:pt x="1093" y="0"/>
                  </a:cubicBezTo>
                  <a:cubicBezTo>
                    <a:pt x="1133" y="0"/>
                    <a:pt x="1166" y="32"/>
                    <a:pt x="1166" y="73"/>
                  </a:cubicBezTo>
                  <a:cubicBezTo>
                    <a:pt x="1166" y="801"/>
                    <a:pt x="1166" y="801"/>
                    <a:pt x="1166" y="801"/>
                  </a:cubicBezTo>
                  <a:cubicBezTo>
                    <a:pt x="1166" y="841"/>
                    <a:pt x="1133" y="874"/>
                    <a:pt x="1093" y="874"/>
                  </a:cubicBezTo>
                  <a:close/>
                </a:path>
              </a:pathLst>
            </a:cu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8920" y="5343754"/>
              <a:ext cx="452425" cy="0"/>
            </a:xfrm>
            <a:custGeom>
              <a:avLst/>
              <a:gdLst>
                <a:gd name="T0" fmla="*/ 530280779 w 386"/>
                <a:gd name="T1" fmla="*/ 0 w 386"/>
                <a:gd name="T2" fmla="*/ 530280779 w 38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386">
                  <a:moveTo>
                    <a:pt x="386" y="0"/>
                  </a:moveTo>
                  <a:lnTo>
                    <a:pt x="0" y="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48920" y="5408218"/>
              <a:ext cx="452425" cy="226213"/>
            </a:xfrm>
            <a:prstGeom prst="rect">
              <a:avLst/>
            </a:pr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1739" y="5439865"/>
              <a:ext cx="97283" cy="3281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1739" y="5505501"/>
              <a:ext cx="140650" cy="3164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81739" y="5569966"/>
              <a:ext cx="97283" cy="3164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42315" y="5439865"/>
              <a:ext cx="227384" cy="161748"/>
            </a:xfrm>
            <a:custGeom>
              <a:avLst/>
              <a:gdLst>
                <a:gd name="T0" fmla="*/ 36377427 w 510"/>
                <a:gd name="T1" fmla="*/ 0 h 364"/>
                <a:gd name="T2" fmla="*/ 50689690 w 510"/>
                <a:gd name="T3" fmla="*/ 2961677 h 364"/>
                <a:gd name="T4" fmla="*/ 65200802 w 510"/>
                <a:gd name="T5" fmla="*/ 0 h 364"/>
                <a:gd name="T6" fmla="*/ 101379379 w 510"/>
                <a:gd name="T7" fmla="*/ 35937384 h 364"/>
                <a:gd name="T8" fmla="*/ 65200802 w 510"/>
                <a:gd name="T9" fmla="*/ 71874768 h 364"/>
                <a:gd name="T10" fmla="*/ 50689690 w 510"/>
                <a:gd name="T11" fmla="*/ 68913091 h 364"/>
                <a:gd name="T12" fmla="*/ 36377427 w 510"/>
                <a:gd name="T13" fmla="*/ 71874768 h 364"/>
                <a:gd name="T14" fmla="*/ 0 w 510"/>
                <a:gd name="T15" fmla="*/ 35937384 h 364"/>
                <a:gd name="T16" fmla="*/ 36377427 w 510"/>
                <a:gd name="T17" fmla="*/ 0 h 3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10" h="364">
                  <a:moveTo>
                    <a:pt x="183" y="0"/>
                  </a:moveTo>
                  <a:cubicBezTo>
                    <a:pt x="208" y="0"/>
                    <a:pt x="233" y="6"/>
                    <a:pt x="255" y="15"/>
                  </a:cubicBezTo>
                  <a:cubicBezTo>
                    <a:pt x="278" y="6"/>
                    <a:pt x="302" y="0"/>
                    <a:pt x="328" y="0"/>
                  </a:cubicBezTo>
                  <a:cubicBezTo>
                    <a:pt x="429" y="0"/>
                    <a:pt x="510" y="82"/>
                    <a:pt x="510" y="182"/>
                  </a:cubicBezTo>
                  <a:cubicBezTo>
                    <a:pt x="510" y="283"/>
                    <a:pt x="429" y="364"/>
                    <a:pt x="328" y="364"/>
                  </a:cubicBezTo>
                  <a:cubicBezTo>
                    <a:pt x="302" y="364"/>
                    <a:pt x="278" y="359"/>
                    <a:pt x="255" y="349"/>
                  </a:cubicBezTo>
                  <a:cubicBezTo>
                    <a:pt x="233" y="359"/>
                    <a:pt x="208" y="364"/>
                    <a:pt x="183" y="364"/>
                  </a:cubicBezTo>
                  <a:cubicBezTo>
                    <a:pt x="82" y="364"/>
                    <a:pt x="0" y="283"/>
                    <a:pt x="0" y="182"/>
                  </a:cubicBezTo>
                  <a:cubicBezTo>
                    <a:pt x="0" y="82"/>
                    <a:pt x="82" y="0"/>
                    <a:pt x="18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8825" y="5472683"/>
              <a:ext cx="48056" cy="97283"/>
            </a:xfrm>
            <a:custGeom>
              <a:avLst/>
              <a:gdLst>
                <a:gd name="T0" fmla="*/ 0 w 110"/>
                <a:gd name="T1" fmla="*/ 43412762 h 218"/>
                <a:gd name="T2" fmla="*/ 0 w 110"/>
                <a:gd name="T3" fmla="*/ 43412762 h 218"/>
                <a:gd name="T4" fmla="*/ 20994356 w 110"/>
                <a:gd name="T5" fmla="*/ 21706604 h 218"/>
                <a:gd name="T6" fmla="*/ 0 w 110"/>
                <a:gd name="T7" fmla="*/ 0 h 218"/>
                <a:gd name="T8" fmla="*/ 0 w 110"/>
                <a:gd name="T9" fmla="*/ 0 h 218"/>
                <a:gd name="T10" fmla="*/ 7061611 w 110"/>
                <a:gd name="T11" fmla="*/ 21706604 h 218"/>
                <a:gd name="T12" fmla="*/ 0 w 110"/>
                <a:gd name="T13" fmla="*/ 43412762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218">
                  <a:moveTo>
                    <a:pt x="0" y="21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61" y="218"/>
                    <a:pt x="110" y="170"/>
                    <a:pt x="110" y="109"/>
                  </a:cubicBezTo>
                  <a:cubicBezTo>
                    <a:pt x="110" y="49"/>
                    <a:pt x="6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1"/>
                    <a:pt x="37" y="68"/>
                    <a:pt x="37" y="109"/>
                  </a:cubicBezTo>
                  <a:cubicBezTo>
                    <a:pt x="37" y="150"/>
                    <a:pt x="23" y="188"/>
                    <a:pt x="0" y="218"/>
                  </a:cubicBezTo>
                  <a:close/>
                </a:path>
              </a:pathLst>
            </a:cu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9597" y="5485576"/>
              <a:ext cx="32818" cy="71498"/>
            </a:xfrm>
            <a:custGeom>
              <a:avLst/>
              <a:gdLst>
                <a:gd name="T0" fmla="*/ 7275706 w 73"/>
                <a:gd name="T1" fmla="*/ 31949775 h 160"/>
                <a:gd name="T2" fmla="*/ 14753714 w 73"/>
                <a:gd name="T3" fmla="*/ 15974888 h 160"/>
                <a:gd name="T4" fmla="*/ 7275706 w 73"/>
                <a:gd name="T5" fmla="*/ 0 h 160"/>
                <a:gd name="T6" fmla="*/ 0 w 73"/>
                <a:gd name="T7" fmla="*/ 15974888 h 160"/>
                <a:gd name="T8" fmla="*/ 7275706 w 73"/>
                <a:gd name="T9" fmla="*/ 31949775 h 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60">
                  <a:moveTo>
                    <a:pt x="36" y="160"/>
                  </a:moveTo>
                  <a:cubicBezTo>
                    <a:pt x="58" y="140"/>
                    <a:pt x="73" y="112"/>
                    <a:pt x="73" y="80"/>
                  </a:cubicBezTo>
                  <a:cubicBezTo>
                    <a:pt x="73" y="48"/>
                    <a:pt x="58" y="20"/>
                    <a:pt x="36" y="0"/>
                  </a:cubicBezTo>
                  <a:cubicBezTo>
                    <a:pt x="14" y="20"/>
                    <a:pt x="0" y="48"/>
                    <a:pt x="0" y="80"/>
                  </a:cubicBezTo>
                  <a:cubicBezTo>
                    <a:pt x="0" y="112"/>
                    <a:pt x="14" y="140"/>
                    <a:pt x="36" y="160"/>
                  </a:cubicBezTo>
                  <a:close/>
                </a:path>
              </a:pathLst>
            </a:cu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33" y="5472683"/>
              <a:ext cx="49228" cy="97283"/>
            </a:xfrm>
            <a:custGeom>
              <a:avLst/>
              <a:gdLst>
                <a:gd name="T0" fmla="*/ 22030873 w 110"/>
                <a:gd name="T1" fmla="*/ 43412762 h 218"/>
                <a:gd name="T2" fmla="*/ 22030873 w 110"/>
                <a:gd name="T3" fmla="*/ 43412762 h 218"/>
                <a:gd name="T4" fmla="*/ 14620268 w 110"/>
                <a:gd name="T5" fmla="*/ 21706604 h 218"/>
                <a:gd name="T6" fmla="*/ 22030873 w 110"/>
                <a:gd name="T7" fmla="*/ 0 h 218"/>
                <a:gd name="T8" fmla="*/ 22030873 w 110"/>
                <a:gd name="T9" fmla="*/ 0 h 218"/>
                <a:gd name="T10" fmla="*/ 0 w 110"/>
                <a:gd name="T11" fmla="*/ 21706604 h 218"/>
                <a:gd name="T12" fmla="*/ 22030873 w 110"/>
                <a:gd name="T13" fmla="*/ 43412762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0" h="218">
                  <a:moveTo>
                    <a:pt x="110" y="218"/>
                  </a:moveTo>
                  <a:cubicBezTo>
                    <a:pt x="110" y="218"/>
                    <a:pt x="110" y="218"/>
                    <a:pt x="110" y="218"/>
                  </a:cubicBezTo>
                  <a:cubicBezTo>
                    <a:pt x="87" y="188"/>
                    <a:pt x="73" y="150"/>
                    <a:pt x="73" y="109"/>
                  </a:cubicBezTo>
                  <a:cubicBezTo>
                    <a:pt x="73" y="68"/>
                    <a:pt x="87" y="31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70"/>
                    <a:pt x="49" y="218"/>
                    <a:pt x="110" y="218"/>
                  </a:cubicBezTo>
                  <a:close/>
                </a:path>
              </a:pathLst>
            </a:custGeom>
            <a:solidFill>
              <a:srgbClr val="37A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2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16102" y="5343754"/>
              <a:ext cx="518062" cy="64465"/>
            </a:xfrm>
            <a:prstGeom prst="rect">
              <a:avLst/>
            </a:prstGeom>
            <a:solidFill>
              <a:srgbClr val="4138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62" name="组合 250出自【趣你的PPT】(微信:qunideppt)：最优质的PPT资源库"/>
          <p:cNvGrpSpPr>
            <a:grpSpLocks/>
          </p:cNvGrpSpPr>
          <p:nvPr/>
        </p:nvGrpSpPr>
        <p:grpSpPr bwMode="auto">
          <a:xfrm>
            <a:off x="7348538" y="5808663"/>
            <a:ext cx="725487" cy="725487"/>
            <a:chOff x="4854515" y="5110508"/>
            <a:chExt cx="724349" cy="724349"/>
          </a:xfrm>
        </p:grpSpPr>
        <p:sp>
          <p:nvSpPr>
            <p:cNvPr id="40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4515" y="51105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260417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260417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3" y="1632"/>
                    <a:pt x="113" y="1632"/>
                    <a:pt x="113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3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5667" y="5213652"/>
              <a:ext cx="246138" cy="276612"/>
            </a:xfrm>
            <a:custGeom>
              <a:avLst/>
              <a:gdLst>
                <a:gd name="T0" fmla="*/ 16914781 w 555"/>
                <a:gd name="T1" fmla="*/ 123013181 h 622"/>
                <a:gd name="T2" fmla="*/ 7277258 w 555"/>
                <a:gd name="T3" fmla="*/ 119453247 h 622"/>
                <a:gd name="T4" fmla="*/ 5310372 w 555"/>
                <a:gd name="T5" fmla="*/ 98291984 h 622"/>
                <a:gd name="T6" fmla="*/ 80641018 w 555"/>
                <a:gd name="T7" fmla="*/ 7317321 h 622"/>
                <a:gd name="T8" fmla="*/ 101882949 w 555"/>
                <a:gd name="T9" fmla="*/ 5339679 h 622"/>
                <a:gd name="T10" fmla="*/ 103849835 w 555"/>
                <a:gd name="T11" fmla="*/ 26698839 h 622"/>
                <a:gd name="T12" fmla="*/ 28519190 w 555"/>
                <a:gd name="T13" fmla="*/ 117673502 h 622"/>
                <a:gd name="T14" fmla="*/ 16914781 w 555"/>
                <a:gd name="T15" fmla="*/ 123013181 h 6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55" h="622">
                  <a:moveTo>
                    <a:pt x="86" y="622"/>
                  </a:moveTo>
                  <a:cubicBezTo>
                    <a:pt x="69" y="622"/>
                    <a:pt x="52" y="616"/>
                    <a:pt x="37" y="604"/>
                  </a:cubicBezTo>
                  <a:cubicBezTo>
                    <a:pt x="5" y="577"/>
                    <a:pt x="0" y="529"/>
                    <a:pt x="27" y="497"/>
                  </a:cubicBezTo>
                  <a:cubicBezTo>
                    <a:pt x="410" y="37"/>
                    <a:pt x="410" y="37"/>
                    <a:pt x="410" y="37"/>
                  </a:cubicBezTo>
                  <a:cubicBezTo>
                    <a:pt x="437" y="5"/>
                    <a:pt x="486" y="0"/>
                    <a:pt x="518" y="27"/>
                  </a:cubicBezTo>
                  <a:cubicBezTo>
                    <a:pt x="551" y="54"/>
                    <a:pt x="555" y="103"/>
                    <a:pt x="528" y="135"/>
                  </a:cubicBezTo>
                  <a:cubicBezTo>
                    <a:pt x="145" y="595"/>
                    <a:pt x="145" y="595"/>
                    <a:pt x="145" y="595"/>
                  </a:cubicBezTo>
                  <a:cubicBezTo>
                    <a:pt x="130" y="613"/>
                    <a:pt x="108" y="622"/>
                    <a:pt x="86" y="622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2422" y="5422283"/>
              <a:ext cx="543847" cy="304742"/>
            </a:xfrm>
            <a:custGeom>
              <a:avLst/>
              <a:gdLst>
                <a:gd name="T0" fmla="*/ 241444538 w 1225"/>
                <a:gd name="T1" fmla="*/ 15063278 h 689"/>
                <a:gd name="T2" fmla="*/ 241444538 w 1225"/>
                <a:gd name="T3" fmla="*/ 29930618 h 689"/>
                <a:gd name="T4" fmla="*/ 226267877 w 1225"/>
                <a:gd name="T5" fmla="*/ 44993896 h 689"/>
                <a:gd name="T6" fmla="*/ 211288777 w 1225"/>
                <a:gd name="T7" fmla="*/ 134786192 h 689"/>
                <a:gd name="T8" fmla="*/ 30155761 w 1225"/>
                <a:gd name="T9" fmla="*/ 134786192 h 689"/>
                <a:gd name="T10" fmla="*/ 14979544 w 1225"/>
                <a:gd name="T11" fmla="*/ 44993896 h 689"/>
                <a:gd name="T12" fmla="*/ 0 w 1225"/>
                <a:gd name="T13" fmla="*/ 29930618 h 689"/>
                <a:gd name="T14" fmla="*/ 0 w 1225"/>
                <a:gd name="T15" fmla="*/ 15063278 h 689"/>
                <a:gd name="T16" fmla="*/ 14979544 w 1225"/>
                <a:gd name="T17" fmla="*/ 0 h 689"/>
                <a:gd name="T18" fmla="*/ 103870337 w 1225"/>
                <a:gd name="T19" fmla="*/ 0 h 689"/>
                <a:gd name="T20" fmla="*/ 103278987 w 1225"/>
                <a:gd name="T21" fmla="*/ 586927 h 689"/>
                <a:gd name="T22" fmla="*/ 106235739 w 1225"/>
                <a:gd name="T23" fmla="*/ 32278326 h 689"/>
                <a:gd name="T24" fmla="*/ 120623933 w 1225"/>
                <a:gd name="T25" fmla="*/ 37364731 h 689"/>
                <a:gd name="T26" fmla="*/ 138165551 w 1225"/>
                <a:gd name="T27" fmla="*/ 29343691 h 689"/>
                <a:gd name="T28" fmla="*/ 162802486 w 1225"/>
                <a:gd name="T29" fmla="*/ 0 h 689"/>
                <a:gd name="T30" fmla="*/ 226267877 w 1225"/>
                <a:gd name="T31" fmla="*/ 0 h 689"/>
                <a:gd name="T32" fmla="*/ 241444538 w 1225"/>
                <a:gd name="T33" fmla="*/ 15063278 h 6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25" h="689">
                  <a:moveTo>
                    <a:pt x="1225" y="77"/>
                  </a:moveTo>
                  <a:cubicBezTo>
                    <a:pt x="1225" y="153"/>
                    <a:pt x="1225" y="153"/>
                    <a:pt x="1225" y="153"/>
                  </a:cubicBezTo>
                  <a:cubicBezTo>
                    <a:pt x="1225" y="196"/>
                    <a:pt x="1191" y="230"/>
                    <a:pt x="1148" y="230"/>
                  </a:cubicBezTo>
                  <a:cubicBezTo>
                    <a:pt x="1072" y="689"/>
                    <a:pt x="1072" y="689"/>
                    <a:pt x="1072" y="689"/>
                  </a:cubicBezTo>
                  <a:cubicBezTo>
                    <a:pt x="153" y="689"/>
                    <a:pt x="153" y="689"/>
                    <a:pt x="153" y="689"/>
                  </a:cubicBezTo>
                  <a:cubicBezTo>
                    <a:pt x="76" y="230"/>
                    <a:pt x="76" y="230"/>
                    <a:pt x="76" y="230"/>
                  </a:cubicBezTo>
                  <a:cubicBezTo>
                    <a:pt x="34" y="230"/>
                    <a:pt x="0" y="196"/>
                    <a:pt x="0" y="15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4" y="0"/>
                    <a:pt x="76" y="0"/>
                  </a:cubicBezTo>
                  <a:cubicBezTo>
                    <a:pt x="527" y="0"/>
                    <a:pt x="527" y="0"/>
                    <a:pt x="527" y="0"/>
                  </a:cubicBezTo>
                  <a:cubicBezTo>
                    <a:pt x="524" y="3"/>
                    <a:pt x="524" y="3"/>
                    <a:pt x="524" y="3"/>
                  </a:cubicBezTo>
                  <a:cubicBezTo>
                    <a:pt x="484" y="52"/>
                    <a:pt x="490" y="124"/>
                    <a:pt x="539" y="165"/>
                  </a:cubicBezTo>
                  <a:cubicBezTo>
                    <a:pt x="559" y="182"/>
                    <a:pt x="585" y="191"/>
                    <a:pt x="612" y="191"/>
                  </a:cubicBezTo>
                  <a:cubicBezTo>
                    <a:pt x="646" y="191"/>
                    <a:pt x="679" y="176"/>
                    <a:pt x="701" y="15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1148" y="0"/>
                    <a:pt x="1148" y="0"/>
                    <a:pt x="1148" y="0"/>
                  </a:cubicBezTo>
                  <a:cubicBezTo>
                    <a:pt x="1191" y="0"/>
                    <a:pt x="1225" y="34"/>
                    <a:pt x="1225" y="77"/>
                  </a:cubicBezTo>
                  <a:close/>
                </a:path>
              </a:pathLst>
            </a:custGeom>
            <a:solidFill>
              <a:srgbClr val="278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975" y="5557073"/>
              <a:ext cx="32818" cy="137134"/>
            </a:xfrm>
            <a:custGeom>
              <a:avLst/>
              <a:gdLst>
                <a:gd name="T0" fmla="*/ 14171331 w 76"/>
                <a:gd name="T1" fmla="*/ 7781796 h 307"/>
                <a:gd name="T2" fmla="*/ 7085665 w 76"/>
                <a:gd name="T3" fmla="*/ 0 h 307"/>
                <a:gd name="T4" fmla="*/ 0 w 76"/>
                <a:gd name="T5" fmla="*/ 7781796 h 307"/>
                <a:gd name="T6" fmla="*/ 0 w 76"/>
                <a:gd name="T7" fmla="*/ 53474666 h 307"/>
                <a:gd name="T8" fmla="*/ 7085665 w 76"/>
                <a:gd name="T9" fmla="*/ 61256462 h 307"/>
                <a:gd name="T10" fmla="*/ 14171331 w 76"/>
                <a:gd name="T11" fmla="*/ 53474666 h 307"/>
                <a:gd name="T12" fmla="*/ 14171331 w 76"/>
                <a:gd name="T13" fmla="*/ 7781796 h 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307">
                  <a:moveTo>
                    <a:pt x="76" y="39"/>
                  </a:move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90"/>
                    <a:pt x="17" y="307"/>
                    <a:pt x="38" y="307"/>
                  </a:cubicBezTo>
                  <a:cubicBezTo>
                    <a:pt x="59" y="307"/>
                    <a:pt x="76" y="290"/>
                    <a:pt x="76" y="268"/>
                  </a:cubicBezTo>
                  <a:lnTo>
                    <a:pt x="76" y="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9956" y="5557073"/>
              <a:ext cx="32818" cy="137134"/>
            </a:xfrm>
            <a:custGeom>
              <a:avLst/>
              <a:gdLst>
                <a:gd name="T0" fmla="*/ 14171331 w 76"/>
                <a:gd name="T1" fmla="*/ 7781796 h 307"/>
                <a:gd name="T2" fmla="*/ 7085665 w 76"/>
                <a:gd name="T3" fmla="*/ 0 h 307"/>
                <a:gd name="T4" fmla="*/ 0 w 76"/>
                <a:gd name="T5" fmla="*/ 7781796 h 307"/>
                <a:gd name="T6" fmla="*/ 0 w 76"/>
                <a:gd name="T7" fmla="*/ 53474666 h 307"/>
                <a:gd name="T8" fmla="*/ 7085665 w 76"/>
                <a:gd name="T9" fmla="*/ 61256462 h 307"/>
                <a:gd name="T10" fmla="*/ 14171331 w 76"/>
                <a:gd name="T11" fmla="*/ 53474666 h 307"/>
                <a:gd name="T12" fmla="*/ 14171331 w 76"/>
                <a:gd name="T13" fmla="*/ 7781796 h 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" h="307">
                  <a:moveTo>
                    <a:pt x="76" y="39"/>
                  </a:move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90"/>
                    <a:pt x="17" y="307"/>
                    <a:pt x="38" y="307"/>
                  </a:cubicBezTo>
                  <a:cubicBezTo>
                    <a:pt x="59" y="307"/>
                    <a:pt x="76" y="290"/>
                    <a:pt x="76" y="268"/>
                  </a:cubicBezTo>
                  <a:lnTo>
                    <a:pt x="76" y="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6764" y="5557073"/>
              <a:ext cx="35163" cy="137134"/>
            </a:xfrm>
            <a:custGeom>
              <a:avLst/>
              <a:gdLst>
                <a:gd name="T0" fmla="*/ 16057618 w 77"/>
                <a:gd name="T1" fmla="*/ 7781796 h 307"/>
                <a:gd name="T2" fmla="*/ 7924462 w 77"/>
                <a:gd name="T3" fmla="*/ 0 h 307"/>
                <a:gd name="T4" fmla="*/ 0 w 77"/>
                <a:gd name="T5" fmla="*/ 7781796 h 307"/>
                <a:gd name="T6" fmla="*/ 0 w 77"/>
                <a:gd name="T7" fmla="*/ 53474666 h 307"/>
                <a:gd name="T8" fmla="*/ 7924462 w 77"/>
                <a:gd name="T9" fmla="*/ 61256462 h 307"/>
                <a:gd name="T10" fmla="*/ 16057618 w 77"/>
                <a:gd name="T11" fmla="*/ 53474666 h 307"/>
                <a:gd name="T12" fmla="*/ 16057618 w 77"/>
                <a:gd name="T13" fmla="*/ 7781796 h 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307">
                  <a:moveTo>
                    <a:pt x="77" y="39"/>
                  </a:moveTo>
                  <a:cubicBezTo>
                    <a:pt x="77" y="17"/>
                    <a:pt x="59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90"/>
                    <a:pt x="17" y="307"/>
                    <a:pt x="38" y="307"/>
                  </a:cubicBezTo>
                  <a:cubicBezTo>
                    <a:pt x="59" y="307"/>
                    <a:pt x="77" y="290"/>
                    <a:pt x="77" y="268"/>
                  </a:cubicBezTo>
                  <a:lnTo>
                    <a:pt x="77" y="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64745" y="5557073"/>
              <a:ext cx="35163" cy="137134"/>
            </a:xfrm>
            <a:custGeom>
              <a:avLst/>
              <a:gdLst>
                <a:gd name="T0" fmla="*/ 16057618 w 77"/>
                <a:gd name="T1" fmla="*/ 7781796 h 307"/>
                <a:gd name="T2" fmla="*/ 7924462 w 77"/>
                <a:gd name="T3" fmla="*/ 0 h 307"/>
                <a:gd name="T4" fmla="*/ 0 w 77"/>
                <a:gd name="T5" fmla="*/ 7781796 h 307"/>
                <a:gd name="T6" fmla="*/ 0 w 77"/>
                <a:gd name="T7" fmla="*/ 53474666 h 307"/>
                <a:gd name="T8" fmla="*/ 7924462 w 77"/>
                <a:gd name="T9" fmla="*/ 61256462 h 307"/>
                <a:gd name="T10" fmla="*/ 16057618 w 77"/>
                <a:gd name="T11" fmla="*/ 53474666 h 307"/>
                <a:gd name="T12" fmla="*/ 16057618 w 77"/>
                <a:gd name="T13" fmla="*/ 7781796 h 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307">
                  <a:moveTo>
                    <a:pt x="77" y="39"/>
                  </a:moveTo>
                  <a:cubicBezTo>
                    <a:pt x="77" y="17"/>
                    <a:pt x="60" y="0"/>
                    <a:pt x="38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90"/>
                    <a:pt x="17" y="307"/>
                    <a:pt x="38" y="307"/>
                  </a:cubicBezTo>
                  <a:cubicBezTo>
                    <a:pt x="60" y="307"/>
                    <a:pt x="77" y="290"/>
                    <a:pt x="77" y="268"/>
                  </a:cubicBezTo>
                  <a:lnTo>
                    <a:pt x="77" y="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2726" y="5557073"/>
              <a:ext cx="33991" cy="137134"/>
            </a:xfrm>
            <a:custGeom>
              <a:avLst/>
              <a:gdLst>
                <a:gd name="T0" fmla="*/ 15005040 w 77"/>
                <a:gd name="T1" fmla="*/ 7781796 h 307"/>
                <a:gd name="T2" fmla="*/ 7599858 w 77"/>
                <a:gd name="T3" fmla="*/ 0 h 307"/>
                <a:gd name="T4" fmla="*/ 0 w 77"/>
                <a:gd name="T5" fmla="*/ 7781796 h 307"/>
                <a:gd name="T6" fmla="*/ 0 w 77"/>
                <a:gd name="T7" fmla="*/ 53474666 h 307"/>
                <a:gd name="T8" fmla="*/ 7599858 w 77"/>
                <a:gd name="T9" fmla="*/ 61256462 h 307"/>
                <a:gd name="T10" fmla="*/ 15005040 w 77"/>
                <a:gd name="T11" fmla="*/ 53474666 h 307"/>
                <a:gd name="T12" fmla="*/ 15005040 w 77"/>
                <a:gd name="T13" fmla="*/ 7781796 h 3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" h="307">
                  <a:moveTo>
                    <a:pt x="77" y="39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9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90"/>
                    <a:pt x="17" y="307"/>
                    <a:pt x="39" y="307"/>
                  </a:cubicBezTo>
                  <a:cubicBezTo>
                    <a:pt x="60" y="307"/>
                    <a:pt x="77" y="290"/>
                    <a:pt x="77" y="268"/>
                  </a:cubicBezTo>
                  <a:lnTo>
                    <a:pt x="77" y="39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76412" y="5524255"/>
              <a:ext cx="475867" cy="29302"/>
            </a:xfrm>
            <a:custGeom>
              <a:avLst/>
              <a:gdLst>
                <a:gd name="T0" fmla="*/ 0 w 406"/>
                <a:gd name="T1" fmla="*/ 0 h 25"/>
                <a:gd name="T2" fmla="*/ 557757147 w 406"/>
                <a:gd name="T3" fmla="*/ 0 h 25"/>
                <a:gd name="T4" fmla="*/ 552262407 w 406"/>
                <a:gd name="T5" fmla="*/ 34344288 h 25"/>
                <a:gd name="T6" fmla="*/ 5494740 w 406"/>
                <a:gd name="T7" fmla="*/ 34344288 h 25"/>
                <a:gd name="T8" fmla="*/ 0 w 406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6" h="25">
                  <a:moveTo>
                    <a:pt x="0" y="0"/>
                  </a:moveTo>
                  <a:lnTo>
                    <a:pt x="406" y="0"/>
                  </a:lnTo>
                  <a:lnTo>
                    <a:pt x="402" y="25"/>
                  </a:lnTo>
                  <a:lnTo>
                    <a:pt x="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95593" y="5435176"/>
              <a:ext cx="37507" cy="375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63" name="组合 249出自【趣你的PPT】(微信:qunideppt)：最优质的PPT资源库"/>
          <p:cNvGrpSpPr>
            <a:grpSpLocks/>
          </p:cNvGrpSpPr>
          <p:nvPr/>
        </p:nvGrpSpPr>
        <p:grpSpPr bwMode="auto">
          <a:xfrm>
            <a:off x="8450263" y="5808663"/>
            <a:ext cx="723900" cy="725487"/>
            <a:chOff x="5682007" y="5110508"/>
            <a:chExt cx="724349" cy="724349"/>
          </a:xfrm>
        </p:grpSpPr>
        <p:sp>
          <p:nvSpPr>
            <p:cNvPr id="40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2007" y="5110508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235585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235585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92183" y="5257019"/>
              <a:ext cx="503997" cy="431327"/>
            </a:xfrm>
            <a:custGeom>
              <a:avLst/>
              <a:gdLst>
                <a:gd name="T0" fmla="*/ 223799979 w 1135"/>
                <a:gd name="T1" fmla="*/ 180811481 h 974"/>
                <a:gd name="T2" fmla="*/ 223799979 w 1135"/>
                <a:gd name="T3" fmla="*/ 51576347 h 974"/>
                <a:gd name="T4" fmla="*/ 213743574 w 1135"/>
                <a:gd name="T5" fmla="*/ 41574786 h 974"/>
                <a:gd name="T6" fmla="*/ 170955782 w 1135"/>
                <a:gd name="T7" fmla="*/ 41574786 h 974"/>
                <a:gd name="T8" fmla="*/ 170955782 w 1135"/>
                <a:gd name="T9" fmla="*/ 10001561 h 974"/>
                <a:gd name="T10" fmla="*/ 160899377 w 1135"/>
                <a:gd name="T11" fmla="*/ 0 h 974"/>
                <a:gd name="T12" fmla="*/ 62900602 w 1135"/>
                <a:gd name="T13" fmla="*/ 0 h 974"/>
                <a:gd name="T14" fmla="*/ 52844196 w 1135"/>
                <a:gd name="T15" fmla="*/ 10001561 h 974"/>
                <a:gd name="T16" fmla="*/ 52844196 w 1135"/>
                <a:gd name="T17" fmla="*/ 41574786 h 974"/>
                <a:gd name="T18" fmla="*/ 10056405 w 1135"/>
                <a:gd name="T19" fmla="*/ 41574786 h 974"/>
                <a:gd name="T20" fmla="*/ 0 w 1135"/>
                <a:gd name="T21" fmla="*/ 51576347 h 974"/>
                <a:gd name="T22" fmla="*/ 0 w 1135"/>
                <a:gd name="T23" fmla="*/ 180811481 h 974"/>
                <a:gd name="T24" fmla="*/ 10056405 w 1135"/>
                <a:gd name="T25" fmla="*/ 191009221 h 974"/>
                <a:gd name="T26" fmla="*/ 213743574 w 1135"/>
                <a:gd name="T27" fmla="*/ 191009221 h 974"/>
                <a:gd name="T28" fmla="*/ 223799979 w 1135"/>
                <a:gd name="T29" fmla="*/ 180811481 h 9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135" h="974">
                  <a:moveTo>
                    <a:pt x="1135" y="922"/>
                  </a:moveTo>
                  <a:cubicBezTo>
                    <a:pt x="1135" y="263"/>
                    <a:pt x="1135" y="263"/>
                    <a:pt x="1135" y="263"/>
                  </a:cubicBezTo>
                  <a:cubicBezTo>
                    <a:pt x="1135" y="234"/>
                    <a:pt x="1112" y="212"/>
                    <a:pt x="1084" y="212"/>
                  </a:cubicBezTo>
                  <a:cubicBezTo>
                    <a:pt x="867" y="212"/>
                    <a:pt x="867" y="212"/>
                    <a:pt x="867" y="212"/>
                  </a:cubicBezTo>
                  <a:cubicBezTo>
                    <a:pt x="867" y="51"/>
                    <a:pt x="867" y="51"/>
                    <a:pt x="867" y="51"/>
                  </a:cubicBezTo>
                  <a:cubicBezTo>
                    <a:pt x="867" y="23"/>
                    <a:pt x="844" y="0"/>
                    <a:pt x="816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291" y="0"/>
                    <a:pt x="268" y="23"/>
                    <a:pt x="268" y="51"/>
                  </a:cubicBezTo>
                  <a:cubicBezTo>
                    <a:pt x="268" y="212"/>
                    <a:pt x="268" y="212"/>
                    <a:pt x="268" y="212"/>
                  </a:cubicBezTo>
                  <a:cubicBezTo>
                    <a:pt x="51" y="212"/>
                    <a:pt x="51" y="212"/>
                    <a:pt x="51" y="212"/>
                  </a:cubicBezTo>
                  <a:cubicBezTo>
                    <a:pt x="23" y="212"/>
                    <a:pt x="0" y="234"/>
                    <a:pt x="0" y="263"/>
                  </a:cubicBezTo>
                  <a:cubicBezTo>
                    <a:pt x="0" y="922"/>
                    <a:pt x="0" y="922"/>
                    <a:pt x="0" y="922"/>
                  </a:cubicBezTo>
                  <a:cubicBezTo>
                    <a:pt x="0" y="951"/>
                    <a:pt x="23" y="974"/>
                    <a:pt x="51" y="974"/>
                  </a:cubicBezTo>
                  <a:cubicBezTo>
                    <a:pt x="1084" y="974"/>
                    <a:pt x="1084" y="974"/>
                    <a:pt x="1084" y="974"/>
                  </a:cubicBezTo>
                  <a:cubicBezTo>
                    <a:pt x="1112" y="974"/>
                    <a:pt x="1135" y="951"/>
                    <a:pt x="1135" y="922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38694" y="5283977"/>
              <a:ext cx="212148" cy="66809"/>
            </a:xfrm>
            <a:prstGeom prst="rect">
              <a:avLst/>
            </a:pr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0313" y="5377744"/>
              <a:ext cx="448909" cy="84390"/>
            </a:xfrm>
            <a:custGeom>
              <a:avLst/>
              <a:gdLst>
                <a:gd name="T0" fmla="*/ 133256820 w 383"/>
                <a:gd name="T1" fmla="*/ 0 h 72"/>
                <a:gd name="T2" fmla="*/ 391529522 w 383"/>
                <a:gd name="T3" fmla="*/ 0 h 72"/>
                <a:gd name="T4" fmla="*/ 526160027 w 383"/>
                <a:gd name="T5" fmla="*/ 0 h 72"/>
                <a:gd name="T6" fmla="*/ 526160027 w 383"/>
                <a:gd name="T7" fmla="*/ 98912113 h 72"/>
                <a:gd name="T8" fmla="*/ 0 w 383"/>
                <a:gd name="T9" fmla="*/ 98912113 h 72"/>
                <a:gd name="T10" fmla="*/ 0 w 383"/>
                <a:gd name="T11" fmla="*/ 0 h 72"/>
                <a:gd name="T12" fmla="*/ 133256820 w 383"/>
                <a:gd name="T13" fmla="*/ 0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83" h="72">
                  <a:moveTo>
                    <a:pt x="97" y="0"/>
                  </a:moveTo>
                  <a:lnTo>
                    <a:pt x="285" y="0"/>
                  </a:lnTo>
                  <a:lnTo>
                    <a:pt x="383" y="0"/>
                  </a:lnTo>
                  <a:lnTo>
                    <a:pt x="38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CA72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09020" y="5506673"/>
              <a:ext cx="64465" cy="32818"/>
            </a:xfrm>
            <a:prstGeom prst="rect">
              <a:avLst/>
            </a:prstGeom>
            <a:solidFill>
              <a:srgbClr val="68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5652" y="5471511"/>
              <a:ext cx="162920" cy="43368"/>
            </a:xfrm>
            <a:custGeom>
              <a:avLst/>
              <a:gdLst>
                <a:gd name="T0" fmla="*/ 49979694 w 368"/>
                <a:gd name="T1" fmla="*/ 11393712 h 97"/>
                <a:gd name="T2" fmla="*/ 17247827 w 368"/>
                <a:gd name="T3" fmla="*/ 11393712 h 97"/>
                <a:gd name="T4" fmla="*/ 15287917 w 368"/>
                <a:gd name="T5" fmla="*/ 13392664 h 97"/>
                <a:gd name="T6" fmla="*/ 15287917 w 368"/>
                <a:gd name="T7" fmla="*/ 19389520 h 97"/>
                <a:gd name="T8" fmla="*/ 0 w 368"/>
                <a:gd name="T9" fmla="*/ 19389520 h 97"/>
                <a:gd name="T10" fmla="*/ 0 w 368"/>
                <a:gd name="T11" fmla="*/ 0 h 97"/>
                <a:gd name="T12" fmla="*/ 72127517 w 368"/>
                <a:gd name="T13" fmla="*/ 0 h 97"/>
                <a:gd name="T14" fmla="*/ 72127517 w 368"/>
                <a:gd name="T15" fmla="*/ 19389520 h 97"/>
                <a:gd name="T16" fmla="*/ 52135728 w 368"/>
                <a:gd name="T17" fmla="*/ 19389520 h 97"/>
                <a:gd name="T18" fmla="*/ 52135728 w 368"/>
                <a:gd name="T19" fmla="*/ 13392664 h 97"/>
                <a:gd name="T20" fmla="*/ 49979694 w 368"/>
                <a:gd name="T21" fmla="*/ 11393712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68" h="97">
                  <a:moveTo>
                    <a:pt x="255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2" y="57"/>
                    <a:pt x="78" y="61"/>
                    <a:pt x="78" y="6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8" y="97"/>
                    <a:pt x="368" y="97"/>
                    <a:pt x="368" y="97"/>
                  </a:cubicBezTo>
                  <a:cubicBezTo>
                    <a:pt x="266" y="97"/>
                    <a:pt x="266" y="97"/>
                    <a:pt x="266" y="97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6" y="61"/>
                    <a:pt x="261" y="57"/>
                    <a:pt x="255" y="57"/>
                  </a:cubicBezTo>
                  <a:close/>
                </a:path>
              </a:pathLst>
            </a:custGeom>
            <a:solidFill>
              <a:srgbClr val="CA72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0313" y="5471511"/>
              <a:ext cx="448909" cy="189878"/>
            </a:xfrm>
            <a:custGeom>
              <a:avLst/>
              <a:gdLst>
                <a:gd name="T0" fmla="*/ 0 w 1013"/>
                <a:gd name="T1" fmla="*/ 84041154 h 429"/>
                <a:gd name="T2" fmla="*/ 0 w 1013"/>
                <a:gd name="T3" fmla="*/ 0 h 429"/>
                <a:gd name="T4" fmla="*/ 60485281 w 1013"/>
                <a:gd name="T5" fmla="*/ 0 h 429"/>
                <a:gd name="T6" fmla="*/ 60485281 w 1013"/>
                <a:gd name="T7" fmla="*/ 21549161 h 429"/>
                <a:gd name="T8" fmla="*/ 62448870 w 1013"/>
                <a:gd name="T9" fmla="*/ 23508136 h 429"/>
                <a:gd name="T10" fmla="*/ 79730315 w 1013"/>
                <a:gd name="T11" fmla="*/ 23508136 h 429"/>
                <a:gd name="T12" fmla="*/ 79730315 w 1013"/>
                <a:gd name="T13" fmla="*/ 31931814 h 429"/>
                <a:gd name="T14" fmla="*/ 81694348 w 1013"/>
                <a:gd name="T15" fmla="*/ 33890789 h 429"/>
                <a:gd name="T16" fmla="*/ 114489521 w 1013"/>
                <a:gd name="T17" fmla="*/ 33890789 h 429"/>
                <a:gd name="T18" fmla="*/ 116649868 w 1013"/>
                <a:gd name="T19" fmla="*/ 31931814 h 429"/>
                <a:gd name="T20" fmla="*/ 116649868 w 1013"/>
                <a:gd name="T21" fmla="*/ 23508136 h 429"/>
                <a:gd name="T22" fmla="*/ 138644636 w 1013"/>
                <a:gd name="T23" fmla="*/ 23508136 h 429"/>
                <a:gd name="T24" fmla="*/ 140608225 w 1013"/>
                <a:gd name="T25" fmla="*/ 21549161 h 429"/>
                <a:gd name="T26" fmla="*/ 140608225 w 1013"/>
                <a:gd name="T27" fmla="*/ 0 h 429"/>
                <a:gd name="T28" fmla="*/ 198933159 w 1013"/>
                <a:gd name="T29" fmla="*/ 0 h 429"/>
                <a:gd name="T30" fmla="*/ 198933159 w 1013"/>
                <a:gd name="T31" fmla="*/ 84041154 h 429"/>
                <a:gd name="T32" fmla="*/ 0 w 1013"/>
                <a:gd name="T33" fmla="*/ 84041154 h 4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013" h="429">
                  <a:moveTo>
                    <a:pt x="0" y="42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8" y="110"/>
                    <a:pt x="308" y="110"/>
                    <a:pt x="308" y="110"/>
                  </a:cubicBezTo>
                  <a:cubicBezTo>
                    <a:pt x="308" y="115"/>
                    <a:pt x="312" y="120"/>
                    <a:pt x="318" y="120"/>
                  </a:cubicBezTo>
                  <a:cubicBezTo>
                    <a:pt x="406" y="120"/>
                    <a:pt x="406" y="120"/>
                    <a:pt x="406" y="120"/>
                  </a:cubicBezTo>
                  <a:cubicBezTo>
                    <a:pt x="406" y="163"/>
                    <a:pt x="406" y="163"/>
                    <a:pt x="406" y="163"/>
                  </a:cubicBezTo>
                  <a:cubicBezTo>
                    <a:pt x="406" y="169"/>
                    <a:pt x="410" y="173"/>
                    <a:pt x="416" y="173"/>
                  </a:cubicBezTo>
                  <a:cubicBezTo>
                    <a:pt x="583" y="173"/>
                    <a:pt x="583" y="173"/>
                    <a:pt x="583" y="173"/>
                  </a:cubicBezTo>
                  <a:cubicBezTo>
                    <a:pt x="589" y="173"/>
                    <a:pt x="594" y="169"/>
                    <a:pt x="594" y="163"/>
                  </a:cubicBezTo>
                  <a:cubicBezTo>
                    <a:pt x="594" y="120"/>
                    <a:pt x="594" y="120"/>
                    <a:pt x="594" y="120"/>
                  </a:cubicBezTo>
                  <a:cubicBezTo>
                    <a:pt x="706" y="120"/>
                    <a:pt x="706" y="120"/>
                    <a:pt x="706" y="120"/>
                  </a:cubicBezTo>
                  <a:cubicBezTo>
                    <a:pt x="712" y="120"/>
                    <a:pt x="716" y="115"/>
                    <a:pt x="716" y="110"/>
                  </a:cubicBezTo>
                  <a:cubicBezTo>
                    <a:pt x="716" y="0"/>
                    <a:pt x="716" y="0"/>
                    <a:pt x="716" y="0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3" y="429"/>
                    <a:pt x="1013" y="429"/>
                    <a:pt x="1013" y="429"/>
                  </a:cubicBezTo>
                  <a:lnTo>
                    <a:pt x="0" y="429"/>
                  </a:lnTo>
                  <a:close/>
                </a:path>
              </a:pathLst>
            </a:custGeom>
            <a:solidFill>
              <a:srgbClr val="CA72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4" name="组合 738出自【趣你的PPT】(微信:qunideppt)：最优质的PPT资源库"/>
          <p:cNvGrpSpPr>
            <a:grpSpLocks/>
          </p:cNvGrpSpPr>
          <p:nvPr/>
        </p:nvGrpSpPr>
        <p:grpSpPr bwMode="auto">
          <a:xfrm>
            <a:off x="752475" y="5802313"/>
            <a:ext cx="722313" cy="722312"/>
            <a:chOff x="1851205" y="5295679"/>
            <a:chExt cx="721713" cy="721714"/>
          </a:xfrm>
        </p:grpSpPr>
        <p:sp>
          <p:nvSpPr>
            <p:cNvPr id="40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1205" y="5295679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8"/>
                    <a:pt x="1632" y="1518"/>
                    <a:pt x="1632" y="1518"/>
                  </a:cubicBezTo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9948" y="5592563"/>
              <a:ext cx="145336" cy="115524"/>
            </a:xfrm>
            <a:prstGeom prst="rect">
              <a:avLst/>
            </a:pr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49948" y="5592563"/>
              <a:ext cx="145336" cy="115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3002" y="5754047"/>
              <a:ext cx="91922" cy="9316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49324" y="5754047"/>
              <a:ext cx="91922" cy="9316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0885" y="5510578"/>
              <a:ext cx="28570" cy="36024"/>
            </a:xfrm>
            <a:custGeom>
              <a:avLst/>
              <a:gdLst>
                <a:gd name="T0" fmla="*/ 12956268 w 63"/>
                <a:gd name="T1" fmla="*/ 6131641 h 81"/>
                <a:gd name="T2" fmla="*/ 6581077 w 63"/>
                <a:gd name="T3" fmla="*/ 0 h 81"/>
                <a:gd name="T4" fmla="*/ 0 w 63"/>
                <a:gd name="T5" fmla="*/ 6131641 h 81"/>
                <a:gd name="T6" fmla="*/ 0 w 63"/>
                <a:gd name="T7" fmla="*/ 16021340 h 81"/>
                <a:gd name="T8" fmla="*/ 12956268 w 63"/>
                <a:gd name="T9" fmla="*/ 16021340 h 81"/>
                <a:gd name="T10" fmla="*/ 12956268 w 63"/>
                <a:gd name="T11" fmla="*/ 6131641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" h="81">
                  <a:moveTo>
                    <a:pt x="63" y="31"/>
                  </a:moveTo>
                  <a:cubicBezTo>
                    <a:pt x="63" y="14"/>
                    <a:pt x="49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63" y="81"/>
                    <a:pt x="63" y="81"/>
                    <a:pt x="63" y="81"/>
                  </a:cubicBezTo>
                  <a:lnTo>
                    <a:pt x="63" y="31"/>
                  </a:lnTo>
                  <a:close/>
                </a:path>
              </a:pathLst>
            </a:cu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4619" y="5546602"/>
              <a:ext cx="611158" cy="248438"/>
            </a:xfrm>
            <a:custGeom>
              <a:avLst/>
              <a:gdLst>
                <a:gd name="T0" fmla="*/ 270662392 w 1380"/>
                <a:gd name="T1" fmla="*/ 0 h 560"/>
                <a:gd name="T2" fmla="*/ 72961193 w 1380"/>
                <a:gd name="T3" fmla="*/ 0 h 560"/>
                <a:gd name="T4" fmla="*/ 40207111 w 1380"/>
                <a:gd name="T5" fmla="*/ 28144476 h 560"/>
                <a:gd name="T6" fmla="*/ 11767892 w 1380"/>
                <a:gd name="T7" fmla="*/ 54320969 h 560"/>
                <a:gd name="T8" fmla="*/ 2353401 w 1380"/>
                <a:gd name="T9" fmla="*/ 110216857 h 560"/>
                <a:gd name="T10" fmla="*/ 15494627 w 1380"/>
                <a:gd name="T11" fmla="*/ 110216857 h 560"/>
                <a:gd name="T12" fmla="*/ 45894866 w 1380"/>
                <a:gd name="T13" fmla="*/ 81875405 h 560"/>
                <a:gd name="T14" fmla="*/ 76491738 w 1380"/>
                <a:gd name="T15" fmla="*/ 110216857 h 560"/>
                <a:gd name="T16" fmla="*/ 186521879 w 1380"/>
                <a:gd name="T17" fmla="*/ 110216857 h 560"/>
                <a:gd name="T18" fmla="*/ 217118308 w 1380"/>
                <a:gd name="T19" fmla="*/ 81875405 h 560"/>
                <a:gd name="T20" fmla="*/ 247714738 w 1380"/>
                <a:gd name="T21" fmla="*/ 110216857 h 560"/>
                <a:gd name="T22" fmla="*/ 270662392 w 1380"/>
                <a:gd name="T23" fmla="*/ 110216857 h 560"/>
                <a:gd name="T24" fmla="*/ 270466201 w 1380"/>
                <a:gd name="T25" fmla="*/ 38969718 h 560"/>
                <a:gd name="T26" fmla="*/ 270662392 w 1380"/>
                <a:gd name="T27" fmla="*/ 0 h 560"/>
                <a:gd name="T28" fmla="*/ 99046568 w 1380"/>
                <a:gd name="T29" fmla="*/ 58651332 h 560"/>
                <a:gd name="T30" fmla="*/ 81590922 w 1380"/>
                <a:gd name="T31" fmla="*/ 58651332 h 560"/>
                <a:gd name="T32" fmla="*/ 81590922 w 1380"/>
                <a:gd name="T33" fmla="*/ 53730928 h 560"/>
                <a:gd name="T34" fmla="*/ 99046568 w 1380"/>
                <a:gd name="T35" fmla="*/ 53730928 h 560"/>
                <a:gd name="T36" fmla="*/ 99046568 w 1380"/>
                <a:gd name="T37" fmla="*/ 58651332 h 560"/>
                <a:gd name="T38" fmla="*/ 101400412 w 1380"/>
                <a:gd name="T39" fmla="*/ 47826090 h 560"/>
                <a:gd name="T40" fmla="*/ 32754083 w 1380"/>
                <a:gd name="T41" fmla="*/ 47826090 h 560"/>
                <a:gd name="T42" fmla="*/ 69626839 w 1380"/>
                <a:gd name="T43" fmla="*/ 5904395 h 560"/>
                <a:gd name="T44" fmla="*/ 101400412 w 1380"/>
                <a:gd name="T45" fmla="*/ 5904395 h 560"/>
                <a:gd name="T46" fmla="*/ 101400412 w 1380"/>
                <a:gd name="T47" fmla="*/ 47826090 h 560"/>
                <a:gd name="T48" fmla="*/ 204761845 w 1380"/>
                <a:gd name="T49" fmla="*/ 49597541 h 560"/>
                <a:gd name="T50" fmla="*/ 187894770 w 1380"/>
                <a:gd name="T51" fmla="*/ 49597541 h 560"/>
                <a:gd name="T52" fmla="*/ 187894770 w 1380"/>
                <a:gd name="T53" fmla="*/ 66326735 h 560"/>
                <a:gd name="T54" fmla="*/ 178480279 w 1380"/>
                <a:gd name="T55" fmla="*/ 66326735 h 560"/>
                <a:gd name="T56" fmla="*/ 178480279 w 1380"/>
                <a:gd name="T57" fmla="*/ 49597541 h 560"/>
                <a:gd name="T58" fmla="*/ 161808952 w 1380"/>
                <a:gd name="T59" fmla="*/ 49597541 h 560"/>
                <a:gd name="T60" fmla="*/ 161808952 w 1380"/>
                <a:gd name="T61" fmla="*/ 39953710 h 560"/>
                <a:gd name="T62" fmla="*/ 178480279 w 1380"/>
                <a:gd name="T63" fmla="*/ 39953710 h 560"/>
                <a:gd name="T64" fmla="*/ 178480279 w 1380"/>
                <a:gd name="T65" fmla="*/ 23224073 h 560"/>
                <a:gd name="T66" fmla="*/ 187894770 w 1380"/>
                <a:gd name="T67" fmla="*/ 23224073 h 560"/>
                <a:gd name="T68" fmla="*/ 187894770 w 1380"/>
                <a:gd name="T69" fmla="*/ 39953710 h 560"/>
                <a:gd name="T70" fmla="*/ 204761845 w 1380"/>
                <a:gd name="T71" fmla="*/ 39953710 h 560"/>
                <a:gd name="T72" fmla="*/ 204761845 w 1380"/>
                <a:gd name="T73" fmla="*/ 49597541 h 560"/>
                <a:gd name="T74" fmla="*/ 267524229 w 1380"/>
                <a:gd name="T75" fmla="*/ 97817582 h 560"/>
                <a:gd name="T76" fmla="*/ 258305929 w 1380"/>
                <a:gd name="T77" fmla="*/ 97817582 h 560"/>
                <a:gd name="T78" fmla="*/ 258305929 w 1380"/>
                <a:gd name="T79" fmla="*/ 75577058 h 560"/>
                <a:gd name="T80" fmla="*/ 267524229 w 1380"/>
                <a:gd name="T81" fmla="*/ 75577058 h 560"/>
                <a:gd name="T82" fmla="*/ 267524229 w 1380"/>
                <a:gd name="T83" fmla="*/ 97817582 h 56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380" h="560">
                  <a:moveTo>
                    <a:pt x="1380" y="0"/>
                  </a:moveTo>
                  <a:cubicBezTo>
                    <a:pt x="372" y="0"/>
                    <a:pt x="372" y="0"/>
                    <a:pt x="372" y="0"/>
                  </a:cubicBezTo>
                  <a:cubicBezTo>
                    <a:pt x="317" y="0"/>
                    <a:pt x="260" y="73"/>
                    <a:pt x="205" y="143"/>
                  </a:cubicBezTo>
                  <a:cubicBezTo>
                    <a:pt x="155" y="207"/>
                    <a:pt x="108" y="267"/>
                    <a:pt x="60" y="276"/>
                  </a:cubicBezTo>
                  <a:cubicBezTo>
                    <a:pt x="2" y="287"/>
                    <a:pt x="0" y="452"/>
                    <a:pt x="12" y="560"/>
                  </a:cubicBezTo>
                  <a:cubicBezTo>
                    <a:pt x="79" y="560"/>
                    <a:pt x="79" y="560"/>
                    <a:pt x="79" y="560"/>
                  </a:cubicBezTo>
                  <a:cubicBezTo>
                    <a:pt x="85" y="480"/>
                    <a:pt x="152" y="416"/>
                    <a:pt x="234" y="416"/>
                  </a:cubicBezTo>
                  <a:cubicBezTo>
                    <a:pt x="316" y="416"/>
                    <a:pt x="384" y="480"/>
                    <a:pt x="390" y="560"/>
                  </a:cubicBezTo>
                  <a:cubicBezTo>
                    <a:pt x="951" y="560"/>
                    <a:pt x="951" y="560"/>
                    <a:pt x="951" y="560"/>
                  </a:cubicBezTo>
                  <a:cubicBezTo>
                    <a:pt x="957" y="480"/>
                    <a:pt x="1025" y="416"/>
                    <a:pt x="1107" y="416"/>
                  </a:cubicBezTo>
                  <a:cubicBezTo>
                    <a:pt x="1189" y="416"/>
                    <a:pt x="1256" y="480"/>
                    <a:pt x="1263" y="560"/>
                  </a:cubicBezTo>
                  <a:cubicBezTo>
                    <a:pt x="1380" y="560"/>
                    <a:pt x="1380" y="560"/>
                    <a:pt x="1380" y="560"/>
                  </a:cubicBezTo>
                  <a:cubicBezTo>
                    <a:pt x="1379" y="198"/>
                    <a:pt x="1379" y="198"/>
                    <a:pt x="1379" y="198"/>
                  </a:cubicBezTo>
                  <a:cubicBezTo>
                    <a:pt x="1380" y="0"/>
                    <a:pt x="1380" y="0"/>
                    <a:pt x="1380" y="0"/>
                  </a:cubicBezTo>
                  <a:moveTo>
                    <a:pt x="505" y="298"/>
                  </a:moveTo>
                  <a:cubicBezTo>
                    <a:pt x="416" y="298"/>
                    <a:pt x="416" y="298"/>
                    <a:pt x="416" y="298"/>
                  </a:cubicBezTo>
                  <a:cubicBezTo>
                    <a:pt x="416" y="273"/>
                    <a:pt x="416" y="273"/>
                    <a:pt x="416" y="273"/>
                  </a:cubicBezTo>
                  <a:cubicBezTo>
                    <a:pt x="505" y="273"/>
                    <a:pt x="505" y="273"/>
                    <a:pt x="505" y="273"/>
                  </a:cubicBezTo>
                  <a:cubicBezTo>
                    <a:pt x="505" y="298"/>
                    <a:pt x="505" y="298"/>
                    <a:pt x="505" y="298"/>
                  </a:cubicBezTo>
                  <a:moveTo>
                    <a:pt x="517" y="243"/>
                  </a:moveTo>
                  <a:cubicBezTo>
                    <a:pt x="167" y="243"/>
                    <a:pt x="167" y="243"/>
                    <a:pt x="167" y="243"/>
                  </a:cubicBezTo>
                  <a:cubicBezTo>
                    <a:pt x="355" y="30"/>
                    <a:pt x="355" y="30"/>
                    <a:pt x="355" y="30"/>
                  </a:cubicBezTo>
                  <a:cubicBezTo>
                    <a:pt x="517" y="30"/>
                    <a:pt x="517" y="30"/>
                    <a:pt x="517" y="30"/>
                  </a:cubicBezTo>
                  <a:cubicBezTo>
                    <a:pt x="517" y="243"/>
                    <a:pt x="517" y="243"/>
                    <a:pt x="517" y="243"/>
                  </a:cubicBezTo>
                  <a:moveTo>
                    <a:pt x="1044" y="252"/>
                  </a:moveTo>
                  <a:cubicBezTo>
                    <a:pt x="958" y="252"/>
                    <a:pt x="958" y="252"/>
                    <a:pt x="958" y="252"/>
                  </a:cubicBezTo>
                  <a:cubicBezTo>
                    <a:pt x="958" y="337"/>
                    <a:pt x="958" y="337"/>
                    <a:pt x="958" y="337"/>
                  </a:cubicBezTo>
                  <a:cubicBezTo>
                    <a:pt x="910" y="337"/>
                    <a:pt x="910" y="337"/>
                    <a:pt x="910" y="337"/>
                  </a:cubicBezTo>
                  <a:cubicBezTo>
                    <a:pt x="910" y="252"/>
                    <a:pt x="910" y="252"/>
                    <a:pt x="910" y="252"/>
                  </a:cubicBezTo>
                  <a:cubicBezTo>
                    <a:pt x="825" y="252"/>
                    <a:pt x="825" y="252"/>
                    <a:pt x="825" y="252"/>
                  </a:cubicBezTo>
                  <a:cubicBezTo>
                    <a:pt x="825" y="203"/>
                    <a:pt x="825" y="203"/>
                    <a:pt x="825" y="203"/>
                  </a:cubicBezTo>
                  <a:cubicBezTo>
                    <a:pt x="910" y="203"/>
                    <a:pt x="910" y="203"/>
                    <a:pt x="910" y="203"/>
                  </a:cubicBezTo>
                  <a:cubicBezTo>
                    <a:pt x="910" y="118"/>
                    <a:pt x="910" y="118"/>
                    <a:pt x="910" y="118"/>
                  </a:cubicBezTo>
                  <a:cubicBezTo>
                    <a:pt x="958" y="118"/>
                    <a:pt x="958" y="118"/>
                    <a:pt x="958" y="118"/>
                  </a:cubicBezTo>
                  <a:cubicBezTo>
                    <a:pt x="958" y="203"/>
                    <a:pt x="958" y="203"/>
                    <a:pt x="958" y="203"/>
                  </a:cubicBezTo>
                  <a:cubicBezTo>
                    <a:pt x="1044" y="203"/>
                    <a:pt x="1044" y="203"/>
                    <a:pt x="1044" y="203"/>
                  </a:cubicBezTo>
                  <a:cubicBezTo>
                    <a:pt x="1044" y="252"/>
                    <a:pt x="1044" y="252"/>
                    <a:pt x="1044" y="252"/>
                  </a:cubicBezTo>
                  <a:moveTo>
                    <a:pt x="1364" y="497"/>
                  </a:moveTo>
                  <a:cubicBezTo>
                    <a:pt x="1317" y="497"/>
                    <a:pt x="1317" y="497"/>
                    <a:pt x="1317" y="497"/>
                  </a:cubicBezTo>
                  <a:cubicBezTo>
                    <a:pt x="1317" y="384"/>
                    <a:pt x="1317" y="384"/>
                    <a:pt x="1317" y="384"/>
                  </a:cubicBezTo>
                  <a:cubicBezTo>
                    <a:pt x="1364" y="384"/>
                    <a:pt x="1364" y="384"/>
                    <a:pt x="1364" y="384"/>
                  </a:cubicBezTo>
                  <a:cubicBezTo>
                    <a:pt x="1364" y="497"/>
                    <a:pt x="1364" y="497"/>
                    <a:pt x="1364" y="497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4924" y="5496914"/>
              <a:ext cx="31054" cy="24844"/>
            </a:xfrm>
            <a:custGeom>
              <a:avLst/>
              <a:gdLst>
                <a:gd name="T0" fmla="*/ 7715056 w 25"/>
                <a:gd name="T1" fmla="*/ 0 h 20"/>
                <a:gd name="T2" fmla="*/ 38574037 w 25"/>
                <a:gd name="T3" fmla="*/ 20060288 h 20"/>
                <a:gd name="T4" fmla="*/ 30858981 w 25"/>
                <a:gd name="T5" fmla="*/ 30861217 h 20"/>
                <a:gd name="T6" fmla="*/ 0 w 25"/>
                <a:gd name="T7" fmla="*/ 10800929 h 20"/>
                <a:gd name="T8" fmla="*/ 7715056 w 25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0">
                  <a:moveTo>
                    <a:pt x="5" y="0"/>
                  </a:moveTo>
                  <a:lnTo>
                    <a:pt x="25" y="13"/>
                  </a:lnTo>
                  <a:lnTo>
                    <a:pt x="20" y="20"/>
                  </a:lnTo>
                  <a:lnTo>
                    <a:pt x="0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44362" y="5496914"/>
              <a:ext cx="29813" cy="24844"/>
            </a:xfrm>
            <a:custGeom>
              <a:avLst/>
              <a:gdLst>
                <a:gd name="T0" fmla="*/ 29318601 w 24"/>
                <a:gd name="T1" fmla="*/ 0 h 20"/>
                <a:gd name="T2" fmla="*/ 37033957 w 24"/>
                <a:gd name="T3" fmla="*/ 10800929 h 20"/>
                <a:gd name="T4" fmla="*/ 7715356 w 24"/>
                <a:gd name="T5" fmla="*/ 30861217 h 20"/>
                <a:gd name="T6" fmla="*/ 0 w 24"/>
                <a:gd name="T7" fmla="*/ 20060288 h 20"/>
                <a:gd name="T8" fmla="*/ 29318601 w 2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0">
                  <a:moveTo>
                    <a:pt x="19" y="0"/>
                  </a:moveTo>
                  <a:lnTo>
                    <a:pt x="24" y="7"/>
                  </a:lnTo>
                  <a:lnTo>
                    <a:pt x="5" y="20"/>
                  </a:lnTo>
                  <a:lnTo>
                    <a:pt x="0" y="1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09581" y="5467102"/>
              <a:ext cx="11179" cy="28571"/>
            </a:xfrm>
            <a:prstGeom prst="rect">
              <a:avLst/>
            </a:pr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9150" y="5560266"/>
              <a:ext cx="154032" cy="94407"/>
            </a:xfrm>
            <a:custGeom>
              <a:avLst/>
              <a:gdLst>
                <a:gd name="T0" fmla="*/ 0 w 124"/>
                <a:gd name="T1" fmla="*/ 117272127 h 76"/>
                <a:gd name="T2" fmla="*/ 103384042 w 124"/>
                <a:gd name="T3" fmla="*/ 0 h 76"/>
                <a:gd name="T4" fmla="*/ 191337557 w 124"/>
                <a:gd name="T5" fmla="*/ 0 h 76"/>
                <a:gd name="T6" fmla="*/ 191337557 w 124"/>
                <a:gd name="T7" fmla="*/ 117272127 h 76"/>
                <a:gd name="T8" fmla="*/ 0 w 124"/>
                <a:gd name="T9" fmla="*/ 117272127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4" h="76">
                  <a:moveTo>
                    <a:pt x="0" y="76"/>
                  </a:moveTo>
                  <a:lnTo>
                    <a:pt x="67" y="0"/>
                  </a:lnTo>
                  <a:lnTo>
                    <a:pt x="124" y="0"/>
                  </a:lnTo>
                  <a:lnTo>
                    <a:pt x="124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87207" y="5716782"/>
              <a:ext cx="21117" cy="49688"/>
            </a:xfrm>
            <a:prstGeom prst="rect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88463" y="5668337"/>
              <a:ext cx="39750" cy="11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88463" y="5668337"/>
              <a:ext cx="39750" cy="1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9150" y="5659641"/>
              <a:ext cx="154032" cy="129188"/>
            </a:xfrm>
            <a:custGeom>
              <a:avLst/>
              <a:gdLst>
                <a:gd name="T0" fmla="*/ 48226539 w 350"/>
                <a:gd name="T1" fmla="*/ 3693542 h 293"/>
                <a:gd name="T2" fmla="*/ 48226539 w 350"/>
                <a:gd name="T3" fmla="*/ 3693542 h 293"/>
                <a:gd name="T4" fmla="*/ 65464040 w 350"/>
                <a:gd name="T5" fmla="*/ 3693542 h 293"/>
                <a:gd name="T6" fmla="*/ 65464040 w 350"/>
                <a:gd name="T7" fmla="*/ 8553745 h 293"/>
                <a:gd name="T8" fmla="*/ 48226539 w 350"/>
                <a:gd name="T9" fmla="*/ 8553745 h 293"/>
                <a:gd name="T10" fmla="*/ 48226539 w 350"/>
                <a:gd name="T11" fmla="*/ 3693542 h 293"/>
                <a:gd name="T12" fmla="*/ 67788163 w 350"/>
                <a:gd name="T13" fmla="*/ 0 h 293"/>
                <a:gd name="T14" fmla="*/ 0 w 350"/>
                <a:gd name="T15" fmla="*/ 0 h 293"/>
                <a:gd name="T16" fmla="*/ 0 w 350"/>
                <a:gd name="T17" fmla="*/ 26633451 h 293"/>
                <a:gd name="T18" fmla="*/ 7553729 w 350"/>
                <a:gd name="T19" fmla="*/ 26244564 h 293"/>
                <a:gd name="T20" fmla="*/ 48226539 w 350"/>
                <a:gd name="T21" fmla="*/ 56960885 h 293"/>
                <a:gd name="T22" fmla="*/ 67788163 w 350"/>
                <a:gd name="T23" fmla="*/ 56960885 h 293"/>
                <a:gd name="T24" fmla="*/ 67788163 w 350"/>
                <a:gd name="T25" fmla="*/ 0 h 29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0" h="293">
                  <a:moveTo>
                    <a:pt x="249" y="19"/>
                  </a:moveTo>
                  <a:cubicBezTo>
                    <a:pt x="249" y="19"/>
                    <a:pt x="249" y="19"/>
                    <a:pt x="249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44"/>
                    <a:pt x="338" y="44"/>
                    <a:pt x="338" y="44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49" y="19"/>
                    <a:pt x="249" y="19"/>
                    <a:pt x="249" y="19"/>
                  </a:cubicBezTo>
                  <a:moveTo>
                    <a:pt x="35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4" y="136"/>
                    <a:pt x="27" y="135"/>
                    <a:pt x="39" y="135"/>
                  </a:cubicBezTo>
                  <a:cubicBezTo>
                    <a:pt x="221" y="135"/>
                    <a:pt x="249" y="293"/>
                    <a:pt x="249" y="293"/>
                  </a:cubicBezTo>
                  <a:cubicBezTo>
                    <a:pt x="350" y="293"/>
                    <a:pt x="350" y="293"/>
                    <a:pt x="350" y="293"/>
                  </a:cubicBezTo>
                  <a:cubicBezTo>
                    <a:pt x="350" y="0"/>
                    <a:pt x="350" y="0"/>
                    <a:pt x="350" y="0"/>
                  </a:cubicBezTo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6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88463" y="5668337"/>
              <a:ext cx="39750" cy="11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88463" y="5668337"/>
              <a:ext cx="39750" cy="1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9823" y="5598774"/>
              <a:ext cx="96891" cy="52172"/>
            </a:xfrm>
            <a:custGeom>
              <a:avLst/>
              <a:gdLst>
                <a:gd name="T0" fmla="*/ 72522914 w 78"/>
                <a:gd name="T1" fmla="*/ 0 h 42"/>
                <a:gd name="T2" fmla="*/ 46291539 w 78"/>
                <a:gd name="T3" fmla="*/ 0 h 42"/>
                <a:gd name="T4" fmla="*/ 46291539 w 78"/>
                <a:gd name="T5" fmla="*/ 47834271 h 42"/>
                <a:gd name="T6" fmla="*/ 0 w 78"/>
                <a:gd name="T7" fmla="*/ 47834271 h 42"/>
                <a:gd name="T8" fmla="*/ 0 w 78"/>
                <a:gd name="T9" fmla="*/ 64807562 h 42"/>
                <a:gd name="T10" fmla="*/ 120357255 w 78"/>
                <a:gd name="T11" fmla="*/ 64807562 h 42"/>
                <a:gd name="T12" fmla="*/ 120357255 w 78"/>
                <a:gd name="T13" fmla="*/ 47834271 h 42"/>
                <a:gd name="T14" fmla="*/ 72522914 w 78"/>
                <a:gd name="T15" fmla="*/ 47834271 h 42"/>
                <a:gd name="T16" fmla="*/ 72522914 w 78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2">
                  <a:moveTo>
                    <a:pt x="47" y="0"/>
                  </a:moveTo>
                  <a:lnTo>
                    <a:pt x="30" y="0"/>
                  </a:lnTo>
                  <a:lnTo>
                    <a:pt x="30" y="31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78" y="42"/>
                  </a:lnTo>
                  <a:lnTo>
                    <a:pt x="78" y="31"/>
                  </a:lnTo>
                  <a:lnTo>
                    <a:pt x="47" y="3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1456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9823" y="5598774"/>
              <a:ext cx="96891" cy="52172"/>
            </a:xfrm>
            <a:custGeom>
              <a:avLst/>
              <a:gdLst>
                <a:gd name="T0" fmla="*/ 72522914 w 78"/>
                <a:gd name="T1" fmla="*/ 0 h 42"/>
                <a:gd name="T2" fmla="*/ 46291539 w 78"/>
                <a:gd name="T3" fmla="*/ 0 h 42"/>
                <a:gd name="T4" fmla="*/ 46291539 w 78"/>
                <a:gd name="T5" fmla="*/ 47834271 h 42"/>
                <a:gd name="T6" fmla="*/ 0 w 78"/>
                <a:gd name="T7" fmla="*/ 47834271 h 42"/>
                <a:gd name="T8" fmla="*/ 0 w 78"/>
                <a:gd name="T9" fmla="*/ 64807562 h 42"/>
                <a:gd name="T10" fmla="*/ 120357255 w 78"/>
                <a:gd name="T11" fmla="*/ 64807562 h 42"/>
                <a:gd name="T12" fmla="*/ 120357255 w 78"/>
                <a:gd name="T13" fmla="*/ 47834271 h 42"/>
                <a:gd name="T14" fmla="*/ 72522914 w 78"/>
                <a:gd name="T15" fmla="*/ 47834271 h 42"/>
                <a:gd name="T16" fmla="*/ 72522914 w 78"/>
                <a:gd name="T17" fmla="*/ 0 h 4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42">
                  <a:moveTo>
                    <a:pt x="47" y="0"/>
                  </a:moveTo>
                  <a:lnTo>
                    <a:pt x="30" y="0"/>
                  </a:lnTo>
                  <a:lnTo>
                    <a:pt x="30" y="31"/>
                  </a:lnTo>
                  <a:lnTo>
                    <a:pt x="0" y="31"/>
                  </a:lnTo>
                  <a:lnTo>
                    <a:pt x="0" y="42"/>
                  </a:lnTo>
                  <a:lnTo>
                    <a:pt x="78" y="42"/>
                  </a:lnTo>
                  <a:lnTo>
                    <a:pt x="78" y="31"/>
                  </a:lnTo>
                  <a:lnTo>
                    <a:pt x="47" y="3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4237" y="5586352"/>
              <a:ext cx="334149" cy="64594"/>
            </a:xfrm>
            <a:custGeom>
              <a:avLst/>
              <a:gdLst>
                <a:gd name="T0" fmla="*/ 139246181 w 754"/>
                <a:gd name="T1" fmla="*/ 0 h 146"/>
                <a:gd name="T2" fmla="*/ 8838108 w 754"/>
                <a:gd name="T3" fmla="*/ 0 h 146"/>
                <a:gd name="T4" fmla="*/ 0 w 754"/>
                <a:gd name="T5" fmla="*/ 8612681 h 146"/>
                <a:gd name="T6" fmla="*/ 0 w 754"/>
                <a:gd name="T7" fmla="*/ 19769746 h 146"/>
                <a:gd name="T8" fmla="*/ 8838108 w 754"/>
                <a:gd name="T9" fmla="*/ 28577978 h 146"/>
                <a:gd name="T10" fmla="*/ 46742748 w 754"/>
                <a:gd name="T11" fmla="*/ 28577978 h 146"/>
                <a:gd name="T12" fmla="*/ 46742748 w 754"/>
                <a:gd name="T13" fmla="*/ 22510124 h 146"/>
                <a:gd name="T14" fmla="*/ 63436459 w 754"/>
                <a:gd name="T15" fmla="*/ 22510124 h 146"/>
                <a:gd name="T16" fmla="*/ 63436459 w 754"/>
                <a:gd name="T17" fmla="*/ 5872302 h 146"/>
                <a:gd name="T18" fmla="*/ 72863538 w 754"/>
                <a:gd name="T19" fmla="*/ 5872302 h 146"/>
                <a:gd name="T20" fmla="*/ 72863538 w 754"/>
                <a:gd name="T21" fmla="*/ 22510124 h 146"/>
                <a:gd name="T22" fmla="*/ 89754017 w 754"/>
                <a:gd name="T23" fmla="*/ 22510124 h 146"/>
                <a:gd name="T24" fmla="*/ 89754017 w 754"/>
                <a:gd name="T25" fmla="*/ 28577978 h 146"/>
                <a:gd name="T26" fmla="*/ 139246181 w 754"/>
                <a:gd name="T27" fmla="*/ 28577978 h 146"/>
                <a:gd name="T28" fmla="*/ 148084289 w 754"/>
                <a:gd name="T29" fmla="*/ 19769746 h 146"/>
                <a:gd name="T30" fmla="*/ 148084289 w 754"/>
                <a:gd name="T31" fmla="*/ 8612681 h 146"/>
                <a:gd name="T32" fmla="*/ 139246181 w 754"/>
                <a:gd name="T33" fmla="*/ 0 h 14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754" h="146">
                  <a:moveTo>
                    <a:pt x="709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26"/>
                    <a:pt x="20" y="146"/>
                    <a:pt x="45" y="146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38" y="115"/>
                    <a:pt x="238" y="115"/>
                    <a:pt x="238" y="115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71" y="30"/>
                    <a:pt x="371" y="30"/>
                    <a:pt x="371" y="30"/>
                  </a:cubicBezTo>
                  <a:cubicBezTo>
                    <a:pt x="371" y="115"/>
                    <a:pt x="371" y="115"/>
                    <a:pt x="371" y="115"/>
                  </a:cubicBezTo>
                  <a:cubicBezTo>
                    <a:pt x="457" y="115"/>
                    <a:pt x="457" y="115"/>
                    <a:pt x="457" y="115"/>
                  </a:cubicBezTo>
                  <a:cubicBezTo>
                    <a:pt x="457" y="146"/>
                    <a:pt x="457" y="146"/>
                    <a:pt x="457" y="146"/>
                  </a:cubicBezTo>
                  <a:cubicBezTo>
                    <a:pt x="709" y="146"/>
                    <a:pt x="709" y="146"/>
                    <a:pt x="709" y="146"/>
                  </a:cubicBezTo>
                  <a:cubicBezTo>
                    <a:pt x="734" y="146"/>
                    <a:pt x="754" y="126"/>
                    <a:pt x="754" y="101"/>
                  </a:cubicBezTo>
                  <a:cubicBezTo>
                    <a:pt x="754" y="44"/>
                    <a:pt x="754" y="44"/>
                    <a:pt x="754" y="44"/>
                  </a:cubicBezTo>
                  <a:cubicBezTo>
                    <a:pt x="754" y="20"/>
                    <a:pt x="734" y="0"/>
                    <a:pt x="709" y="0"/>
                  </a:cubicBezTo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79150" y="5771438"/>
              <a:ext cx="59625" cy="5838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65472" y="5771438"/>
              <a:ext cx="58383" cy="5838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09588" y="5652188"/>
              <a:ext cx="69563" cy="136641"/>
            </a:xfrm>
            <a:custGeom>
              <a:avLst/>
              <a:gdLst>
                <a:gd name="T0" fmla="*/ 25324920 w 157"/>
                <a:gd name="T1" fmla="*/ 0 h 309"/>
                <a:gd name="T2" fmla="*/ 10993612 w 157"/>
                <a:gd name="T3" fmla="*/ 9386220 h 309"/>
                <a:gd name="T4" fmla="*/ 2355837 w 157"/>
                <a:gd name="T5" fmla="*/ 22291940 h 309"/>
                <a:gd name="T6" fmla="*/ 392566 w 157"/>
                <a:gd name="T7" fmla="*/ 46148397 h 309"/>
                <a:gd name="T8" fmla="*/ 1374423 w 157"/>
                <a:gd name="T9" fmla="*/ 54752358 h 309"/>
                <a:gd name="T10" fmla="*/ 4319109 w 157"/>
                <a:gd name="T11" fmla="*/ 60423181 h 309"/>
                <a:gd name="T12" fmla="*/ 4515392 w 157"/>
                <a:gd name="T13" fmla="*/ 60423181 h 309"/>
                <a:gd name="T14" fmla="*/ 6478664 w 157"/>
                <a:gd name="T15" fmla="*/ 54947812 h 309"/>
                <a:gd name="T16" fmla="*/ 4122826 w 157"/>
                <a:gd name="T17" fmla="*/ 43410713 h 309"/>
                <a:gd name="T18" fmla="*/ 6478664 w 157"/>
                <a:gd name="T19" fmla="*/ 20336514 h 309"/>
                <a:gd name="T20" fmla="*/ 15116439 w 157"/>
                <a:gd name="T21" fmla="*/ 11732553 h 309"/>
                <a:gd name="T22" fmla="*/ 25324920 w 157"/>
                <a:gd name="T23" fmla="*/ 0 h 3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7" h="309">
                  <a:moveTo>
                    <a:pt x="129" y="0"/>
                  </a:moveTo>
                  <a:cubicBezTo>
                    <a:pt x="129" y="0"/>
                    <a:pt x="84" y="44"/>
                    <a:pt x="56" y="48"/>
                  </a:cubicBezTo>
                  <a:cubicBezTo>
                    <a:pt x="28" y="51"/>
                    <a:pt x="16" y="95"/>
                    <a:pt x="12" y="114"/>
                  </a:cubicBezTo>
                  <a:cubicBezTo>
                    <a:pt x="7" y="132"/>
                    <a:pt x="0" y="224"/>
                    <a:pt x="2" y="236"/>
                  </a:cubicBezTo>
                  <a:cubicBezTo>
                    <a:pt x="5" y="247"/>
                    <a:pt x="7" y="273"/>
                    <a:pt x="7" y="280"/>
                  </a:cubicBezTo>
                  <a:cubicBezTo>
                    <a:pt x="7" y="287"/>
                    <a:pt x="7" y="309"/>
                    <a:pt x="22" y="309"/>
                  </a:cubicBezTo>
                  <a:cubicBezTo>
                    <a:pt x="23" y="309"/>
                    <a:pt x="23" y="309"/>
                    <a:pt x="23" y="309"/>
                  </a:cubicBezTo>
                  <a:cubicBezTo>
                    <a:pt x="40" y="308"/>
                    <a:pt x="36" y="293"/>
                    <a:pt x="33" y="281"/>
                  </a:cubicBezTo>
                  <a:cubicBezTo>
                    <a:pt x="29" y="270"/>
                    <a:pt x="21" y="230"/>
                    <a:pt x="21" y="222"/>
                  </a:cubicBezTo>
                  <a:cubicBezTo>
                    <a:pt x="21" y="215"/>
                    <a:pt x="18" y="139"/>
                    <a:pt x="33" y="104"/>
                  </a:cubicBezTo>
                  <a:cubicBezTo>
                    <a:pt x="48" y="69"/>
                    <a:pt x="60" y="71"/>
                    <a:pt x="77" y="60"/>
                  </a:cubicBezTo>
                  <a:cubicBezTo>
                    <a:pt x="93" y="48"/>
                    <a:pt x="157" y="6"/>
                    <a:pt x="129" y="0"/>
                  </a:cubicBezTo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5" name="组合 737出自【趣你的PPT】(微信:qunideppt)：最优质的PPT资源库"/>
          <p:cNvGrpSpPr>
            <a:grpSpLocks/>
          </p:cNvGrpSpPr>
          <p:nvPr/>
        </p:nvGrpSpPr>
        <p:grpSpPr bwMode="auto">
          <a:xfrm>
            <a:off x="1851025" y="5802313"/>
            <a:ext cx="722313" cy="722312"/>
            <a:chOff x="2672293" y="5295679"/>
            <a:chExt cx="721713" cy="721714"/>
          </a:xfrm>
        </p:grpSpPr>
        <p:sp>
          <p:nvSpPr>
            <p:cNvPr id="40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2293" y="5321765"/>
              <a:ext cx="716744" cy="693143"/>
            </a:xfrm>
            <a:custGeom>
              <a:avLst/>
              <a:gdLst>
                <a:gd name="T0" fmla="*/ 316721308 w 1622"/>
                <a:gd name="T1" fmla="*/ 285275896 h 1567"/>
                <a:gd name="T2" fmla="*/ 294656463 w 1622"/>
                <a:gd name="T3" fmla="*/ 306603203 h 1567"/>
                <a:gd name="T4" fmla="*/ 22064845 w 1622"/>
                <a:gd name="T5" fmla="*/ 306603203 h 1567"/>
                <a:gd name="T6" fmla="*/ 0 w 1622"/>
                <a:gd name="T7" fmla="*/ 285275896 h 1567"/>
                <a:gd name="T8" fmla="*/ 0 w 1622"/>
                <a:gd name="T9" fmla="*/ 21327307 h 1567"/>
                <a:gd name="T10" fmla="*/ 22064845 w 1622"/>
                <a:gd name="T11" fmla="*/ 0 h 1567"/>
                <a:gd name="T12" fmla="*/ 294656463 w 1622"/>
                <a:gd name="T13" fmla="*/ 0 h 1567"/>
                <a:gd name="T14" fmla="*/ 316721308 w 1622"/>
                <a:gd name="T15" fmla="*/ 21327307 h 1567"/>
                <a:gd name="T16" fmla="*/ 316721308 w 1622"/>
                <a:gd name="T17" fmla="*/ 285275896 h 15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2" h="1567">
                  <a:moveTo>
                    <a:pt x="1622" y="1458"/>
                  </a:moveTo>
                  <a:cubicBezTo>
                    <a:pt x="1622" y="1518"/>
                    <a:pt x="1572" y="1567"/>
                    <a:pt x="1509" y="1567"/>
                  </a:cubicBezTo>
                  <a:cubicBezTo>
                    <a:pt x="113" y="1567"/>
                    <a:pt x="113" y="1567"/>
                    <a:pt x="113" y="1567"/>
                  </a:cubicBezTo>
                  <a:cubicBezTo>
                    <a:pt x="50" y="1567"/>
                    <a:pt x="0" y="1518"/>
                    <a:pt x="0" y="1458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49"/>
                    <a:pt x="50" y="0"/>
                    <a:pt x="113" y="0"/>
                  </a:cubicBezTo>
                  <a:cubicBezTo>
                    <a:pt x="1509" y="0"/>
                    <a:pt x="1509" y="0"/>
                    <a:pt x="1509" y="0"/>
                  </a:cubicBezTo>
                  <a:cubicBezTo>
                    <a:pt x="1572" y="0"/>
                    <a:pt x="1622" y="49"/>
                    <a:pt x="1622" y="109"/>
                  </a:cubicBezTo>
                  <a:lnTo>
                    <a:pt x="1622" y="145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2293" y="5295679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74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5333" y="5438531"/>
              <a:ext cx="505572" cy="454642"/>
            </a:xfrm>
            <a:custGeom>
              <a:avLst/>
              <a:gdLst>
                <a:gd name="T0" fmla="*/ 52042069 w 1143"/>
                <a:gd name="T1" fmla="*/ 201069405 h 1028"/>
                <a:gd name="T2" fmla="*/ 171582644 w 1143"/>
                <a:gd name="T3" fmla="*/ 201069405 h 1028"/>
                <a:gd name="T4" fmla="*/ 202690582 w 1143"/>
                <a:gd name="T5" fmla="*/ 176620456 h 1028"/>
                <a:gd name="T6" fmla="*/ 219124990 w 1143"/>
                <a:gd name="T7" fmla="*/ 144738465 h 1028"/>
                <a:gd name="T8" fmla="*/ 223624713 w 1143"/>
                <a:gd name="T9" fmla="*/ 105424315 h 1028"/>
                <a:gd name="T10" fmla="*/ 218146577 w 1143"/>
                <a:gd name="T11" fmla="*/ 74911999 h 1028"/>
                <a:gd name="T12" fmla="*/ 191147352 w 1143"/>
                <a:gd name="T13" fmla="*/ 33250782 h 1028"/>
                <a:gd name="T14" fmla="*/ 159256949 w 1143"/>
                <a:gd name="T15" fmla="*/ 8801834 h 1028"/>
                <a:gd name="T16" fmla="*/ 124431752 w 1143"/>
                <a:gd name="T17" fmla="*/ 0 h 1028"/>
                <a:gd name="T18" fmla="*/ 89215102 w 1143"/>
                <a:gd name="T19" fmla="*/ 1760190 h 1028"/>
                <a:gd name="T20" fmla="*/ 61041958 w 1143"/>
                <a:gd name="T21" fmla="*/ 10952980 h 1028"/>
                <a:gd name="T22" fmla="*/ 39129415 w 1143"/>
                <a:gd name="T23" fmla="*/ 24840347 h 1028"/>
                <a:gd name="T24" fmla="*/ 13499613 w 1143"/>
                <a:gd name="T25" fmla="*/ 55548142 h 1028"/>
                <a:gd name="T26" fmla="*/ 3912765 w 1143"/>
                <a:gd name="T27" fmla="*/ 79410655 h 1028"/>
                <a:gd name="T28" fmla="*/ 0 w 1143"/>
                <a:gd name="T29" fmla="*/ 120094038 h 1028"/>
                <a:gd name="T30" fmla="*/ 4499723 w 1143"/>
                <a:gd name="T31" fmla="*/ 145129864 h 1028"/>
                <a:gd name="T32" fmla="*/ 20738625 w 1143"/>
                <a:gd name="T33" fmla="*/ 175446702 h 1028"/>
                <a:gd name="T34" fmla="*/ 37759992 w 1143"/>
                <a:gd name="T35" fmla="*/ 194223682 h 1028"/>
                <a:gd name="T36" fmla="*/ 52042069 w 1143"/>
                <a:gd name="T37" fmla="*/ 201069405 h 102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43" h="1028">
                  <a:moveTo>
                    <a:pt x="266" y="1028"/>
                  </a:moveTo>
                  <a:cubicBezTo>
                    <a:pt x="877" y="1028"/>
                    <a:pt x="877" y="1028"/>
                    <a:pt x="877" y="1028"/>
                  </a:cubicBezTo>
                  <a:cubicBezTo>
                    <a:pt x="877" y="1028"/>
                    <a:pt x="999" y="969"/>
                    <a:pt x="1036" y="903"/>
                  </a:cubicBezTo>
                  <a:cubicBezTo>
                    <a:pt x="1073" y="838"/>
                    <a:pt x="1120" y="740"/>
                    <a:pt x="1120" y="740"/>
                  </a:cubicBezTo>
                  <a:cubicBezTo>
                    <a:pt x="1143" y="539"/>
                    <a:pt x="1143" y="539"/>
                    <a:pt x="1143" y="539"/>
                  </a:cubicBezTo>
                  <a:cubicBezTo>
                    <a:pt x="1115" y="383"/>
                    <a:pt x="1115" y="383"/>
                    <a:pt x="1115" y="383"/>
                  </a:cubicBezTo>
                  <a:cubicBezTo>
                    <a:pt x="977" y="170"/>
                    <a:pt x="977" y="170"/>
                    <a:pt x="977" y="170"/>
                  </a:cubicBezTo>
                  <a:cubicBezTo>
                    <a:pt x="814" y="45"/>
                    <a:pt x="814" y="45"/>
                    <a:pt x="814" y="45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456" y="9"/>
                    <a:pt x="456" y="9"/>
                    <a:pt x="456" y="9"/>
                  </a:cubicBezTo>
                  <a:cubicBezTo>
                    <a:pt x="312" y="56"/>
                    <a:pt x="312" y="56"/>
                    <a:pt x="312" y="56"/>
                  </a:cubicBezTo>
                  <a:cubicBezTo>
                    <a:pt x="200" y="127"/>
                    <a:pt x="200" y="127"/>
                    <a:pt x="200" y="127"/>
                  </a:cubicBezTo>
                  <a:cubicBezTo>
                    <a:pt x="69" y="284"/>
                    <a:pt x="69" y="284"/>
                    <a:pt x="69" y="284"/>
                  </a:cubicBezTo>
                  <a:cubicBezTo>
                    <a:pt x="20" y="406"/>
                    <a:pt x="20" y="406"/>
                    <a:pt x="20" y="406"/>
                  </a:cubicBezTo>
                  <a:cubicBezTo>
                    <a:pt x="0" y="614"/>
                    <a:pt x="0" y="614"/>
                    <a:pt x="0" y="614"/>
                  </a:cubicBezTo>
                  <a:cubicBezTo>
                    <a:pt x="23" y="742"/>
                    <a:pt x="23" y="742"/>
                    <a:pt x="23" y="742"/>
                  </a:cubicBezTo>
                  <a:cubicBezTo>
                    <a:pt x="106" y="897"/>
                    <a:pt x="106" y="897"/>
                    <a:pt x="106" y="897"/>
                  </a:cubicBezTo>
                  <a:cubicBezTo>
                    <a:pt x="193" y="993"/>
                    <a:pt x="193" y="993"/>
                    <a:pt x="193" y="993"/>
                  </a:cubicBezTo>
                  <a:lnTo>
                    <a:pt x="266" y="1028"/>
                  </a:lnTo>
                  <a:close/>
                </a:path>
              </a:pathLst>
            </a:custGeom>
            <a:solidFill>
              <a:srgbClr val="135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7131" y="5438531"/>
              <a:ext cx="392533" cy="398744"/>
            </a:xfrm>
            <a:custGeom>
              <a:avLst/>
              <a:gdLst>
                <a:gd name="T0" fmla="*/ 0 w 888"/>
                <a:gd name="T1" fmla="*/ 21887155 h 902"/>
                <a:gd name="T2" fmla="*/ 42206580 w 888"/>
                <a:gd name="T3" fmla="*/ 83836589 h 902"/>
                <a:gd name="T4" fmla="*/ 122320886 w 888"/>
                <a:gd name="T5" fmla="*/ 169822506 h 902"/>
                <a:gd name="T6" fmla="*/ 149872459 w 888"/>
                <a:gd name="T7" fmla="*/ 176271372 h 902"/>
                <a:gd name="T8" fmla="*/ 156711286 w 888"/>
                <a:gd name="T9" fmla="*/ 169822506 h 902"/>
                <a:gd name="T10" fmla="*/ 170193998 w 888"/>
                <a:gd name="T11" fmla="*/ 137773125 h 902"/>
                <a:gd name="T12" fmla="*/ 173515942 w 888"/>
                <a:gd name="T13" fmla="*/ 109632055 h 902"/>
                <a:gd name="T14" fmla="*/ 170584763 w 888"/>
                <a:gd name="T15" fmla="*/ 86767932 h 902"/>
                <a:gd name="T16" fmla="*/ 158079405 w 888"/>
                <a:gd name="T17" fmla="*/ 55109338 h 902"/>
                <a:gd name="T18" fmla="*/ 138930160 w 888"/>
                <a:gd name="T19" fmla="*/ 31267807 h 902"/>
                <a:gd name="T20" fmla="*/ 105320848 w 888"/>
                <a:gd name="T21" fmla="*/ 8794029 h 902"/>
                <a:gd name="T22" fmla="*/ 67803887 w 888"/>
                <a:gd name="T23" fmla="*/ 0 h 902"/>
                <a:gd name="T24" fmla="*/ 33022723 w 888"/>
                <a:gd name="T25" fmla="*/ 2735950 h 902"/>
                <a:gd name="T26" fmla="*/ 7425416 w 888"/>
                <a:gd name="T27" fmla="*/ 14461322 h 902"/>
                <a:gd name="T28" fmla="*/ 0 w 888"/>
                <a:gd name="T29" fmla="*/ 21887155 h 90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8" h="902">
                  <a:moveTo>
                    <a:pt x="0" y="112"/>
                  </a:moveTo>
                  <a:cubicBezTo>
                    <a:pt x="0" y="112"/>
                    <a:pt x="171" y="195"/>
                    <a:pt x="216" y="429"/>
                  </a:cubicBezTo>
                  <a:cubicBezTo>
                    <a:pt x="262" y="662"/>
                    <a:pt x="500" y="854"/>
                    <a:pt x="626" y="869"/>
                  </a:cubicBezTo>
                  <a:cubicBezTo>
                    <a:pt x="751" y="884"/>
                    <a:pt x="751" y="875"/>
                    <a:pt x="767" y="902"/>
                  </a:cubicBezTo>
                  <a:cubicBezTo>
                    <a:pt x="802" y="869"/>
                    <a:pt x="802" y="869"/>
                    <a:pt x="802" y="869"/>
                  </a:cubicBezTo>
                  <a:cubicBezTo>
                    <a:pt x="871" y="705"/>
                    <a:pt x="871" y="705"/>
                    <a:pt x="871" y="705"/>
                  </a:cubicBezTo>
                  <a:cubicBezTo>
                    <a:pt x="888" y="561"/>
                    <a:pt x="888" y="561"/>
                    <a:pt x="888" y="561"/>
                  </a:cubicBezTo>
                  <a:cubicBezTo>
                    <a:pt x="873" y="444"/>
                    <a:pt x="873" y="444"/>
                    <a:pt x="873" y="444"/>
                  </a:cubicBezTo>
                  <a:cubicBezTo>
                    <a:pt x="809" y="282"/>
                    <a:pt x="809" y="282"/>
                    <a:pt x="809" y="282"/>
                  </a:cubicBezTo>
                  <a:cubicBezTo>
                    <a:pt x="711" y="160"/>
                    <a:pt x="711" y="160"/>
                    <a:pt x="711" y="160"/>
                  </a:cubicBezTo>
                  <a:cubicBezTo>
                    <a:pt x="539" y="45"/>
                    <a:pt x="539" y="45"/>
                    <a:pt x="539" y="45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38" y="74"/>
                    <a:pt x="38" y="74"/>
                    <a:pt x="38" y="74"/>
                  </a:cubicBezTo>
                  <a:lnTo>
                    <a:pt x="0" y="112"/>
                  </a:lnTo>
                  <a:close/>
                </a:path>
              </a:pathLst>
            </a:custGeom>
            <a:solidFill>
              <a:srgbClr val="196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64209" y="5750321"/>
              <a:ext cx="45961" cy="73290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4146" y="5766469"/>
              <a:ext cx="26086" cy="40993"/>
            </a:xfrm>
            <a:custGeom>
              <a:avLst/>
              <a:gdLst>
                <a:gd name="T0" fmla="*/ 0 w 59"/>
                <a:gd name="T1" fmla="*/ 9326128 h 93"/>
                <a:gd name="T2" fmla="*/ 1563834 w 59"/>
                <a:gd name="T3" fmla="*/ 15737786 h 93"/>
                <a:gd name="T4" fmla="*/ 5669063 w 59"/>
                <a:gd name="T5" fmla="*/ 18069097 h 93"/>
                <a:gd name="T6" fmla="*/ 9969715 w 59"/>
                <a:gd name="T7" fmla="*/ 15737786 h 93"/>
                <a:gd name="T8" fmla="*/ 11533549 w 59"/>
                <a:gd name="T9" fmla="*/ 8937356 h 93"/>
                <a:gd name="T10" fmla="*/ 6059910 w 59"/>
                <a:gd name="T11" fmla="*/ 0 h 93"/>
                <a:gd name="T12" fmla="*/ 1563834 w 59"/>
                <a:gd name="T13" fmla="*/ 2331312 h 93"/>
                <a:gd name="T14" fmla="*/ 0 w 59"/>
                <a:gd name="T15" fmla="*/ 9326128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" h="93">
                  <a:moveTo>
                    <a:pt x="0" y="48"/>
                  </a:moveTo>
                  <a:cubicBezTo>
                    <a:pt x="0" y="63"/>
                    <a:pt x="3" y="74"/>
                    <a:pt x="8" y="81"/>
                  </a:cubicBezTo>
                  <a:cubicBezTo>
                    <a:pt x="13" y="89"/>
                    <a:pt x="20" y="93"/>
                    <a:pt x="29" y="93"/>
                  </a:cubicBezTo>
                  <a:cubicBezTo>
                    <a:pt x="38" y="93"/>
                    <a:pt x="46" y="89"/>
                    <a:pt x="51" y="81"/>
                  </a:cubicBezTo>
                  <a:cubicBezTo>
                    <a:pt x="56" y="73"/>
                    <a:pt x="59" y="61"/>
                    <a:pt x="59" y="46"/>
                  </a:cubicBezTo>
                  <a:cubicBezTo>
                    <a:pt x="59" y="15"/>
                    <a:pt x="49" y="0"/>
                    <a:pt x="31" y="0"/>
                  </a:cubicBezTo>
                  <a:cubicBezTo>
                    <a:pt x="21" y="0"/>
                    <a:pt x="13" y="4"/>
                    <a:pt x="8" y="12"/>
                  </a:cubicBezTo>
                  <a:cubicBezTo>
                    <a:pt x="3" y="20"/>
                    <a:pt x="0" y="32"/>
                    <a:pt x="0" y="48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0045" y="5458406"/>
              <a:ext cx="17391" cy="62110"/>
            </a:xfrm>
            <a:custGeom>
              <a:avLst/>
              <a:gdLst>
                <a:gd name="T0" fmla="*/ 0 w 14"/>
                <a:gd name="T1" fmla="*/ 77153042 h 50"/>
                <a:gd name="T2" fmla="*/ 0 w 14"/>
                <a:gd name="T3" fmla="*/ 77153042 h 50"/>
                <a:gd name="T4" fmla="*/ 0 w 14"/>
                <a:gd name="T5" fmla="*/ 77153042 h 50"/>
                <a:gd name="T6" fmla="*/ 0 w 14"/>
                <a:gd name="T7" fmla="*/ 50921505 h 50"/>
                <a:gd name="T8" fmla="*/ 0 w 14"/>
                <a:gd name="T9" fmla="*/ 0 h 50"/>
                <a:gd name="T10" fmla="*/ 0 w 14"/>
                <a:gd name="T11" fmla="*/ 0 h 50"/>
                <a:gd name="T12" fmla="*/ 21603349 w 14"/>
                <a:gd name="T13" fmla="*/ 0 h 50"/>
                <a:gd name="T14" fmla="*/ 21603349 w 14"/>
                <a:gd name="T15" fmla="*/ 77153042 h 50"/>
                <a:gd name="T16" fmla="*/ 21603349 w 14"/>
                <a:gd name="T17" fmla="*/ 77153042 h 50"/>
                <a:gd name="T18" fmla="*/ 21603349 w 14"/>
                <a:gd name="T19" fmla="*/ 77153042 h 50"/>
                <a:gd name="T20" fmla="*/ 10802295 w 14"/>
                <a:gd name="T21" fmla="*/ 77153042 h 50"/>
                <a:gd name="T22" fmla="*/ 0 w 14"/>
                <a:gd name="T23" fmla="*/ 77153042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" h="50">
                  <a:moveTo>
                    <a:pt x="0" y="50"/>
                  </a:moveTo>
                  <a:lnTo>
                    <a:pt x="0" y="50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4" y="0"/>
                  </a:lnTo>
                  <a:lnTo>
                    <a:pt x="14" y="50"/>
                  </a:lnTo>
                  <a:lnTo>
                    <a:pt x="7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5146" y="5701875"/>
              <a:ext cx="64594" cy="28571"/>
            </a:xfrm>
            <a:custGeom>
              <a:avLst/>
              <a:gdLst>
                <a:gd name="T0" fmla="*/ 4629651 w 52"/>
                <a:gd name="T1" fmla="*/ 35491393 h 23"/>
                <a:gd name="T2" fmla="*/ 58635204 w 52"/>
                <a:gd name="T3" fmla="*/ 24689071 h 23"/>
                <a:gd name="T4" fmla="*/ 80238170 w 52"/>
                <a:gd name="T5" fmla="*/ 21603403 h 23"/>
                <a:gd name="T6" fmla="*/ 80238170 w 52"/>
                <a:gd name="T7" fmla="*/ 21603403 h 23"/>
                <a:gd name="T8" fmla="*/ 80238170 w 52"/>
                <a:gd name="T9" fmla="*/ 21603403 h 23"/>
                <a:gd name="T10" fmla="*/ 78695367 w 52"/>
                <a:gd name="T11" fmla="*/ 10802322 h 23"/>
                <a:gd name="T12" fmla="*/ 77152564 w 52"/>
                <a:gd name="T13" fmla="*/ 0 h 23"/>
                <a:gd name="T14" fmla="*/ 77152564 w 52"/>
                <a:gd name="T15" fmla="*/ 0 h 23"/>
                <a:gd name="T16" fmla="*/ 77152564 w 52"/>
                <a:gd name="T17" fmla="*/ 0 h 23"/>
                <a:gd name="T18" fmla="*/ 0 w 52"/>
                <a:gd name="T19" fmla="*/ 13887990 h 23"/>
                <a:gd name="T20" fmla="*/ 4629651 w 52"/>
                <a:gd name="T21" fmla="*/ 35491393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2" h="23">
                  <a:moveTo>
                    <a:pt x="3" y="23"/>
                  </a:moveTo>
                  <a:lnTo>
                    <a:pt x="38" y="16"/>
                  </a:lnTo>
                  <a:lnTo>
                    <a:pt x="52" y="14"/>
                  </a:lnTo>
                  <a:lnTo>
                    <a:pt x="51" y="7"/>
                  </a:lnTo>
                  <a:lnTo>
                    <a:pt x="50" y="0"/>
                  </a:lnTo>
                  <a:lnTo>
                    <a:pt x="0" y="9"/>
                  </a:lnTo>
                  <a:lnTo>
                    <a:pt x="3" y="23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4139" y="5563992"/>
              <a:ext cx="63351" cy="45961"/>
            </a:xfrm>
            <a:custGeom>
              <a:avLst/>
              <a:gdLst>
                <a:gd name="T0" fmla="*/ 38574548 w 51"/>
                <a:gd name="T1" fmla="*/ 15430474 h 37"/>
                <a:gd name="T2" fmla="*/ 0 w 51"/>
                <a:gd name="T3" fmla="*/ 38576185 h 37"/>
                <a:gd name="T4" fmla="*/ 0 w 51"/>
                <a:gd name="T5" fmla="*/ 38576185 h 37"/>
                <a:gd name="T6" fmla="*/ 6172375 w 51"/>
                <a:gd name="T7" fmla="*/ 47834221 h 37"/>
                <a:gd name="T8" fmla="*/ 10800724 w 51"/>
                <a:gd name="T9" fmla="*/ 57092257 h 37"/>
                <a:gd name="T10" fmla="*/ 78693122 w 51"/>
                <a:gd name="T11" fmla="*/ 18516072 h 37"/>
                <a:gd name="T12" fmla="*/ 67892397 w 51"/>
                <a:gd name="T13" fmla="*/ 0 h 37"/>
                <a:gd name="T14" fmla="*/ 38574548 w 51"/>
                <a:gd name="T15" fmla="*/ 15430474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1" h="37">
                  <a:moveTo>
                    <a:pt x="25" y="10"/>
                  </a:moveTo>
                  <a:lnTo>
                    <a:pt x="0" y="25"/>
                  </a:lnTo>
                  <a:lnTo>
                    <a:pt x="4" y="31"/>
                  </a:lnTo>
                  <a:lnTo>
                    <a:pt x="7" y="37"/>
                  </a:lnTo>
                  <a:lnTo>
                    <a:pt x="51" y="12"/>
                  </a:lnTo>
                  <a:lnTo>
                    <a:pt x="44" y="0"/>
                  </a:lnTo>
                  <a:lnTo>
                    <a:pt x="25" y="1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7193" y="5801251"/>
              <a:ext cx="53414" cy="59625"/>
            </a:xfrm>
            <a:custGeom>
              <a:avLst/>
              <a:gdLst>
                <a:gd name="T0" fmla="*/ 58634908 w 43"/>
                <a:gd name="T1" fmla="*/ 7715227 h 48"/>
                <a:gd name="T2" fmla="*/ 49376895 w 43"/>
                <a:gd name="T3" fmla="*/ 0 h 48"/>
                <a:gd name="T4" fmla="*/ 0 w 43"/>
                <a:gd name="T5" fmla="*/ 58634977 h 48"/>
                <a:gd name="T6" fmla="*/ 16973230 w 43"/>
                <a:gd name="T7" fmla="*/ 74065430 h 48"/>
                <a:gd name="T8" fmla="*/ 38576088 w 43"/>
                <a:gd name="T9" fmla="*/ 47834156 h 48"/>
                <a:gd name="T10" fmla="*/ 66350125 w 43"/>
                <a:gd name="T11" fmla="*/ 13887656 h 48"/>
                <a:gd name="T12" fmla="*/ 58634908 w 43"/>
                <a:gd name="T13" fmla="*/ 7715227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3" h="48">
                  <a:moveTo>
                    <a:pt x="38" y="5"/>
                  </a:moveTo>
                  <a:lnTo>
                    <a:pt x="32" y="0"/>
                  </a:lnTo>
                  <a:lnTo>
                    <a:pt x="0" y="38"/>
                  </a:lnTo>
                  <a:lnTo>
                    <a:pt x="11" y="48"/>
                  </a:lnTo>
                  <a:lnTo>
                    <a:pt x="25" y="31"/>
                  </a:lnTo>
                  <a:lnTo>
                    <a:pt x="43" y="9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74139" y="5756532"/>
              <a:ext cx="62110" cy="45961"/>
            </a:xfrm>
            <a:custGeom>
              <a:avLst/>
              <a:gdLst>
                <a:gd name="T0" fmla="*/ 66352113 w 50"/>
                <a:gd name="T1" fmla="*/ 57092257 h 37"/>
                <a:gd name="T2" fmla="*/ 77153042 w 50"/>
                <a:gd name="T3" fmla="*/ 38576185 h 37"/>
                <a:gd name="T4" fmla="*/ 54007129 w 50"/>
                <a:gd name="T5" fmla="*/ 24688510 h 37"/>
                <a:gd name="T6" fmla="*/ 10800929 w 50"/>
                <a:gd name="T7" fmla="*/ 0 h 37"/>
                <a:gd name="T8" fmla="*/ 10800929 w 50"/>
                <a:gd name="T9" fmla="*/ 0 h 37"/>
                <a:gd name="T10" fmla="*/ 4629679 w 50"/>
                <a:gd name="T11" fmla="*/ 10800835 h 37"/>
                <a:gd name="T12" fmla="*/ 0 w 50"/>
                <a:gd name="T13" fmla="*/ 18516072 h 37"/>
                <a:gd name="T14" fmla="*/ 0 w 50"/>
                <a:gd name="T15" fmla="*/ 18516072 h 37"/>
                <a:gd name="T16" fmla="*/ 66352113 w 50"/>
                <a:gd name="T17" fmla="*/ 57092257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" h="37">
                  <a:moveTo>
                    <a:pt x="43" y="37"/>
                  </a:moveTo>
                  <a:lnTo>
                    <a:pt x="50" y="25"/>
                  </a:lnTo>
                  <a:lnTo>
                    <a:pt x="35" y="16"/>
                  </a:lnTo>
                  <a:lnTo>
                    <a:pt x="7" y="0"/>
                  </a:lnTo>
                  <a:lnTo>
                    <a:pt x="3" y="7"/>
                  </a:lnTo>
                  <a:lnTo>
                    <a:pt x="0" y="12"/>
                  </a:lnTo>
                  <a:lnTo>
                    <a:pt x="43" y="3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6388" y="5634797"/>
              <a:ext cx="63351" cy="28571"/>
            </a:xfrm>
            <a:custGeom>
              <a:avLst/>
              <a:gdLst>
                <a:gd name="T0" fmla="*/ 0 w 51"/>
                <a:gd name="T1" fmla="*/ 21603403 h 23"/>
                <a:gd name="T2" fmla="*/ 26231041 w 51"/>
                <a:gd name="T3" fmla="*/ 26233147 h 23"/>
                <a:gd name="T4" fmla="*/ 75607555 w 51"/>
                <a:gd name="T5" fmla="*/ 35491393 h 23"/>
                <a:gd name="T6" fmla="*/ 75607555 w 51"/>
                <a:gd name="T7" fmla="*/ 35491393 h 23"/>
                <a:gd name="T8" fmla="*/ 75607555 w 51"/>
                <a:gd name="T9" fmla="*/ 35491393 h 23"/>
                <a:gd name="T10" fmla="*/ 78693122 w 51"/>
                <a:gd name="T11" fmla="*/ 16973658 h 23"/>
                <a:gd name="T12" fmla="*/ 78693122 w 51"/>
                <a:gd name="T13" fmla="*/ 13887990 h 23"/>
                <a:gd name="T14" fmla="*/ 78693122 w 51"/>
                <a:gd name="T15" fmla="*/ 13887990 h 23"/>
                <a:gd name="T16" fmla="*/ 3085566 w 51"/>
                <a:gd name="T17" fmla="*/ 0 h 23"/>
                <a:gd name="T18" fmla="*/ 0 w 51"/>
                <a:gd name="T19" fmla="*/ 21603403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1" h="23">
                  <a:moveTo>
                    <a:pt x="0" y="14"/>
                  </a:moveTo>
                  <a:lnTo>
                    <a:pt x="17" y="17"/>
                  </a:lnTo>
                  <a:lnTo>
                    <a:pt x="49" y="23"/>
                  </a:lnTo>
                  <a:lnTo>
                    <a:pt x="51" y="11"/>
                  </a:lnTo>
                  <a:lnTo>
                    <a:pt x="51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6498" y="5636040"/>
              <a:ext cx="64594" cy="27328"/>
            </a:xfrm>
            <a:custGeom>
              <a:avLst/>
              <a:gdLst>
                <a:gd name="T0" fmla="*/ 75608519 w 52"/>
                <a:gd name="T1" fmla="*/ 0 h 22"/>
                <a:gd name="T2" fmla="*/ 55549598 w 52"/>
                <a:gd name="T3" fmla="*/ 3085580 h 22"/>
                <a:gd name="T4" fmla="*/ 0 w 52"/>
                <a:gd name="T5" fmla="*/ 12343561 h 22"/>
                <a:gd name="T6" fmla="*/ 0 w 52"/>
                <a:gd name="T7" fmla="*/ 12343561 h 22"/>
                <a:gd name="T8" fmla="*/ 0 w 52"/>
                <a:gd name="T9" fmla="*/ 12343561 h 22"/>
                <a:gd name="T10" fmla="*/ 3085606 w 52"/>
                <a:gd name="T11" fmla="*/ 29316733 h 22"/>
                <a:gd name="T12" fmla="*/ 3085606 w 52"/>
                <a:gd name="T13" fmla="*/ 33946345 h 22"/>
                <a:gd name="T14" fmla="*/ 3085606 w 52"/>
                <a:gd name="T15" fmla="*/ 33946345 h 22"/>
                <a:gd name="T16" fmla="*/ 80238170 w 52"/>
                <a:gd name="T17" fmla="*/ 21602784 h 22"/>
                <a:gd name="T18" fmla="*/ 75608519 w 52"/>
                <a:gd name="T19" fmla="*/ 0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22">
                  <a:moveTo>
                    <a:pt x="49" y="0"/>
                  </a:moveTo>
                  <a:lnTo>
                    <a:pt x="36" y="2"/>
                  </a:lnTo>
                  <a:lnTo>
                    <a:pt x="0" y="8"/>
                  </a:lnTo>
                  <a:lnTo>
                    <a:pt x="2" y="19"/>
                  </a:lnTo>
                  <a:lnTo>
                    <a:pt x="2" y="22"/>
                  </a:lnTo>
                  <a:lnTo>
                    <a:pt x="52" y="14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3029" y="5468343"/>
              <a:ext cx="38508" cy="64594"/>
            </a:xfrm>
            <a:custGeom>
              <a:avLst/>
              <a:gdLst>
                <a:gd name="T0" fmla="*/ 27774206 w 31"/>
                <a:gd name="T1" fmla="*/ 80238170 h 52"/>
                <a:gd name="T2" fmla="*/ 27774206 w 31"/>
                <a:gd name="T3" fmla="*/ 80238170 h 52"/>
                <a:gd name="T4" fmla="*/ 44748780 w 31"/>
                <a:gd name="T5" fmla="*/ 74065716 h 52"/>
                <a:gd name="T6" fmla="*/ 47834389 w 31"/>
                <a:gd name="T7" fmla="*/ 74065716 h 52"/>
                <a:gd name="T8" fmla="*/ 47834389 w 31"/>
                <a:gd name="T9" fmla="*/ 74065716 h 52"/>
                <a:gd name="T10" fmla="*/ 21602988 w 31"/>
                <a:gd name="T11" fmla="*/ 0 h 52"/>
                <a:gd name="T12" fmla="*/ 0 w 31"/>
                <a:gd name="T13" fmla="*/ 7715256 h 52"/>
                <a:gd name="T14" fmla="*/ 4629655 w 31"/>
                <a:gd name="T15" fmla="*/ 18516119 h 52"/>
                <a:gd name="T16" fmla="*/ 27774206 w 31"/>
                <a:gd name="T17" fmla="*/ 8023817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1" h="52">
                  <a:moveTo>
                    <a:pt x="18" y="52"/>
                  </a:moveTo>
                  <a:lnTo>
                    <a:pt x="18" y="52"/>
                  </a:lnTo>
                  <a:lnTo>
                    <a:pt x="29" y="48"/>
                  </a:lnTo>
                  <a:lnTo>
                    <a:pt x="31" y="48"/>
                  </a:lnTo>
                  <a:lnTo>
                    <a:pt x="14" y="0"/>
                  </a:lnTo>
                  <a:lnTo>
                    <a:pt x="0" y="5"/>
                  </a:lnTo>
                  <a:lnTo>
                    <a:pt x="3" y="12"/>
                  </a:lnTo>
                  <a:lnTo>
                    <a:pt x="18" y="5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9990" y="5756532"/>
              <a:ext cx="62110" cy="45961"/>
            </a:xfrm>
            <a:custGeom>
              <a:avLst/>
              <a:gdLst>
                <a:gd name="T0" fmla="*/ 10800929 w 50"/>
                <a:gd name="T1" fmla="*/ 57092257 h 37"/>
                <a:gd name="T2" fmla="*/ 77153042 w 50"/>
                <a:gd name="T3" fmla="*/ 18516072 h 37"/>
                <a:gd name="T4" fmla="*/ 77153042 w 50"/>
                <a:gd name="T5" fmla="*/ 18516072 h 37"/>
                <a:gd name="T6" fmla="*/ 67894925 w 50"/>
                <a:gd name="T7" fmla="*/ 3085598 h 37"/>
                <a:gd name="T8" fmla="*/ 66352113 w 50"/>
                <a:gd name="T9" fmla="*/ 0 h 37"/>
                <a:gd name="T10" fmla="*/ 0 w 50"/>
                <a:gd name="T11" fmla="*/ 38576185 h 37"/>
                <a:gd name="T12" fmla="*/ 10800929 w 50"/>
                <a:gd name="T13" fmla="*/ 57092257 h 37"/>
                <a:gd name="T14" fmla="*/ 10800929 w 50"/>
                <a:gd name="T15" fmla="*/ 57092257 h 37"/>
                <a:gd name="T16" fmla="*/ 10800929 w 50"/>
                <a:gd name="T17" fmla="*/ 57092257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0" h="37">
                  <a:moveTo>
                    <a:pt x="7" y="37"/>
                  </a:moveTo>
                  <a:lnTo>
                    <a:pt x="50" y="12"/>
                  </a:lnTo>
                  <a:lnTo>
                    <a:pt x="44" y="2"/>
                  </a:lnTo>
                  <a:lnTo>
                    <a:pt x="43" y="0"/>
                  </a:lnTo>
                  <a:lnTo>
                    <a:pt x="0" y="25"/>
                  </a:lnTo>
                  <a:lnTo>
                    <a:pt x="7" y="3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5631" y="5801251"/>
              <a:ext cx="53414" cy="59625"/>
            </a:xfrm>
            <a:custGeom>
              <a:avLst/>
              <a:gdLst>
                <a:gd name="T0" fmla="*/ 0 w 43"/>
                <a:gd name="T1" fmla="*/ 13887656 h 48"/>
                <a:gd name="T2" fmla="*/ 49376895 w 43"/>
                <a:gd name="T3" fmla="*/ 74065430 h 48"/>
                <a:gd name="T4" fmla="*/ 66350125 w 43"/>
                <a:gd name="T5" fmla="*/ 60177773 h 48"/>
                <a:gd name="T6" fmla="*/ 66350125 w 43"/>
                <a:gd name="T7" fmla="*/ 60177773 h 48"/>
                <a:gd name="T8" fmla="*/ 16973230 w 43"/>
                <a:gd name="T9" fmla="*/ 0 h 48"/>
                <a:gd name="T10" fmla="*/ 16973230 w 43"/>
                <a:gd name="T11" fmla="*/ 0 h 48"/>
                <a:gd name="T12" fmla="*/ 16973230 w 43"/>
                <a:gd name="T13" fmla="*/ 0 h 48"/>
                <a:gd name="T14" fmla="*/ 4629627 w 43"/>
                <a:gd name="T15" fmla="*/ 10800820 h 48"/>
                <a:gd name="T16" fmla="*/ 0 w 43"/>
                <a:gd name="T17" fmla="*/ 13887656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48">
                  <a:moveTo>
                    <a:pt x="0" y="9"/>
                  </a:moveTo>
                  <a:lnTo>
                    <a:pt x="32" y="48"/>
                  </a:lnTo>
                  <a:lnTo>
                    <a:pt x="43" y="39"/>
                  </a:lnTo>
                  <a:lnTo>
                    <a:pt x="11" y="0"/>
                  </a:lnTo>
                  <a:lnTo>
                    <a:pt x="3" y="7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39990" y="5562750"/>
              <a:ext cx="62110" cy="45961"/>
            </a:xfrm>
            <a:custGeom>
              <a:avLst/>
              <a:gdLst>
                <a:gd name="T0" fmla="*/ 0 w 50"/>
                <a:gd name="T1" fmla="*/ 18516072 h 37"/>
                <a:gd name="T2" fmla="*/ 0 w 50"/>
                <a:gd name="T3" fmla="*/ 18516072 h 37"/>
                <a:gd name="T4" fmla="*/ 66352113 w 50"/>
                <a:gd name="T5" fmla="*/ 57092257 h 37"/>
                <a:gd name="T6" fmla="*/ 75610230 w 50"/>
                <a:gd name="T7" fmla="*/ 41661783 h 37"/>
                <a:gd name="T8" fmla="*/ 77153042 w 50"/>
                <a:gd name="T9" fmla="*/ 38576185 h 37"/>
                <a:gd name="T10" fmla="*/ 77153042 w 50"/>
                <a:gd name="T11" fmla="*/ 38576185 h 37"/>
                <a:gd name="T12" fmla="*/ 10800929 w 50"/>
                <a:gd name="T13" fmla="*/ 0 h 37"/>
                <a:gd name="T14" fmla="*/ 0 w 50"/>
                <a:gd name="T15" fmla="*/ 18516072 h 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" h="37">
                  <a:moveTo>
                    <a:pt x="0" y="12"/>
                  </a:moveTo>
                  <a:lnTo>
                    <a:pt x="0" y="12"/>
                  </a:lnTo>
                  <a:lnTo>
                    <a:pt x="43" y="37"/>
                  </a:lnTo>
                  <a:lnTo>
                    <a:pt x="49" y="27"/>
                  </a:lnTo>
                  <a:lnTo>
                    <a:pt x="50" y="25"/>
                  </a:ln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96498" y="5703118"/>
              <a:ext cx="64594" cy="27328"/>
            </a:xfrm>
            <a:custGeom>
              <a:avLst/>
              <a:gdLst>
                <a:gd name="T0" fmla="*/ 80238170 w 52"/>
                <a:gd name="T1" fmla="*/ 12343561 h 22"/>
                <a:gd name="T2" fmla="*/ 80238170 w 52"/>
                <a:gd name="T3" fmla="*/ 12343561 h 22"/>
                <a:gd name="T4" fmla="*/ 3085606 w 52"/>
                <a:gd name="T5" fmla="*/ 0 h 22"/>
                <a:gd name="T6" fmla="*/ 3085606 w 52"/>
                <a:gd name="T7" fmla="*/ 4629612 h 22"/>
                <a:gd name="T8" fmla="*/ 0 w 52"/>
                <a:gd name="T9" fmla="*/ 20058752 h 22"/>
                <a:gd name="T10" fmla="*/ 75608519 w 52"/>
                <a:gd name="T11" fmla="*/ 33946345 h 22"/>
                <a:gd name="T12" fmla="*/ 80238170 w 52"/>
                <a:gd name="T13" fmla="*/ 12343561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2" h="22">
                  <a:moveTo>
                    <a:pt x="52" y="8"/>
                  </a:moveTo>
                  <a:lnTo>
                    <a:pt x="52" y="8"/>
                  </a:lnTo>
                  <a:lnTo>
                    <a:pt x="2" y="0"/>
                  </a:lnTo>
                  <a:lnTo>
                    <a:pt x="2" y="3"/>
                  </a:lnTo>
                  <a:lnTo>
                    <a:pt x="0" y="13"/>
                  </a:lnTo>
                  <a:lnTo>
                    <a:pt x="49" y="22"/>
                  </a:lnTo>
                  <a:lnTo>
                    <a:pt x="52" y="8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7193" y="5505609"/>
              <a:ext cx="53414" cy="58383"/>
            </a:xfrm>
            <a:custGeom>
              <a:avLst/>
              <a:gdLst>
                <a:gd name="T0" fmla="*/ 16973230 w 43"/>
                <a:gd name="T1" fmla="*/ 0 h 47"/>
                <a:gd name="T2" fmla="*/ 0 w 43"/>
                <a:gd name="T3" fmla="*/ 13887701 h 47"/>
                <a:gd name="T4" fmla="*/ 18516025 w 43"/>
                <a:gd name="T5" fmla="*/ 35489411 h 47"/>
                <a:gd name="T6" fmla="*/ 49376895 w 43"/>
                <a:gd name="T7" fmla="*/ 72522866 h 47"/>
                <a:gd name="T8" fmla="*/ 60177703 w 43"/>
                <a:gd name="T9" fmla="*/ 64807614 h 47"/>
                <a:gd name="T10" fmla="*/ 66350125 w 43"/>
                <a:gd name="T11" fmla="*/ 58635165 h 47"/>
                <a:gd name="T12" fmla="*/ 66350125 w 43"/>
                <a:gd name="T13" fmla="*/ 58635165 h 47"/>
                <a:gd name="T14" fmla="*/ 16973230 w 43"/>
                <a:gd name="T15" fmla="*/ 0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47">
                  <a:moveTo>
                    <a:pt x="11" y="0"/>
                  </a:moveTo>
                  <a:lnTo>
                    <a:pt x="0" y="9"/>
                  </a:lnTo>
                  <a:lnTo>
                    <a:pt x="12" y="23"/>
                  </a:lnTo>
                  <a:lnTo>
                    <a:pt x="32" y="47"/>
                  </a:lnTo>
                  <a:lnTo>
                    <a:pt x="39" y="42"/>
                  </a:lnTo>
                  <a:lnTo>
                    <a:pt x="43" y="38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5944" y="5469586"/>
              <a:ext cx="37266" cy="63352"/>
            </a:xfrm>
            <a:custGeom>
              <a:avLst/>
              <a:gdLst>
                <a:gd name="T0" fmla="*/ 20060288 w 30"/>
                <a:gd name="T1" fmla="*/ 16973367 h 51"/>
                <a:gd name="T2" fmla="*/ 0 w 30"/>
                <a:gd name="T3" fmla="*/ 72523134 h 51"/>
                <a:gd name="T4" fmla="*/ 0 w 30"/>
                <a:gd name="T5" fmla="*/ 72523134 h 51"/>
                <a:gd name="T6" fmla="*/ 12344984 w 30"/>
                <a:gd name="T7" fmla="*/ 77152798 h 51"/>
                <a:gd name="T8" fmla="*/ 20060288 w 30"/>
                <a:gd name="T9" fmla="*/ 78695606 h 51"/>
                <a:gd name="T10" fmla="*/ 20060288 w 30"/>
                <a:gd name="T11" fmla="*/ 78695606 h 51"/>
                <a:gd name="T12" fmla="*/ 46291825 w 30"/>
                <a:gd name="T13" fmla="*/ 6172472 h 51"/>
                <a:gd name="T14" fmla="*/ 26231537 w 30"/>
                <a:gd name="T15" fmla="*/ 0 h 51"/>
                <a:gd name="T16" fmla="*/ 20060288 w 30"/>
                <a:gd name="T17" fmla="*/ 16973367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0" h="51">
                  <a:moveTo>
                    <a:pt x="13" y="11"/>
                  </a:moveTo>
                  <a:lnTo>
                    <a:pt x="0" y="47"/>
                  </a:lnTo>
                  <a:lnTo>
                    <a:pt x="8" y="50"/>
                  </a:lnTo>
                  <a:lnTo>
                    <a:pt x="13" y="51"/>
                  </a:lnTo>
                  <a:lnTo>
                    <a:pt x="30" y="4"/>
                  </a:lnTo>
                  <a:lnTo>
                    <a:pt x="17" y="0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35631" y="5505609"/>
              <a:ext cx="53414" cy="58383"/>
            </a:xfrm>
            <a:custGeom>
              <a:avLst/>
              <a:gdLst>
                <a:gd name="T0" fmla="*/ 12343603 w 43"/>
                <a:gd name="T1" fmla="*/ 69437262 h 47"/>
                <a:gd name="T2" fmla="*/ 16973230 w 43"/>
                <a:gd name="T3" fmla="*/ 72522866 h 47"/>
                <a:gd name="T4" fmla="*/ 66350125 w 43"/>
                <a:gd name="T5" fmla="*/ 13887701 h 47"/>
                <a:gd name="T6" fmla="*/ 50919690 w 43"/>
                <a:gd name="T7" fmla="*/ 0 h 47"/>
                <a:gd name="T8" fmla="*/ 50919690 w 43"/>
                <a:gd name="T9" fmla="*/ 0 h 47"/>
                <a:gd name="T10" fmla="*/ 0 w 43"/>
                <a:gd name="T11" fmla="*/ 58635165 h 47"/>
                <a:gd name="T12" fmla="*/ 0 w 43"/>
                <a:gd name="T13" fmla="*/ 58635165 h 47"/>
                <a:gd name="T14" fmla="*/ 12343603 w 43"/>
                <a:gd name="T15" fmla="*/ 69437262 h 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3" h="47">
                  <a:moveTo>
                    <a:pt x="8" y="45"/>
                  </a:moveTo>
                  <a:lnTo>
                    <a:pt x="11" y="47"/>
                  </a:lnTo>
                  <a:lnTo>
                    <a:pt x="43" y="9"/>
                  </a:lnTo>
                  <a:lnTo>
                    <a:pt x="33" y="0"/>
                  </a:lnTo>
                  <a:lnTo>
                    <a:pt x="0" y="38"/>
                  </a:lnTo>
                  <a:lnTo>
                    <a:pt x="8" y="45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77880" y="5428593"/>
              <a:ext cx="521721" cy="464580"/>
            </a:xfrm>
            <a:custGeom>
              <a:avLst/>
              <a:gdLst>
                <a:gd name="T0" fmla="*/ 115531774 w 1179"/>
                <a:gd name="T1" fmla="*/ 0 h 1052"/>
                <a:gd name="T2" fmla="*/ 0 w 1179"/>
                <a:gd name="T3" fmla="*/ 115064366 h 1052"/>
                <a:gd name="T4" fmla="*/ 44058653 w 1179"/>
                <a:gd name="T5" fmla="*/ 205165947 h 1052"/>
                <a:gd name="T6" fmla="*/ 55611742 w 1179"/>
                <a:gd name="T7" fmla="*/ 205165947 h 1052"/>
                <a:gd name="T8" fmla="*/ 6853617 w 1179"/>
                <a:gd name="T9" fmla="*/ 115064366 h 1052"/>
                <a:gd name="T10" fmla="*/ 115531774 w 1179"/>
                <a:gd name="T11" fmla="*/ 6826058 h 1052"/>
                <a:gd name="T12" fmla="*/ 224013899 w 1179"/>
                <a:gd name="T13" fmla="*/ 115064366 h 1052"/>
                <a:gd name="T14" fmla="*/ 175255775 w 1179"/>
                <a:gd name="T15" fmla="*/ 205165947 h 1052"/>
                <a:gd name="T16" fmla="*/ 187004454 w 1179"/>
                <a:gd name="T17" fmla="*/ 205165947 h 1052"/>
                <a:gd name="T18" fmla="*/ 230867516 w 1179"/>
                <a:gd name="T19" fmla="*/ 115064366 h 1052"/>
                <a:gd name="T20" fmla="*/ 115531774 w 1179"/>
                <a:gd name="T21" fmla="*/ 0 h 10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79" h="1052">
                  <a:moveTo>
                    <a:pt x="590" y="0"/>
                  </a:moveTo>
                  <a:cubicBezTo>
                    <a:pt x="265" y="0"/>
                    <a:pt x="0" y="265"/>
                    <a:pt x="0" y="590"/>
                  </a:cubicBezTo>
                  <a:cubicBezTo>
                    <a:pt x="0" y="777"/>
                    <a:pt x="88" y="944"/>
                    <a:pt x="225" y="1052"/>
                  </a:cubicBezTo>
                  <a:cubicBezTo>
                    <a:pt x="284" y="1052"/>
                    <a:pt x="284" y="1052"/>
                    <a:pt x="284" y="1052"/>
                  </a:cubicBezTo>
                  <a:cubicBezTo>
                    <a:pt x="134" y="953"/>
                    <a:pt x="35" y="783"/>
                    <a:pt x="35" y="590"/>
                  </a:cubicBezTo>
                  <a:cubicBezTo>
                    <a:pt x="35" y="284"/>
                    <a:pt x="284" y="35"/>
                    <a:pt x="590" y="35"/>
                  </a:cubicBezTo>
                  <a:cubicBezTo>
                    <a:pt x="896" y="35"/>
                    <a:pt x="1144" y="284"/>
                    <a:pt x="1144" y="590"/>
                  </a:cubicBezTo>
                  <a:cubicBezTo>
                    <a:pt x="1144" y="783"/>
                    <a:pt x="1045" y="953"/>
                    <a:pt x="895" y="1052"/>
                  </a:cubicBezTo>
                  <a:cubicBezTo>
                    <a:pt x="955" y="1052"/>
                    <a:pt x="955" y="1052"/>
                    <a:pt x="955" y="1052"/>
                  </a:cubicBezTo>
                  <a:cubicBezTo>
                    <a:pt x="1092" y="944"/>
                    <a:pt x="1179" y="777"/>
                    <a:pt x="1179" y="590"/>
                  </a:cubicBezTo>
                  <a:cubicBezTo>
                    <a:pt x="1179" y="265"/>
                    <a:pt x="915" y="0"/>
                    <a:pt x="59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9115" y="5770196"/>
              <a:ext cx="16148" cy="33540"/>
            </a:xfrm>
            <a:custGeom>
              <a:avLst/>
              <a:gdLst>
                <a:gd name="T0" fmla="*/ 3618898 w 37"/>
                <a:gd name="T1" fmla="*/ 14999088 h 75"/>
                <a:gd name="T2" fmla="*/ 7047511 w 37"/>
                <a:gd name="T3" fmla="*/ 7599717 h 75"/>
                <a:gd name="T4" fmla="*/ 3618898 w 37"/>
                <a:gd name="T5" fmla="*/ 0 h 75"/>
                <a:gd name="T6" fmla="*/ 0 w 37"/>
                <a:gd name="T7" fmla="*/ 7799615 h 75"/>
                <a:gd name="T8" fmla="*/ 3618898 w 37"/>
                <a:gd name="T9" fmla="*/ 14999088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75">
                  <a:moveTo>
                    <a:pt x="19" y="75"/>
                  </a:moveTo>
                  <a:cubicBezTo>
                    <a:pt x="31" y="75"/>
                    <a:pt x="37" y="63"/>
                    <a:pt x="37" y="38"/>
                  </a:cubicBezTo>
                  <a:cubicBezTo>
                    <a:pt x="37" y="13"/>
                    <a:pt x="31" y="0"/>
                    <a:pt x="19" y="0"/>
                  </a:cubicBezTo>
                  <a:cubicBezTo>
                    <a:pt x="6" y="0"/>
                    <a:pt x="0" y="13"/>
                    <a:pt x="0" y="39"/>
                  </a:cubicBezTo>
                  <a:cubicBezTo>
                    <a:pt x="0" y="63"/>
                    <a:pt x="6" y="75"/>
                    <a:pt x="19" y="75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16381" y="5750321"/>
              <a:ext cx="45961" cy="73290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8803" y="5766469"/>
              <a:ext cx="22359" cy="40993"/>
            </a:xfrm>
            <a:custGeom>
              <a:avLst/>
              <a:gdLst>
                <a:gd name="T0" fmla="*/ 0 w 50"/>
                <a:gd name="T1" fmla="*/ 17654469 h 91"/>
                <a:gd name="T2" fmla="*/ 3599352 w 50"/>
                <a:gd name="T3" fmla="*/ 18466220 h 91"/>
                <a:gd name="T4" fmla="*/ 8198598 w 50"/>
                <a:gd name="T5" fmla="*/ 16842717 h 91"/>
                <a:gd name="T6" fmla="*/ 9998498 w 50"/>
                <a:gd name="T7" fmla="*/ 12581247 h 91"/>
                <a:gd name="T8" fmla="*/ 8398935 w 50"/>
                <a:gd name="T9" fmla="*/ 8522940 h 91"/>
                <a:gd name="T10" fmla="*/ 3999578 w 50"/>
                <a:gd name="T11" fmla="*/ 7102600 h 91"/>
                <a:gd name="T12" fmla="*/ 2399568 w 50"/>
                <a:gd name="T13" fmla="*/ 7102600 h 91"/>
                <a:gd name="T14" fmla="*/ 2399568 w 50"/>
                <a:gd name="T15" fmla="*/ 1826216 h 91"/>
                <a:gd name="T16" fmla="*/ 9198493 w 50"/>
                <a:gd name="T17" fmla="*/ 1826216 h 91"/>
                <a:gd name="T18" fmla="*/ 9198493 w 50"/>
                <a:gd name="T19" fmla="*/ 0 h 91"/>
                <a:gd name="T20" fmla="*/ 399779 w 50"/>
                <a:gd name="T21" fmla="*/ 0 h 91"/>
                <a:gd name="T22" fmla="*/ 399779 w 50"/>
                <a:gd name="T23" fmla="*/ 8928816 h 91"/>
                <a:gd name="T24" fmla="*/ 3199573 w 50"/>
                <a:gd name="T25" fmla="*/ 8928816 h 91"/>
                <a:gd name="T26" fmla="*/ 6599035 w 50"/>
                <a:gd name="T27" fmla="*/ 9943280 h 91"/>
                <a:gd name="T28" fmla="*/ 7798819 w 50"/>
                <a:gd name="T29" fmla="*/ 12581247 h 91"/>
                <a:gd name="T30" fmla="*/ 6798925 w 50"/>
                <a:gd name="T31" fmla="*/ 15625090 h 91"/>
                <a:gd name="T32" fmla="*/ 3599352 w 50"/>
                <a:gd name="T33" fmla="*/ 16640005 h 91"/>
                <a:gd name="T34" fmla="*/ 0 w 50"/>
                <a:gd name="T35" fmla="*/ 15422377 h 91"/>
                <a:gd name="T36" fmla="*/ 0 w 50"/>
                <a:gd name="T37" fmla="*/ 17654469 h 9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0" h="91">
                  <a:moveTo>
                    <a:pt x="0" y="87"/>
                  </a:moveTo>
                  <a:cubicBezTo>
                    <a:pt x="4" y="89"/>
                    <a:pt x="10" y="91"/>
                    <a:pt x="18" y="91"/>
                  </a:cubicBezTo>
                  <a:cubicBezTo>
                    <a:pt x="28" y="91"/>
                    <a:pt x="36" y="88"/>
                    <a:pt x="41" y="83"/>
                  </a:cubicBezTo>
                  <a:cubicBezTo>
                    <a:pt x="47" y="77"/>
                    <a:pt x="50" y="70"/>
                    <a:pt x="50" y="62"/>
                  </a:cubicBezTo>
                  <a:cubicBezTo>
                    <a:pt x="50" y="53"/>
                    <a:pt x="47" y="47"/>
                    <a:pt x="42" y="42"/>
                  </a:cubicBezTo>
                  <a:cubicBezTo>
                    <a:pt x="37" y="37"/>
                    <a:pt x="29" y="35"/>
                    <a:pt x="20" y="35"/>
                  </a:cubicBezTo>
                  <a:cubicBezTo>
                    <a:pt x="17" y="35"/>
                    <a:pt x="15" y="35"/>
                    <a:pt x="12" y="35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9" y="44"/>
                    <a:pt x="14" y="44"/>
                    <a:pt x="16" y="44"/>
                  </a:cubicBezTo>
                  <a:cubicBezTo>
                    <a:pt x="24" y="44"/>
                    <a:pt x="29" y="45"/>
                    <a:pt x="33" y="49"/>
                  </a:cubicBezTo>
                  <a:cubicBezTo>
                    <a:pt x="37" y="52"/>
                    <a:pt x="39" y="57"/>
                    <a:pt x="39" y="62"/>
                  </a:cubicBezTo>
                  <a:cubicBezTo>
                    <a:pt x="39" y="68"/>
                    <a:pt x="37" y="73"/>
                    <a:pt x="34" y="77"/>
                  </a:cubicBezTo>
                  <a:cubicBezTo>
                    <a:pt x="30" y="80"/>
                    <a:pt x="25" y="82"/>
                    <a:pt x="18" y="82"/>
                  </a:cubicBezTo>
                  <a:cubicBezTo>
                    <a:pt x="12" y="82"/>
                    <a:pt x="6" y="80"/>
                    <a:pt x="0" y="76"/>
                  </a:cubicBezTo>
                  <a:cubicBezTo>
                    <a:pt x="0" y="87"/>
                    <a:pt x="0" y="87"/>
                    <a:pt x="0" y="8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67310" y="5750321"/>
              <a:ext cx="45961" cy="73290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8491" y="5766469"/>
              <a:ext cx="26086" cy="40993"/>
            </a:xfrm>
            <a:custGeom>
              <a:avLst/>
              <a:gdLst>
                <a:gd name="T0" fmla="*/ 0 w 58"/>
                <a:gd name="T1" fmla="*/ 9326128 h 93"/>
                <a:gd name="T2" fmla="*/ 1415840 w 58"/>
                <a:gd name="T3" fmla="*/ 15737786 h 93"/>
                <a:gd name="T4" fmla="*/ 5663810 w 58"/>
                <a:gd name="T5" fmla="*/ 18069097 h 93"/>
                <a:gd name="T6" fmla="*/ 10114172 w 58"/>
                <a:gd name="T7" fmla="*/ 15737786 h 93"/>
                <a:gd name="T8" fmla="*/ 11732403 w 58"/>
                <a:gd name="T9" fmla="*/ 8937356 h 93"/>
                <a:gd name="T10" fmla="*/ 6068593 w 58"/>
                <a:gd name="T11" fmla="*/ 0 h 93"/>
                <a:gd name="T12" fmla="*/ 1618232 w 58"/>
                <a:gd name="T13" fmla="*/ 2331312 h 93"/>
                <a:gd name="T14" fmla="*/ 0 w 58"/>
                <a:gd name="T15" fmla="*/ 9326128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8" h="93">
                  <a:moveTo>
                    <a:pt x="0" y="48"/>
                  </a:moveTo>
                  <a:cubicBezTo>
                    <a:pt x="0" y="63"/>
                    <a:pt x="2" y="74"/>
                    <a:pt x="7" y="81"/>
                  </a:cubicBezTo>
                  <a:cubicBezTo>
                    <a:pt x="12" y="89"/>
                    <a:pt x="19" y="93"/>
                    <a:pt x="28" y="93"/>
                  </a:cubicBezTo>
                  <a:cubicBezTo>
                    <a:pt x="38" y="93"/>
                    <a:pt x="45" y="89"/>
                    <a:pt x="50" y="81"/>
                  </a:cubicBezTo>
                  <a:cubicBezTo>
                    <a:pt x="56" y="73"/>
                    <a:pt x="58" y="61"/>
                    <a:pt x="58" y="46"/>
                  </a:cubicBezTo>
                  <a:cubicBezTo>
                    <a:pt x="58" y="15"/>
                    <a:pt x="49" y="0"/>
                    <a:pt x="30" y="0"/>
                  </a:cubicBezTo>
                  <a:cubicBezTo>
                    <a:pt x="20" y="0"/>
                    <a:pt x="13" y="4"/>
                    <a:pt x="8" y="12"/>
                  </a:cubicBezTo>
                  <a:cubicBezTo>
                    <a:pt x="3" y="20"/>
                    <a:pt x="0" y="32"/>
                    <a:pt x="0" y="48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82217" y="5770196"/>
              <a:ext cx="17391" cy="33540"/>
            </a:xfrm>
            <a:custGeom>
              <a:avLst/>
              <a:gdLst>
                <a:gd name="T0" fmla="*/ 3979793 w 38"/>
                <a:gd name="T1" fmla="*/ 14999088 h 75"/>
                <a:gd name="T2" fmla="*/ 7959128 w 38"/>
                <a:gd name="T3" fmla="*/ 7599717 h 75"/>
                <a:gd name="T4" fmla="*/ 4188943 w 38"/>
                <a:gd name="T5" fmla="*/ 0 h 75"/>
                <a:gd name="T6" fmla="*/ 0 w 38"/>
                <a:gd name="T7" fmla="*/ 7799615 h 75"/>
                <a:gd name="T8" fmla="*/ 3979793 w 38"/>
                <a:gd name="T9" fmla="*/ 14999088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75">
                  <a:moveTo>
                    <a:pt x="19" y="75"/>
                  </a:moveTo>
                  <a:cubicBezTo>
                    <a:pt x="32" y="75"/>
                    <a:pt x="38" y="63"/>
                    <a:pt x="38" y="38"/>
                  </a:cubicBezTo>
                  <a:cubicBezTo>
                    <a:pt x="38" y="13"/>
                    <a:pt x="32" y="0"/>
                    <a:pt x="20" y="0"/>
                  </a:cubicBezTo>
                  <a:cubicBezTo>
                    <a:pt x="7" y="0"/>
                    <a:pt x="0" y="13"/>
                    <a:pt x="0" y="39"/>
                  </a:cubicBezTo>
                  <a:cubicBezTo>
                    <a:pt x="0" y="63"/>
                    <a:pt x="7" y="75"/>
                    <a:pt x="19" y="75"/>
                  </a:cubicBez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3216" y="5608711"/>
              <a:ext cx="139126" cy="137884"/>
            </a:xfrm>
            <a:custGeom>
              <a:avLst/>
              <a:gdLst>
                <a:gd name="T0" fmla="*/ 54035213 w 315"/>
                <a:gd name="T1" fmla="*/ 46287924 h 312"/>
                <a:gd name="T2" fmla="*/ 52669570 w 315"/>
                <a:gd name="T3" fmla="*/ 46678595 h 312"/>
                <a:gd name="T4" fmla="*/ 0 w 315"/>
                <a:gd name="T5" fmla="*/ 0 h 312"/>
                <a:gd name="T6" fmla="*/ 46817445 w 315"/>
                <a:gd name="T7" fmla="*/ 52928453 h 312"/>
                <a:gd name="T8" fmla="*/ 46622227 w 315"/>
                <a:gd name="T9" fmla="*/ 53709353 h 312"/>
                <a:gd name="T10" fmla="*/ 54035213 w 315"/>
                <a:gd name="T11" fmla="*/ 60935889 h 312"/>
                <a:gd name="T12" fmla="*/ 61447758 w 315"/>
                <a:gd name="T13" fmla="*/ 53709353 h 312"/>
                <a:gd name="T14" fmla="*/ 54035213 w 315"/>
                <a:gd name="T15" fmla="*/ 46287924 h 3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5" h="312">
                  <a:moveTo>
                    <a:pt x="277" y="237"/>
                  </a:moveTo>
                  <a:cubicBezTo>
                    <a:pt x="275" y="237"/>
                    <a:pt x="272" y="238"/>
                    <a:pt x="270" y="2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72"/>
                    <a:pt x="239" y="273"/>
                    <a:pt x="239" y="275"/>
                  </a:cubicBezTo>
                  <a:cubicBezTo>
                    <a:pt x="239" y="296"/>
                    <a:pt x="256" y="312"/>
                    <a:pt x="277" y="312"/>
                  </a:cubicBezTo>
                  <a:cubicBezTo>
                    <a:pt x="298" y="312"/>
                    <a:pt x="315" y="296"/>
                    <a:pt x="315" y="275"/>
                  </a:cubicBezTo>
                  <a:cubicBezTo>
                    <a:pt x="315" y="254"/>
                    <a:pt x="298" y="237"/>
                    <a:pt x="277" y="237"/>
                  </a:cubicBezTo>
                  <a:close/>
                </a:path>
              </a:pathLst>
            </a:custGeom>
            <a:solidFill>
              <a:srgbClr val="9C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6" name="组合 736出自【趣你的PPT】(微信:qunideppt)：最优质的PPT资源库"/>
          <p:cNvGrpSpPr>
            <a:grpSpLocks/>
          </p:cNvGrpSpPr>
          <p:nvPr/>
        </p:nvGrpSpPr>
        <p:grpSpPr bwMode="auto">
          <a:xfrm>
            <a:off x="2949575" y="5802313"/>
            <a:ext cx="722313" cy="722312"/>
            <a:chOff x="3509531" y="5295679"/>
            <a:chExt cx="721713" cy="721714"/>
          </a:xfrm>
        </p:grpSpPr>
        <p:sp>
          <p:nvSpPr>
            <p:cNvPr id="40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9531" y="5295679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8"/>
                    <a:pt x="1632" y="1518"/>
                    <a:pt x="1632" y="1518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91515" y="5776407"/>
              <a:ext cx="77016" cy="7701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59204" y="5776407"/>
              <a:ext cx="77016" cy="7701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36220" y="5776407"/>
              <a:ext cx="78258" cy="7701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4305" y="5592563"/>
              <a:ext cx="411165" cy="160243"/>
            </a:xfrm>
            <a:custGeom>
              <a:avLst/>
              <a:gdLst>
                <a:gd name="T0" fmla="*/ 0 w 929"/>
                <a:gd name="T1" fmla="*/ 35466822 h 362"/>
                <a:gd name="T2" fmla="*/ 15670742 w 929"/>
                <a:gd name="T3" fmla="*/ 0 h 362"/>
                <a:gd name="T4" fmla="*/ 166501909 w 929"/>
                <a:gd name="T5" fmla="*/ 0 h 362"/>
                <a:gd name="T6" fmla="*/ 181977026 w 929"/>
                <a:gd name="T7" fmla="*/ 35466822 h 362"/>
                <a:gd name="T8" fmla="*/ 166501909 w 929"/>
                <a:gd name="T9" fmla="*/ 70933202 h 362"/>
                <a:gd name="T10" fmla="*/ 15670742 w 929"/>
                <a:gd name="T11" fmla="*/ 70933202 h 362"/>
                <a:gd name="T12" fmla="*/ 0 w 929"/>
                <a:gd name="T13" fmla="*/ 35466822 h 36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29" h="362">
                  <a:moveTo>
                    <a:pt x="0" y="181"/>
                  </a:moveTo>
                  <a:cubicBezTo>
                    <a:pt x="0" y="81"/>
                    <a:pt x="36" y="0"/>
                    <a:pt x="80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94" y="0"/>
                    <a:pt x="929" y="81"/>
                    <a:pt x="929" y="181"/>
                  </a:cubicBezTo>
                  <a:cubicBezTo>
                    <a:pt x="929" y="281"/>
                    <a:pt x="894" y="362"/>
                    <a:pt x="850" y="362"/>
                  </a:cubicBezTo>
                  <a:cubicBezTo>
                    <a:pt x="80" y="362"/>
                    <a:pt x="80" y="362"/>
                    <a:pt x="80" y="362"/>
                  </a:cubicBezTo>
                  <a:cubicBezTo>
                    <a:pt x="36" y="362"/>
                    <a:pt x="0" y="281"/>
                    <a:pt x="0" y="181"/>
                  </a:cubicBezTo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04548" y="5622375"/>
              <a:ext cx="74532" cy="100618"/>
            </a:xfrm>
            <a:custGeom>
              <a:avLst/>
              <a:gdLst>
                <a:gd name="T0" fmla="*/ 0 w 167"/>
                <a:gd name="T1" fmla="*/ 28095471 h 227"/>
                <a:gd name="T2" fmla="*/ 16532269 w 167"/>
                <a:gd name="T3" fmla="*/ 44599039 h 227"/>
                <a:gd name="T4" fmla="*/ 33263587 w 167"/>
                <a:gd name="T5" fmla="*/ 28095471 h 227"/>
                <a:gd name="T6" fmla="*/ 16532269 w 167"/>
                <a:gd name="T7" fmla="*/ 0 h 227"/>
                <a:gd name="T8" fmla="*/ 0 w 167"/>
                <a:gd name="T9" fmla="*/ 28095471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7" h="227">
                  <a:moveTo>
                    <a:pt x="0" y="143"/>
                  </a:moveTo>
                  <a:cubicBezTo>
                    <a:pt x="0" y="189"/>
                    <a:pt x="37" y="227"/>
                    <a:pt x="83" y="227"/>
                  </a:cubicBezTo>
                  <a:cubicBezTo>
                    <a:pt x="130" y="227"/>
                    <a:pt x="167" y="190"/>
                    <a:pt x="167" y="143"/>
                  </a:cubicBezTo>
                  <a:cubicBezTo>
                    <a:pt x="167" y="97"/>
                    <a:pt x="83" y="0"/>
                    <a:pt x="83" y="0"/>
                  </a:cubicBezTo>
                  <a:cubicBezTo>
                    <a:pt x="83" y="0"/>
                    <a:pt x="0" y="97"/>
                    <a:pt x="0" y="143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821" y="5608711"/>
              <a:ext cx="140367" cy="147821"/>
            </a:xfrm>
            <a:custGeom>
              <a:avLst/>
              <a:gdLst>
                <a:gd name="T0" fmla="*/ 174361900 w 113"/>
                <a:gd name="T1" fmla="*/ 183622252 h 119"/>
                <a:gd name="T2" fmla="*/ 0 w 113"/>
                <a:gd name="T3" fmla="*/ 183622252 h 119"/>
                <a:gd name="T4" fmla="*/ 0 w 113"/>
                <a:gd name="T5" fmla="*/ 117271741 h 119"/>
                <a:gd name="T6" fmla="*/ 47834092 w 113"/>
                <a:gd name="T7" fmla="*/ 0 h 119"/>
                <a:gd name="T8" fmla="*/ 169732273 w 113"/>
                <a:gd name="T9" fmla="*/ 0 h 119"/>
                <a:gd name="T10" fmla="*/ 174361900 w 113"/>
                <a:gd name="T11" fmla="*/ 183622252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3" h="119">
                  <a:moveTo>
                    <a:pt x="113" y="119"/>
                  </a:moveTo>
                  <a:lnTo>
                    <a:pt x="0" y="119"/>
                  </a:lnTo>
                  <a:lnTo>
                    <a:pt x="0" y="76"/>
                  </a:lnTo>
                  <a:lnTo>
                    <a:pt x="31" y="0"/>
                  </a:lnTo>
                  <a:lnTo>
                    <a:pt x="110" y="0"/>
                  </a:lnTo>
                  <a:lnTo>
                    <a:pt x="113" y="119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821" y="5608711"/>
              <a:ext cx="140367" cy="147821"/>
            </a:xfrm>
            <a:custGeom>
              <a:avLst/>
              <a:gdLst>
                <a:gd name="T0" fmla="*/ 174361900 w 113"/>
                <a:gd name="T1" fmla="*/ 183622252 h 119"/>
                <a:gd name="T2" fmla="*/ 0 w 113"/>
                <a:gd name="T3" fmla="*/ 183622252 h 119"/>
                <a:gd name="T4" fmla="*/ 0 w 113"/>
                <a:gd name="T5" fmla="*/ 117271741 h 119"/>
                <a:gd name="T6" fmla="*/ 47834092 w 113"/>
                <a:gd name="T7" fmla="*/ 0 h 119"/>
                <a:gd name="T8" fmla="*/ 169732273 w 113"/>
                <a:gd name="T9" fmla="*/ 0 h 1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3" h="119">
                  <a:moveTo>
                    <a:pt x="113" y="119"/>
                  </a:moveTo>
                  <a:lnTo>
                    <a:pt x="0" y="119"/>
                  </a:lnTo>
                  <a:lnTo>
                    <a:pt x="0" y="76"/>
                  </a:lnTo>
                  <a:lnTo>
                    <a:pt x="31" y="0"/>
                  </a:lnTo>
                  <a:lnTo>
                    <a:pt x="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19462" y="5575172"/>
              <a:ext cx="39750" cy="181360"/>
            </a:xfrm>
            <a:custGeom>
              <a:avLst/>
              <a:gdLst>
                <a:gd name="T0" fmla="*/ 0 w 32"/>
                <a:gd name="T1" fmla="*/ 41661870 h 146"/>
                <a:gd name="T2" fmla="*/ 0 w 32"/>
                <a:gd name="T3" fmla="*/ 9258055 h 146"/>
                <a:gd name="T4" fmla="*/ 0 w 32"/>
                <a:gd name="T5" fmla="*/ 0 h 146"/>
                <a:gd name="T6" fmla="*/ 49376953 w 32"/>
                <a:gd name="T7" fmla="*/ 0 h 146"/>
                <a:gd name="T8" fmla="*/ 49376953 w 32"/>
                <a:gd name="T9" fmla="*/ 9258055 h 146"/>
                <a:gd name="T10" fmla="*/ 32403703 w 32"/>
                <a:gd name="T11" fmla="*/ 9258055 h 146"/>
                <a:gd name="T12" fmla="*/ 32403703 w 32"/>
                <a:gd name="T13" fmla="*/ 225283901 h 146"/>
                <a:gd name="T14" fmla="*/ 4629633 w 32"/>
                <a:gd name="T15" fmla="*/ 225283901 h 146"/>
                <a:gd name="T16" fmla="*/ 0 w 32"/>
                <a:gd name="T17" fmla="*/ 41661870 h 1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146">
                  <a:moveTo>
                    <a:pt x="0" y="27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6"/>
                  </a:lnTo>
                  <a:lnTo>
                    <a:pt x="21" y="6"/>
                  </a:lnTo>
                  <a:lnTo>
                    <a:pt x="21" y="146"/>
                  </a:lnTo>
                  <a:lnTo>
                    <a:pt x="3" y="146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2821" y="5756532"/>
              <a:ext cx="563955" cy="39750"/>
            </a:xfrm>
            <a:custGeom>
              <a:avLst/>
              <a:gdLst>
                <a:gd name="T0" fmla="*/ 71884374 w 1276"/>
                <a:gd name="T1" fmla="*/ 0 h 89"/>
                <a:gd name="T2" fmla="*/ 249251757 w 1276"/>
                <a:gd name="T3" fmla="*/ 0 h 89"/>
                <a:gd name="T4" fmla="*/ 242219556 w 1276"/>
                <a:gd name="T5" fmla="*/ 14561899 h 89"/>
                <a:gd name="T6" fmla="*/ 231085423 w 1276"/>
                <a:gd name="T7" fmla="*/ 14561899 h 89"/>
                <a:gd name="T8" fmla="*/ 217216373 w 1276"/>
                <a:gd name="T9" fmla="*/ 7380548 h 89"/>
                <a:gd name="T10" fmla="*/ 203347323 w 1276"/>
                <a:gd name="T11" fmla="*/ 14561899 h 89"/>
                <a:gd name="T12" fmla="*/ 196901176 w 1276"/>
                <a:gd name="T13" fmla="*/ 14561899 h 89"/>
                <a:gd name="T14" fmla="*/ 183032126 w 1276"/>
                <a:gd name="T15" fmla="*/ 7380548 h 89"/>
                <a:gd name="T16" fmla="*/ 169163076 w 1276"/>
                <a:gd name="T17" fmla="*/ 14561899 h 89"/>
                <a:gd name="T18" fmla="*/ 65633578 w 1276"/>
                <a:gd name="T19" fmla="*/ 14561899 h 89"/>
                <a:gd name="T20" fmla="*/ 55671551 w 1276"/>
                <a:gd name="T21" fmla="*/ 14561899 h 89"/>
                <a:gd name="T22" fmla="*/ 34574950 w 1276"/>
                <a:gd name="T23" fmla="*/ 14561899 h 89"/>
                <a:gd name="T24" fmla="*/ 20705900 w 1276"/>
                <a:gd name="T25" fmla="*/ 7380548 h 89"/>
                <a:gd name="T26" fmla="*/ 6836849 w 1276"/>
                <a:gd name="T27" fmla="*/ 14561899 h 89"/>
                <a:gd name="T28" fmla="*/ 0 w 1276"/>
                <a:gd name="T29" fmla="*/ 17753511 h 89"/>
                <a:gd name="T30" fmla="*/ 0 w 1276"/>
                <a:gd name="T31" fmla="*/ 0 h 89"/>
                <a:gd name="T32" fmla="*/ 71884374 w 1276"/>
                <a:gd name="T33" fmla="*/ 0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276" h="89">
                  <a:moveTo>
                    <a:pt x="368" y="0"/>
                  </a:moveTo>
                  <a:cubicBezTo>
                    <a:pt x="1276" y="0"/>
                    <a:pt x="1276" y="0"/>
                    <a:pt x="1276" y="0"/>
                  </a:cubicBezTo>
                  <a:cubicBezTo>
                    <a:pt x="1240" y="73"/>
                    <a:pt x="1240" y="73"/>
                    <a:pt x="1240" y="73"/>
                  </a:cubicBezTo>
                  <a:cubicBezTo>
                    <a:pt x="1183" y="73"/>
                    <a:pt x="1183" y="73"/>
                    <a:pt x="1183" y="73"/>
                  </a:cubicBezTo>
                  <a:cubicBezTo>
                    <a:pt x="1167" y="51"/>
                    <a:pt x="1141" y="37"/>
                    <a:pt x="1112" y="37"/>
                  </a:cubicBezTo>
                  <a:cubicBezTo>
                    <a:pt x="1083" y="37"/>
                    <a:pt x="1057" y="51"/>
                    <a:pt x="1041" y="73"/>
                  </a:cubicBezTo>
                  <a:cubicBezTo>
                    <a:pt x="1008" y="73"/>
                    <a:pt x="1008" y="73"/>
                    <a:pt x="1008" y="73"/>
                  </a:cubicBezTo>
                  <a:cubicBezTo>
                    <a:pt x="992" y="51"/>
                    <a:pt x="966" y="37"/>
                    <a:pt x="937" y="37"/>
                  </a:cubicBezTo>
                  <a:cubicBezTo>
                    <a:pt x="908" y="37"/>
                    <a:pt x="882" y="51"/>
                    <a:pt x="866" y="73"/>
                  </a:cubicBezTo>
                  <a:cubicBezTo>
                    <a:pt x="336" y="73"/>
                    <a:pt x="336" y="73"/>
                    <a:pt x="336" y="73"/>
                  </a:cubicBezTo>
                  <a:cubicBezTo>
                    <a:pt x="285" y="73"/>
                    <a:pt x="285" y="73"/>
                    <a:pt x="285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61" y="51"/>
                    <a:pt x="135" y="37"/>
                    <a:pt x="106" y="37"/>
                  </a:cubicBezTo>
                  <a:cubicBezTo>
                    <a:pt x="77" y="37"/>
                    <a:pt x="51" y="51"/>
                    <a:pt x="35" y="73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6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13875" y="5627344"/>
              <a:ext cx="96891" cy="70805"/>
            </a:xfrm>
            <a:custGeom>
              <a:avLst/>
              <a:gdLst>
                <a:gd name="T0" fmla="*/ 43063605 w 218"/>
                <a:gd name="T1" fmla="*/ 0 h 160"/>
                <a:gd name="T2" fmla="*/ 12247378 w 218"/>
                <a:gd name="T3" fmla="*/ 0 h 160"/>
                <a:gd name="T4" fmla="*/ 0 w 218"/>
                <a:gd name="T5" fmla="*/ 29570823 h 160"/>
                <a:gd name="T6" fmla="*/ 8691745 w 218"/>
                <a:gd name="T7" fmla="*/ 21933619 h 160"/>
                <a:gd name="T8" fmla="*/ 8099288 w 218"/>
                <a:gd name="T9" fmla="*/ 16450214 h 160"/>
                <a:gd name="T10" fmla="*/ 15210554 w 218"/>
                <a:gd name="T11" fmla="*/ 20171017 h 160"/>
                <a:gd name="T12" fmla="*/ 16988370 w 218"/>
                <a:gd name="T13" fmla="*/ 28004263 h 160"/>
                <a:gd name="T14" fmla="*/ 10864681 w 218"/>
                <a:gd name="T15" fmla="*/ 25066740 h 160"/>
                <a:gd name="T16" fmla="*/ 3555633 w 218"/>
                <a:gd name="T17" fmla="*/ 31333425 h 160"/>
                <a:gd name="T18" fmla="*/ 43063605 w 218"/>
                <a:gd name="T19" fmla="*/ 31333425 h 160"/>
                <a:gd name="T20" fmla="*/ 43063605 w 218"/>
                <a:gd name="T21" fmla="*/ 0 h 16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8" h="160">
                  <a:moveTo>
                    <a:pt x="218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37" y="100"/>
                    <a:pt x="36" y="88"/>
                    <a:pt x="41" y="84"/>
                  </a:cubicBezTo>
                  <a:cubicBezTo>
                    <a:pt x="48" y="79"/>
                    <a:pt x="64" y="87"/>
                    <a:pt x="77" y="103"/>
                  </a:cubicBezTo>
                  <a:cubicBezTo>
                    <a:pt x="89" y="119"/>
                    <a:pt x="93" y="137"/>
                    <a:pt x="86" y="143"/>
                  </a:cubicBezTo>
                  <a:cubicBezTo>
                    <a:pt x="80" y="148"/>
                    <a:pt x="66" y="141"/>
                    <a:pt x="55" y="128"/>
                  </a:cubicBezTo>
                  <a:cubicBezTo>
                    <a:pt x="18" y="160"/>
                    <a:pt x="18" y="160"/>
                    <a:pt x="18" y="160"/>
                  </a:cubicBezTo>
                  <a:cubicBezTo>
                    <a:pt x="218" y="160"/>
                    <a:pt x="218" y="160"/>
                    <a:pt x="218" y="160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10149" y="5793798"/>
              <a:ext cx="40992" cy="4099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77838" y="5793798"/>
              <a:ext cx="40992" cy="4099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54853" y="5793798"/>
              <a:ext cx="40992" cy="40993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03299" y="5604984"/>
              <a:ext cx="42235" cy="135399"/>
            </a:xfrm>
            <a:prstGeom prst="ellipse">
              <a:avLst/>
            </a:prstGeom>
            <a:solidFill>
              <a:srgbClr val="8D4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59212" y="5604984"/>
              <a:ext cx="40992" cy="135399"/>
            </a:xfrm>
            <a:prstGeom prst="ellipse">
              <a:avLst/>
            </a:prstGeom>
            <a:solidFill>
              <a:srgbClr val="8D4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2196" y="5710571"/>
              <a:ext cx="22359" cy="745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1751" y="5660883"/>
              <a:ext cx="21117" cy="53415"/>
            </a:xfrm>
            <a:custGeom>
              <a:avLst/>
              <a:gdLst>
                <a:gd name="T0" fmla="*/ 3371834 w 46"/>
                <a:gd name="T1" fmla="*/ 0 h 122"/>
                <a:gd name="T2" fmla="*/ 3371834 w 46"/>
                <a:gd name="T3" fmla="*/ 10926432 h 122"/>
                <a:gd name="T4" fmla="*/ 3371834 w 46"/>
                <a:gd name="T5" fmla="*/ 23386576 h 122"/>
                <a:gd name="T6" fmla="*/ 9694080 w 46"/>
                <a:gd name="T7" fmla="*/ 9584490 h 122"/>
                <a:gd name="T8" fmla="*/ 3371834 w 46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6" h="122">
                  <a:moveTo>
                    <a:pt x="16" y="0"/>
                  </a:moveTo>
                  <a:cubicBezTo>
                    <a:pt x="0" y="0"/>
                    <a:pt x="16" y="18"/>
                    <a:pt x="16" y="57"/>
                  </a:cubicBezTo>
                  <a:cubicBezTo>
                    <a:pt x="16" y="97"/>
                    <a:pt x="0" y="122"/>
                    <a:pt x="16" y="122"/>
                  </a:cubicBezTo>
                  <a:cubicBezTo>
                    <a:pt x="33" y="122"/>
                    <a:pt x="46" y="90"/>
                    <a:pt x="46" y="50"/>
                  </a:cubicBezTo>
                  <a:cubicBezTo>
                    <a:pt x="46" y="11"/>
                    <a:pt x="33" y="0"/>
                    <a:pt x="16" y="0"/>
                  </a:cubicBezTo>
                </a:path>
              </a:pathLst>
            </a:custGeom>
            <a:solidFill>
              <a:srgbClr val="D8A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7" name="组合 735出自【趣你的PPT】(微信:qunideppt)：最优质的PPT资源库"/>
          <p:cNvGrpSpPr>
            <a:grpSpLocks/>
          </p:cNvGrpSpPr>
          <p:nvPr/>
        </p:nvGrpSpPr>
        <p:grpSpPr bwMode="auto">
          <a:xfrm>
            <a:off x="4048125" y="5802313"/>
            <a:ext cx="722313" cy="722312"/>
            <a:chOff x="4335589" y="5295679"/>
            <a:chExt cx="721713" cy="721714"/>
          </a:xfrm>
        </p:grpSpPr>
        <p:sp>
          <p:nvSpPr>
            <p:cNvPr id="400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5589" y="5295679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8"/>
                    <a:pt x="1632" y="1518"/>
                    <a:pt x="1632" y="1518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9558" y="5350335"/>
              <a:ext cx="393774" cy="293157"/>
            </a:xfrm>
            <a:custGeom>
              <a:avLst/>
              <a:gdLst>
                <a:gd name="T0" fmla="*/ 38172186 w 890"/>
                <a:gd name="T1" fmla="*/ 129820282 h 662"/>
                <a:gd name="T2" fmla="*/ 62641922 w 890"/>
                <a:gd name="T3" fmla="*/ 112367255 h 662"/>
                <a:gd name="T4" fmla="*/ 87111215 w 890"/>
                <a:gd name="T5" fmla="*/ 129820282 h 662"/>
                <a:gd name="T6" fmla="*/ 111580509 w 890"/>
                <a:gd name="T7" fmla="*/ 112367255 h 662"/>
                <a:gd name="T8" fmla="*/ 135854242 w 890"/>
                <a:gd name="T9" fmla="*/ 129820282 h 662"/>
                <a:gd name="T10" fmla="*/ 160323978 w 890"/>
                <a:gd name="T11" fmla="*/ 112367255 h 662"/>
                <a:gd name="T12" fmla="*/ 170698817 w 890"/>
                <a:gd name="T13" fmla="*/ 114524306 h 662"/>
                <a:gd name="T14" fmla="*/ 173635309 w 890"/>
                <a:gd name="T15" fmla="*/ 103542432 h 662"/>
                <a:gd name="T16" fmla="*/ 174222430 w 890"/>
                <a:gd name="T17" fmla="*/ 93933348 h 662"/>
                <a:gd name="T18" fmla="*/ 141531224 w 890"/>
                <a:gd name="T19" fmla="*/ 21179043 h 662"/>
                <a:gd name="T20" fmla="*/ 138007611 w 890"/>
                <a:gd name="T21" fmla="*/ 18237731 h 662"/>
                <a:gd name="T22" fmla="*/ 87111215 w 890"/>
                <a:gd name="T23" fmla="*/ 0 h 662"/>
                <a:gd name="T24" fmla="*/ 38759750 w 890"/>
                <a:gd name="T25" fmla="*/ 16080237 h 662"/>
                <a:gd name="T26" fmla="*/ 38955310 w 890"/>
                <a:gd name="T27" fmla="*/ 16080237 h 662"/>
                <a:gd name="T28" fmla="*/ 35823258 w 890"/>
                <a:gd name="T29" fmla="*/ 18433907 h 662"/>
                <a:gd name="T30" fmla="*/ 0 w 890"/>
                <a:gd name="T31" fmla="*/ 93933348 h 662"/>
                <a:gd name="T32" fmla="*/ 391562 w 890"/>
                <a:gd name="T33" fmla="*/ 103542432 h 662"/>
                <a:gd name="T34" fmla="*/ 2936492 w 890"/>
                <a:gd name="T35" fmla="*/ 114916658 h 662"/>
                <a:gd name="T36" fmla="*/ 13898452 w 890"/>
                <a:gd name="T37" fmla="*/ 112367255 h 662"/>
                <a:gd name="T38" fmla="*/ 38172186 w 890"/>
                <a:gd name="T39" fmla="*/ 129820282 h 66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90" h="662">
                  <a:moveTo>
                    <a:pt x="195" y="662"/>
                  </a:moveTo>
                  <a:cubicBezTo>
                    <a:pt x="214" y="610"/>
                    <a:pt x="262" y="573"/>
                    <a:pt x="320" y="573"/>
                  </a:cubicBezTo>
                  <a:cubicBezTo>
                    <a:pt x="378" y="573"/>
                    <a:pt x="427" y="610"/>
                    <a:pt x="445" y="662"/>
                  </a:cubicBezTo>
                  <a:cubicBezTo>
                    <a:pt x="463" y="610"/>
                    <a:pt x="512" y="573"/>
                    <a:pt x="570" y="573"/>
                  </a:cubicBezTo>
                  <a:cubicBezTo>
                    <a:pt x="627" y="573"/>
                    <a:pt x="676" y="610"/>
                    <a:pt x="694" y="662"/>
                  </a:cubicBezTo>
                  <a:cubicBezTo>
                    <a:pt x="713" y="610"/>
                    <a:pt x="762" y="573"/>
                    <a:pt x="819" y="573"/>
                  </a:cubicBezTo>
                  <a:cubicBezTo>
                    <a:pt x="838" y="573"/>
                    <a:pt x="856" y="577"/>
                    <a:pt x="872" y="584"/>
                  </a:cubicBezTo>
                  <a:cubicBezTo>
                    <a:pt x="878" y="566"/>
                    <a:pt x="884" y="547"/>
                    <a:pt x="887" y="528"/>
                  </a:cubicBezTo>
                  <a:cubicBezTo>
                    <a:pt x="890" y="479"/>
                    <a:pt x="890" y="479"/>
                    <a:pt x="890" y="479"/>
                  </a:cubicBezTo>
                  <a:cubicBezTo>
                    <a:pt x="887" y="329"/>
                    <a:pt x="823" y="195"/>
                    <a:pt x="723" y="108"/>
                  </a:cubicBezTo>
                  <a:cubicBezTo>
                    <a:pt x="705" y="93"/>
                    <a:pt x="705" y="93"/>
                    <a:pt x="705" y="93"/>
                  </a:cubicBezTo>
                  <a:cubicBezTo>
                    <a:pt x="632" y="35"/>
                    <a:pt x="542" y="0"/>
                    <a:pt x="445" y="0"/>
                  </a:cubicBezTo>
                  <a:cubicBezTo>
                    <a:pt x="354" y="0"/>
                    <a:pt x="269" y="30"/>
                    <a:pt x="198" y="82"/>
                  </a:cubicBezTo>
                  <a:cubicBezTo>
                    <a:pt x="199" y="82"/>
                    <a:pt x="199" y="82"/>
                    <a:pt x="199" y="82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74" y="181"/>
                    <a:pt x="3" y="321"/>
                    <a:pt x="0" y="479"/>
                  </a:cubicBezTo>
                  <a:cubicBezTo>
                    <a:pt x="2" y="528"/>
                    <a:pt x="2" y="528"/>
                    <a:pt x="2" y="528"/>
                  </a:cubicBezTo>
                  <a:cubicBezTo>
                    <a:pt x="5" y="548"/>
                    <a:pt x="9" y="567"/>
                    <a:pt x="15" y="586"/>
                  </a:cubicBezTo>
                  <a:cubicBezTo>
                    <a:pt x="32" y="578"/>
                    <a:pt x="51" y="573"/>
                    <a:pt x="71" y="573"/>
                  </a:cubicBezTo>
                  <a:cubicBezTo>
                    <a:pt x="128" y="573"/>
                    <a:pt x="177" y="610"/>
                    <a:pt x="195" y="662"/>
                  </a:cubicBezTo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8253" y="5611196"/>
              <a:ext cx="373899" cy="195025"/>
            </a:xfrm>
            <a:custGeom>
              <a:avLst/>
              <a:gdLst>
                <a:gd name="T0" fmla="*/ 106064009 w 846"/>
                <a:gd name="T1" fmla="*/ 86246600 h 441"/>
                <a:gd name="T2" fmla="*/ 109189115 w 846"/>
                <a:gd name="T3" fmla="*/ 86246600 h 441"/>
                <a:gd name="T4" fmla="*/ 165248773 w 846"/>
                <a:gd name="T5" fmla="*/ 1955557 h 441"/>
                <a:gd name="T6" fmla="*/ 156068360 w 846"/>
                <a:gd name="T7" fmla="*/ 0 h 441"/>
                <a:gd name="T8" fmla="*/ 133214557 w 846"/>
                <a:gd name="T9" fmla="*/ 22881607 h 441"/>
                <a:gd name="T10" fmla="*/ 133214557 w 846"/>
                <a:gd name="T11" fmla="*/ 39896543 h 441"/>
                <a:gd name="T12" fmla="*/ 130089450 w 846"/>
                <a:gd name="T13" fmla="*/ 39896543 h 441"/>
                <a:gd name="T14" fmla="*/ 130089450 w 846"/>
                <a:gd name="T15" fmla="*/ 22881607 h 441"/>
                <a:gd name="T16" fmla="*/ 107431436 w 846"/>
                <a:gd name="T17" fmla="*/ 0 h 441"/>
                <a:gd name="T18" fmla="*/ 84577633 w 846"/>
                <a:gd name="T19" fmla="*/ 22881607 h 441"/>
                <a:gd name="T20" fmla="*/ 84577633 w 846"/>
                <a:gd name="T21" fmla="*/ 39896543 h 441"/>
                <a:gd name="T22" fmla="*/ 81452527 w 846"/>
                <a:gd name="T23" fmla="*/ 39896543 h 441"/>
                <a:gd name="T24" fmla="*/ 81452527 w 846"/>
                <a:gd name="T25" fmla="*/ 22881607 h 441"/>
                <a:gd name="T26" fmla="*/ 58598724 w 846"/>
                <a:gd name="T27" fmla="*/ 0 h 441"/>
                <a:gd name="T28" fmla="*/ 35745363 w 846"/>
                <a:gd name="T29" fmla="*/ 22881607 h 441"/>
                <a:gd name="T30" fmla="*/ 35745363 w 846"/>
                <a:gd name="T31" fmla="*/ 39896543 h 441"/>
                <a:gd name="T32" fmla="*/ 32815162 w 846"/>
                <a:gd name="T33" fmla="*/ 39896543 h 441"/>
                <a:gd name="T34" fmla="*/ 32815162 w 846"/>
                <a:gd name="T35" fmla="*/ 22881607 h 441"/>
                <a:gd name="T36" fmla="*/ 9961801 w 846"/>
                <a:gd name="T37" fmla="*/ 0 h 441"/>
                <a:gd name="T38" fmla="*/ 0 w 846"/>
                <a:gd name="T39" fmla="*/ 2346934 h 441"/>
                <a:gd name="T40" fmla="*/ 59575458 w 846"/>
                <a:gd name="T41" fmla="*/ 86246600 h 441"/>
                <a:gd name="T42" fmla="*/ 63091258 w 846"/>
                <a:gd name="T43" fmla="*/ 86246600 h 441"/>
                <a:gd name="T44" fmla="*/ 106064009 w 846"/>
                <a:gd name="T45" fmla="*/ 86246600 h 4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846" h="441">
                  <a:moveTo>
                    <a:pt x="543" y="441"/>
                  </a:moveTo>
                  <a:cubicBezTo>
                    <a:pt x="559" y="441"/>
                    <a:pt x="559" y="441"/>
                    <a:pt x="559" y="441"/>
                  </a:cubicBezTo>
                  <a:cubicBezTo>
                    <a:pt x="634" y="269"/>
                    <a:pt x="787" y="154"/>
                    <a:pt x="846" y="10"/>
                  </a:cubicBezTo>
                  <a:cubicBezTo>
                    <a:pt x="832" y="3"/>
                    <a:pt x="816" y="0"/>
                    <a:pt x="799" y="0"/>
                  </a:cubicBezTo>
                  <a:cubicBezTo>
                    <a:pt x="735" y="0"/>
                    <a:pt x="682" y="52"/>
                    <a:pt x="682" y="117"/>
                  </a:cubicBezTo>
                  <a:cubicBezTo>
                    <a:pt x="682" y="204"/>
                    <a:pt x="682" y="204"/>
                    <a:pt x="682" y="204"/>
                  </a:cubicBezTo>
                  <a:cubicBezTo>
                    <a:pt x="666" y="204"/>
                    <a:pt x="666" y="204"/>
                    <a:pt x="666" y="204"/>
                  </a:cubicBezTo>
                  <a:cubicBezTo>
                    <a:pt x="666" y="117"/>
                    <a:pt x="666" y="117"/>
                    <a:pt x="666" y="117"/>
                  </a:cubicBezTo>
                  <a:cubicBezTo>
                    <a:pt x="666" y="52"/>
                    <a:pt x="614" y="0"/>
                    <a:pt x="550" y="0"/>
                  </a:cubicBezTo>
                  <a:cubicBezTo>
                    <a:pt x="485" y="0"/>
                    <a:pt x="433" y="52"/>
                    <a:pt x="433" y="117"/>
                  </a:cubicBezTo>
                  <a:cubicBezTo>
                    <a:pt x="433" y="204"/>
                    <a:pt x="433" y="204"/>
                    <a:pt x="433" y="204"/>
                  </a:cubicBezTo>
                  <a:cubicBezTo>
                    <a:pt x="417" y="204"/>
                    <a:pt x="417" y="204"/>
                    <a:pt x="417" y="204"/>
                  </a:cubicBezTo>
                  <a:cubicBezTo>
                    <a:pt x="417" y="117"/>
                    <a:pt x="417" y="117"/>
                    <a:pt x="417" y="117"/>
                  </a:cubicBezTo>
                  <a:cubicBezTo>
                    <a:pt x="417" y="52"/>
                    <a:pt x="365" y="0"/>
                    <a:pt x="300" y="0"/>
                  </a:cubicBezTo>
                  <a:cubicBezTo>
                    <a:pt x="236" y="0"/>
                    <a:pt x="183" y="52"/>
                    <a:pt x="183" y="117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68" y="204"/>
                    <a:pt x="168" y="204"/>
                    <a:pt x="168" y="204"/>
                  </a:cubicBezTo>
                  <a:cubicBezTo>
                    <a:pt x="168" y="117"/>
                    <a:pt x="168" y="117"/>
                    <a:pt x="168" y="117"/>
                  </a:cubicBezTo>
                  <a:cubicBezTo>
                    <a:pt x="168" y="52"/>
                    <a:pt x="115" y="0"/>
                    <a:pt x="51" y="0"/>
                  </a:cubicBezTo>
                  <a:cubicBezTo>
                    <a:pt x="32" y="0"/>
                    <a:pt x="15" y="4"/>
                    <a:pt x="0" y="12"/>
                  </a:cubicBezTo>
                  <a:cubicBezTo>
                    <a:pt x="59" y="171"/>
                    <a:pt x="226" y="262"/>
                    <a:pt x="305" y="441"/>
                  </a:cubicBezTo>
                  <a:cubicBezTo>
                    <a:pt x="323" y="441"/>
                    <a:pt x="323" y="441"/>
                    <a:pt x="323" y="441"/>
                  </a:cubicBezTo>
                  <a:cubicBezTo>
                    <a:pt x="543" y="441"/>
                    <a:pt x="543" y="441"/>
                    <a:pt x="543" y="441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8621" y="5872056"/>
              <a:ext cx="103102" cy="89438"/>
            </a:xfrm>
            <a:custGeom>
              <a:avLst/>
              <a:gdLst>
                <a:gd name="T0" fmla="*/ 12344912 w 83"/>
                <a:gd name="T1" fmla="*/ 0 h 72"/>
                <a:gd name="T2" fmla="*/ 0 w 83"/>
                <a:gd name="T3" fmla="*/ 0 h 72"/>
                <a:gd name="T4" fmla="*/ 0 w 83"/>
                <a:gd name="T5" fmla="*/ 111099387 h 72"/>
                <a:gd name="T6" fmla="*/ 128072559 w 83"/>
                <a:gd name="T7" fmla="*/ 111099387 h 72"/>
                <a:gd name="T8" fmla="*/ 128072559 w 83"/>
                <a:gd name="T9" fmla="*/ 0 h 72"/>
                <a:gd name="T10" fmla="*/ 114184844 w 83"/>
                <a:gd name="T11" fmla="*/ 0 h 72"/>
                <a:gd name="T12" fmla="*/ 12344912 w 83"/>
                <a:gd name="T13" fmla="*/ 0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72">
                  <a:moveTo>
                    <a:pt x="8" y="0"/>
                  </a:moveTo>
                  <a:lnTo>
                    <a:pt x="0" y="0"/>
                  </a:lnTo>
                  <a:lnTo>
                    <a:pt x="0" y="72"/>
                  </a:lnTo>
                  <a:lnTo>
                    <a:pt x="83" y="72"/>
                  </a:lnTo>
                  <a:lnTo>
                    <a:pt x="83" y="0"/>
                  </a:lnTo>
                  <a:lnTo>
                    <a:pt x="74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955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8621" y="5872056"/>
              <a:ext cx="103102" cy="89438"/>
            </a:xfrm>
            <a:custGeom>
              <a:avLst/>
              <a:gdLst>
                <a:gd name="T0" fmla="*/ 12344912 w 83"/>
                <a:gd name="T1" fmla="*/ 0 h 72"/>
                <a:gd name="T2" fmla="*/ 0 w 83"/>
                <a:gd name="T3" fmla="*/ 0 h 72"/>
                <a:gd name="T4" fmla="*/ 0 w 83"/>
                <a:gd name="T5" fmla="*/ 111099387 h 72"/>
                <a:gd name="T6" fmla="*/ 128072559 w 83"/>
                <a:gd name="T7" fmla="*/ 111099387 h 72"/>
                <a:gd name="T8" fmla="*/ 128072559 w 83"/>
                <a:gd name="T9" fmla="*/ 0 h 72"/>
                <a:gd name="T10" fmla="*/ 114184844 w 83"/>
                <a:gd name="T11" fmla="*/ 0 h 72"/>
                <a:gd name="T12" fmla="*/ 12344912 w 83"/>
                <a:gd name="T13" fmla="*/ 0 h 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3" h="72">
                  <a:moveTo>
                    <a:pt x="8" y="0"/>
                  </a:moveTo>
                  <a:lnTo>
                    <a:pt x="0" y="0"/>
                  </a:lnTo>
                  <a:lnTo>
                    <a:pt x="0" y="72"/>
                  </a:lnTo>
                  <a:lnTo>
                    <a:pt x="83" y="72"/>
                  </a:lnTo>
                  <a:lnTo>
                    <a:pt x="83" y="0"/>
                  </a:lnTo>
                  <a:lnTo>
                    <a:pt x="74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1106" y="5806220"/>
              <a:ext cx="98133" cy="65837"/>
            </a:xfrm>
            <a:custGeom>
              <a:avLst/>
              <a:gdLst>
                <a:gd name="T0" fmla="*/ 111098978 w 79"/>
                <a:gd name="T1" fmla="*/ 81783218 h 53"/>
                <a:gd name="T2" fmla="*/ 121899819 w 79"/>
                <a:gd name="T3" fmla="*/ 0 h 53"/>
                <a:gd name="T4" fmla="*/ 0 w 79"/>
                <a:gd name="T5" fmla="*/ 0 h 53"/>
                <a:gd name="T6" fmla="*/ 9258041 w 79"/>
                <a:gd name="T7" fmla="*/ 81783218 h 53"/>
                <a:gd name="T8" fmla="*/ 111098978 w 79"/>
                <a:gd name="T9" fmla="*/ 81783218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53">
                  <a:moveTo>
                    <a:pt x="72" y="53"/>
                  </a:moveTo>
                  <a:lnTo>
                    <a:pt x="79" y="0"/>
                  </a:lnTo>
                  <a:lnTo>
                    <a:pt x="0" y="0"/>
                  </a:lnTo>
                  <a:lnTo>
                    <a:pt x="6" y="53"/>
                  </a:lnTo>
                  <a:lnTo>
                    <a:pt x="72" y="5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1106" y="5806220"/>
              <a:ext cx="98133" cy="65837"/>
            </a:xfrm>
            <a:custGeom>
              <a:avLst/>
              <a:gdLst>
                <a:gd name="T0" fmla="*/ 111098978 w 79"/>
                <a:gd name="T1" fmla="*/ 81783218 h 53"/>
                <a:gd name="T2" fmla="*/ 121899819 w 79"/>
                <a:gd name="T3" fmla="*/ 0 h 53"/>
                <a:gd name="T4" fmla="*/ 0 w 79"/>
                <a:gd name="T5" fmla="*/ 0 h 53"/>
                <a:gd name="T6" fmla="*/ 9258041 w 79"/>
                <a:gd name="T7" fmla="*/ 81783218 h 53"/>
                <a:gd name="T8" fmla="*/ 111098978 w 79"/>
                <a:gd name="T9" fmla="*/ 81783218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53">
                  <a:moveTo>
                    <a:pt x="72" y="53"/>
                  </a:moveTo>
                  <a:lnTo>
                    <a:pt x="79" y="0"/>
                  </a:lnTo>
                  <a:lnTo>
                    <a:pt x="0" y="0"/>
                  </a:lnTo>
                  <a:lnTo>
                    <a:pt x="6" y="53"/>
                  </a:lnTo>
                  <a:lnTo>
                    <a:pt x="72" y="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806220"/>
              <a:ext cx="13664" cy="65837"/>
            </a:xfrm>
            <a:custGeom>
              <a:avLst/>
              <a:gdLst>
                <a:gd name="T0" fmla="*/ 16973172 w 11"/>
                <a:gd name="T1" fmla="*/ 0 h 53"/>
                <a:gd name="T2" fmla="*/ 16973172 w 11"/>
                <a:gd name="T3" fmla="*/ 81783218 h 53"/>
                <a:gd name="T4" fmla="*/ 7715191 w 11"/>
                <a:gd name="T5" fmla="*/ 81783218 h 53"/>
                <a:gd name="T6" fmla="*/ 0 w 11"/>
                <a:gd name="T7" fmla="*/ 0 h 53"/>
                <a:gd name="T8" fmla="*/ 16973172 w 11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11" y="53"/>
                  </a:lnTo>
                  <a:lnTo>
                    <a:pt x="5" y="53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806220"/>
              <a:ext cx="13664" cy="65837"/>
            </a:xfrm>
            <a:custGeom>
              <a:avLst/>
              <a:gdLst>
                <a:gd name="T0" fmla="*/ 16973172 w 11"/>
                <a:gd name="T1" fmla="*/ 0 h 53"/>
                <a:gd name="T2" fmla="*/ 16973172 w 11"/>
                <a:gd name="T3" fmla="*/ 81783218 h 53"/>
                <a:gd name="T4" fmla="*/ 7715191 w 11"/>
                <a:gd name="T5" fmla="*/ 81783218 h 53"/>
                <a:gd name="T6" fmla="*/ 0 w 11"/>
                <a:gd name="T7" fmla="*/ 0 h 53"/>
                <a:gd name="T8" fmla="*/ 16973172 w 11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11" y="53"/>
                  </a:lnTo>
                  <a:lnTo>
                    <a:pt x="5" y="53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806220"/>
              <a:ext cx="13664" cy="0"/>
            </a:xfrm>
            <a:custGeom>
              <a:avLst/>
              <a:gdLst>
                <a:gd name="T0" fmla="*/ 0 w 11"/>
                <a:gd name="T1" fmla="*/ 16973172 w 11"/>
                <a:gd name="T2" fmla="*/ 0 w 1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654832" y="5806220"/>
              <a:ext cx="1366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2222" y="5806220"/>
              <a:ext cx="53414" cy="65837"/>
            </a:xfrm>
            <a:prstGeom prst="rect">
              <a:avLst/>
            </a:pr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0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2222" y="5806220"/>
              <a:ext cx="53414" cy="65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0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2222" y="5806220"/>
              <a:ext cx="53414" cy="0"/>
            </a:xfrm>
            <a:custGeom>
              <a:avLst/>
              <a:gdLst>
                <a:gd name="T0" fmla="*/ 0 w 43"/>
                <a:gd name="T1" fmla="*/ 66350125 w 43"/>
                <a:gd name="T2" fmla="*/ 0 w 43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43">
                  <a:moveTo>
                    <a:pt x="0" y="0"/>
                  </a:move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4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672222" y="5806220"/>
              <a:ext cx="5341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0606" y="5806220"/>
              <a:ext cx="13664" cy="65837"/>
            </a:xfrm>
            <a:custGeom>
              <a:avLst/>
              <a:gdLst>
                <a:gd name="T0" fmla="*/ 16973172 w 11"/>
                <a:gd name="T1" fmla="*/ 0 h 53"/>
                <a:gd name="T2" fmla="*/ 7715191 w 11"/>
                <a:gd name="T3" fmla="*/ 81783218 h 53"/>
                <a:gd name="T4" fmla="*/ 0 w 11"/>
                <a:gd name="T5" fmla="*/ 81783218 h 53"/>
                <a:gd name="T6" fmla="*/ 0 w 11"/>
                <a:gd name="T7" fmla="*/ 0 h 53"/>
                <a:gd name="T8" fmla="*/ 16973172 w 11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5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0606" y="5806220"/>
              <a:ext cx="13664" cy="65837"/>
            </a:xfrm>
            <a:custGeom>
              <a:avLst/>
              <a:gdLst>
                <a:gd name="T0" fmla="*/ 16973172 w 11"/>
                <a:gd name="T1" fmla="*/ 0 h 53"/>
                <a:gd name="T2" fmla="*/ 7715191 w 11"/>
                <a:gd name="T3" fmla="*/ 81783218 h 53"/>
                <a:gd name="T4" fmla="*/ 0 w 11"/>
                <a:gd name="T5" fmla="*/ 81783218 h 53"/>
                <a:gd name="T6" fmla="*/ 0 w 11"/>
                <a:gd name="T7" fmla="*/ 0 h 53"/>
                <a:gd name="T8" fmla="*/ 16973172 w 11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53">
                  <a:moveTo>
                    <a:pt x="11" y="0"/>
                  </a:moveTo>
                  <a:lnTo>
                    <a:pt x="5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0606" y="5806220"/>
              <a:ext cx="13664" cy="0"/>
            </a:xfrm>
            <a:custGeom>
              <a:avLst/>
              <a:gdLst>
                <a:gd name="T0" fmla="*/ 0 w 11"/>
                <a:gd name="T1" fmla="*/ 16973172 w 11"/>
                <a:gd name="T2" fmla="*/ 0 w 11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0" t="0" r="r" b="b"/>
              <a:pathLst>
                <a:path w="11">
                  <a:moveTo>
                    <a:pt x="0" y="0"/>
                  </a:moveTo>
                  <a:lnTo>
                    <a:pt x="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8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730606" y="5806220"/>
              <a:ext cx="1366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945345"/>
              <a:ext cx="94407" cy="8696"/>
            </a:xfrm>
            <a:custGeom>
              <a:avLst/>
              <a:gdLst>
                <a:gd name="T0" fmla="*/ 40454290 w 212"/>
                <a:gd name="T1" fmla="*/ 0 h 22"/>
                <a:gd name="T2" fmla="*/ 21020698 w 212"/>
                <a:gd name="T3" fmla="*/ 1405985 h 22"/>
                <a:gd name="T4" fmla="*/ 1586661 w 212"/>
                <a:gd name="T5" fmla="*/ 0 h 22"/>
                <a:gd name="T6" fmla="*/ 0 w 212"/>
                <a:gd name="T7" fmla="*/ 468793 h 22"/>
                <a:gd name="T8" fmla="*/ 21020698 w 212"/>
                <a:gd name="T9" fmla="*/ 3437292 h 22"/>
                <a:gd name="T10" fmla="*/ 42040951 w 212"/>
                <a:gd name="T11" fmla="*/ 468793 h 22"/>
                <a:gd name="T12" fmla="*/ 40454290 w 212"/>
                <a:gd name="T13" fmla="*/ 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2">
                  <a:moveTo>
                    <a:pt x="204" y="0"/>
                  </a:moveTo>
                  <a:cubicBezTo>
                    <a:pt x="189" y="0"/>
                    <a:pt x="151" y="9"/>
                    <a:pt x="106" y="9"/>
                  </a:cubicBezTo>
                  <a:cubicBezTo>
                    <a:pt x="62" y="9"/>
                    <a:pt x="24" y="0"/>
                    <a:pt x="8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13"/>
                    <a:pt x="48" y="22"/>
                    <a:pt x="106" y="22"/>
                  </a:cubicBezTo>
                  <a:cubicBezTo>
                    <a:pt x="165" y="22"/>
                    <a:pt x="212" y="13"/>
                    <a:pt x="212" y="3"/>
                  </a:cubicBezTo>
                  <a:cubicBezTo>
                    <a:pt x="212" y="1"/>
                    <a:pt x="209" y="0"/>
                    <a:pt x="204" y="0"/>
                  </a:cubicBezTo>
                </a:path>
              </a:pathLst>
            </a:custGeom>
            <a:solidFill>
              <a:srgbClr val="A55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920501"/>
              <a:ext cx="94407" cy="9938"/>
            </a:xfrm>
            <a:custGeom>
              <a:avLst/>
              <a:gdLst>
                <a:gd name="T0" fmla="*/ 40454290 w 212"/>
                <a:gd name="T1" fmla="*/ 0 h 23"/>
                <a:gd name="T2" fmla="*/ 21020698 w 212"/>
                <a:gd name="T3" fmla="*/ 1867048 h 23"/>
                <a:gd name="T4" fmla="*/ 1586661 w 212"/>
                <a:gd name="T5" fmla="*/ 0 h 23"/>
                <a:gd name="T6" fmla="*/ 0 w 212"/>
                <a:gd name="T7" fmla="*/ 746646 h 23"/>
                <a:gd name="T8" fmla="*/ 21020698 w 212"/>
                <a:gd name="T9" fmla="*/ 4294080 h 23"/>
                <a:gd name="T10" fmla="*/ 42040951 w 212"/>
                <a:gd name="T11" fmla="*/ 746646 h 23"/>
                <a:gd name="T12" fmla="*/ 40454290 w 2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3">
                  <a:moveTo>
                    <a:pt x="204" y="0"/>
                  </a:moveTo>
                  <a:cubicBezTo>
                    <a:pt x="189" y="0"/>
                    <a:pt x="151" y="10"/>
                    <a:pt x="106" y="10"/>
                  </a:cubicBezTo>
                  <a:cubicBezTo>
                    <a:pt x="62" y="10"/>
                    <a:pt x="24" y="0"/>
                    <a:pt x="8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14"/>
                    <a:pt x="48" y="23"/>
                    <a:pt x="106" y="23"/>
                  </a:cubicBezTo>
                  <a:cubicBezTo>
                    <a:pt x="165" y="23"/>
                    <a:pt x="212" y="14"/>
                    <a:pt x="212" y="4"/>
                  </a:cubicBezTo>
                  <a:cubicBezTo>
                    <a:pt x="212" y="1"/>
                    <a:pt x="209" y="0"/>
                    <a:pt x="204" y="0"/>
                  </a:cubicBezTo>
                </a:path>
              </a:pathLst>
            </a:custGeom>
            <a:solidFill>
              <a:srgbClr val="A55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832" y="5894416"/>
              <a:ext cx="94407" cy="9938"/>
            </a:xfrm>
            <a:custGeom>
              <a:avLst/>
              <a:gdLst>
                <a:gd name="T0" fmla="*/ 40454290 w 212"/>
                <a:gd name="T1" fmla="*/ 0 h 22"/>
                <a:gd name="T2" fmla="*/ 21020698 w 212"/>
                <a:gd name="T3" fmla="*/ 2040452 h 22"/>
                <a:gd name="T4" fmla="*/ 1586661 w 212"/>
                <a:gd name="T5" fmla="*/ 0 h 22"/>
                <a:gd name="T6" fmla="*/ 0 w 212"/>
                <a:gd name="T7" fmla="*/ 816271 h 22"/>
                <a:gd name="T8" fmla="*/ 21020698 w 212"/>
                <a:gd name="T9" fmla="*/ 4489266 h 22"/>
                <a:gd name="T10" fmla="*/ 42040951 w 212"/>
                <a:gd name="T11" fmla="*/ 816271 h 22"/>
                <a:gd name="T12" fmla="*/ 40454290 w 212"/>
                <a:gd name="T13" fmla="*/ 0 h 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2">
                  <a:moveTo>
                    <a:pt x="204" y="0"/>
                  </a:moveTo>
                  <a:cubicBezTo>
                    <a:pt x="189" y="0"/>
                    <a:pt x="151" y="10"/>
                    <a:pt x="106" y="10"/>
                  </a:cubicBezTo>
                  <a:cubicBezTo>
                    <a:pt x="62" y="10"/>
                    <a:pt x="24" y="0"/>
                    <a:pt x="8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14"/>
                    <a:pt x="48" y="22"/>
                    <a:pt x="106" y="22"/>
                  </a:cubicBezTo>
                  <a:cubicBezTo>
                    <a:pt x="165" y="22"/>
                    <a:pt x="212" y="14"/>
                    <a:pt x="212" y="4"/>
                  </a:cubicBezTo>
                  <a:cubicBezTo>
                    <a:pt x="212" y="1"/>
                    <a:pt x="209" y="0"/>
                    <a:pt x="204" y="0"/>
                  </a:cubicBezTo>
                </a:path>
              </a:pathLst>
            </a:custGeom>
            <a:solidFill>
              <a:srgbClr val="A55C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8621" y="5872056"/>
              <a:ext cx="12422" cy="0"/>
            </a:xfrm>
            <a:custGeom>
              <a:avLst/>
              <a:gdLst>
                <a:gd name="T0" fmla="*/ 12344984 w 10"/>
                <a:gd name="T1" fmla="*/ 0 w 10"/>
                <a:gd name="T2" fmla="*/ 0 w 10"/>
                <a:gd name="T3" fmla="*/ 12344984 w 10"/>
                <a:gd name="T4" fmla="*/ 15430608 w 10"/>
                <a:gd name="T5" fmla="*/ 15430608 w 10"/>
                <a:gd name="T6" fmla="*/ 12344984 w 10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</a:gdLst>
              <a:ahLst/>
              <a:cxnLst>
                <a:cxn ang="T7">
                  <a:pos x="T0" y="0"/>
                </a:cxn>
                <a:cxn ang="T8">
                  <a:pos x="T1" y="0"/>
                </a:cxn>
                <a:cxn ang="T9">
                  <a:pos x="T2" y="0"/>
                </a:cxn>
                <a:cxn ang="T10">
                  <a:pos x="T3" y="0"/>
                </a:cxn>
                <a:cxn ang="T11">
                  <a:pos x="T4" y="0"/>
                </a:cxn>
                <a:cxn ang="T12">
                  <a:pos x="T5" y="0"/>
                </a:cxn>
                <a:cxn ang="T13">
                  <a:pos x="T6" y="0"/>
                </a:cxn>
              </a:cxnLst>
              <a:rect l="0" t="0" r="r" b="b"/>
              <a:pathLst>
                <a:path w="10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99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8621" y="5872056"/>
              <a:ext cx="12422" cy="0"/>
            </a:xfrm>
            <a:custGeom>
              <a:avLst/>
              <a:gdLst>
                <a:gd name="T0" fmla="*/ 12344984 w 10"/>
                <a:gd name="T1" fmla="*/ 0 w 10"/>
                <a:gd name="T2" fmla="*/ 0 w 10"/>
                <a:gd name="T3" fmla="*/ 12344984 w 10"/>
                <a:gd name="T4" fmla="*/ 15430608 w 10"/>
                <a:gd name="T5" fmla="*/ 15430608 w 10"/>
                <a:gd name="T6" fmla="*/ 12344984 w 10"/>
                <a:gd name="T7" fmla="*/ 0 60000 655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60000 65536"/>
                <a:gd name="T13" fmla="*/ 0 60000 65536"/>
              </a:gdLst>
              <a:ahLst/>
              <a:cxnLst>
                <a:cxn ang="T7">
                  <a:pos x="T0" y="0"/>
                </a:cxn>
                <a:cxn ang="T8">
                  <a:pos x="T1" y="0"/>
                </a:cxn>
                <a:cxn ang="T9">
                  <a:pos x="T2" y="0"/>
                </a:cxn>
                <a:cxn ang="T10">
                  <a:pos x="T3" y="0"/>
                </a:cxn>
                <a:cxn ang="T11">
                  <a:pos x="T4" y="0"/>
                </a:cxn>
                <a:cxn ang="T12">
                  <a:pos x="T5" y="0"/>
                </a:cxn>
                <a:cxn ang="T13">
                  <a:pos x="T6" y="0"/>
                </a:cxn>
              </a:cxnLst>
              <a:rect l="0" t="0" r="r" b="b"/>
              <a:pathLst>
                <a:path w="10">
                  <a:moveTo>
                    <a:pt x="8" y="0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48621" y="5872056"/>
              <a:ext cx="103102" cy="8696"/>
            </a:xfrm>
            <a:custGeom>
              <a:avLst/>
              <a:gdLst>
                <a:gd name="T0" fmla="*/ 45234138 w 235"/>
                <a:gd name="T1" fmla="*/ 0 h 19"/>
                <a:gd name="T2" fmla="*/ 38496971 w 235"/>
                <a:gd name="T3" fmla="*/ 0 h 19"/>
                <a:gd name="T4" fmla="*/ 38496971 w 235"/>
                <a:gd name="T5" fmla="*/ 0 h 19"/>
                <a:gd name="T6" fmla="*/ 35609676 w 235"/>
                <a:gd name="T7" fmla="*/ 0 h 19"/>
                <a:gd name="T8" fmla="*/ 35609676 w 235"/>
                <a:gd name="T9" fmla="*/ 0 h 19"/>
                <a:gd name="T10" fmla="*/ 33877562 w 235"/>
                <a:gd name="T11" fmla="*/ 0 h 19"/>
                <a:gd name="T12" fmla="*/ 33877562 w 235"/>
                <a:gd name="T13" fmla="*/ 0 h 19"/>
                <a:gd name="T14" fmla="*/ 10201833 w 235"/>
                <a:gd name="T15" fmla="*/ 0 h 19"/>
                <a:gd name="T16" fmla="*/ 8661884 w 235"/>
                <a:gd name="T17" fmla="*/ 0 h 19"/>
                <a:gd name="T18" fmla="*/ 8661884 w 235"/>
                <a:gd name="T19" fmla="*/ 0 h 19"/>
                <a:gd name="T20" fmla="*/ 5774589 w 235"/>
                <a:gd name="T21" fmla="*/ 0 h 19"/>
                <a:gd name="T22" fmla="*/ 4234640 w 235"/>
                <a:gd name="T23" fmla="*/ 0 h 19"/>
                <a:gd name="T24" fmla="*/ 0 w 235"/>
                <a:gd name="T25" fmla="*/ 0 h 19"/>
                <a:gd name="T26" fmla="*/ 24445704 w 235"/>
                <a:gd name="T27" fmla="*/ 3980022 h 19"/>
                <a:gd name="T28" fmla="*/ 45234138 w 235"/>
                <a:gd name="T29" fmla="*/ 0 h 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35" h="19">
                  <a:moveTo>
                    <a:pt x="235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57" y="19"/>
                    <a:pt x="127" y="19"/>
                  </a:cubicBezTo>
                  <a:cubicBezTo>
                    <a:pt x="161" y="19"/>
                    <a:pt x="199" y="14"/>
                    <a:pt x="235" y="0"/>
                  </a:cubicBezTo>
                </a:path>
              </a:pathLst>
            </a:custGeom>
            <a:solidFill>
              <a:srgbClr val="B063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58559" y="5872056"/>
              <a:ext cx="13664" cy="0"/>
            </a:xfrm>
            <a:custGeom>
              <a:avLst/>
              <a:gdLst>
                <a:gd name="T0" fmla="*/ 3085580 w 11"/>
                <a:gd name="T1" fmla="*/ 0 w 11"/>
                <a:gd name="T2" fmla="*/ 0 w 11"/>
                <a:gd name="T3" fmla="*/ 3085580 w 11"/>
                <a:gd name="T4" fmla="*/ 3085580 w 11"/>
                <a:gd name="T5" fmla="*/ 16973172 w 11"/>
                <a:gd name="T6" fmla="*/ 12343561 w 11"/>
                <a:gd name="T7" fmla="*/ 12343561 w 11"/>
                <a:gd name="T8" fmla="*/ 16973172 w 11"/>
                <a:gd name="T9" fmla="*/ 16973172 w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</a:gdLst>
              <a:ahLst/>
              <a:cxnLst>
                <a:cxn ang="T10">
                  <a:pos x="T0" y="0"/>
                </a:cxn>
                <a:cxn ang="T11">
                  <a:pos x="T1" y="0"/>
                </a:cxn>
                <a:cxn ang="T12">
                  <a:pos x="T2" y="0"/>
                </a:cxn>
                <a:cxn ang="T13">
                  <a:pos x="T3" y="0"/>
                </a:cxn>
                <a:cxn ang="T14">
                  <a:pos x="T4" y="0"/>
                </a:cxn>
                <a:cxn ang="T15">
                  <a:pos x="T5" y="0"/>
                </a:cxn>
                <a:cxn ang="T16">
                  <a:pos x="T6" y="0"/>
                </a:cxn>
                <a:cxn ang="T17">
                  <a:pos x="T7" y="0"/>
                </a:cxn>
                <a:cxn ang="T18">
                  <a:pos x="T8" y="0"/>
                </a:cxn>
                <a:cxn ang="T19">
                  <a:pos x="T9" y="0"/>
                </a:cxn>
              </a:cxnLst>
              <a:rect l="0" t="0" r="r" b="b"/>
              <a:pathLst>
                <a:path w="11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  <a:moveTo>
                    <a:pt x="11" y="0"/>
                  </a:moveTo>
                  <a:lnTo>
                    <a:pt x="8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784C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58559" y="5872056"/>
              <a:ext cx="13664" cy="0"/>
            </a:xfrm>
            <a:custGeom>
              <a:avLst/>
              <a:gdLst>
                <a:gd name="T0" fmla="*/ 3085580 w 11"/>
                <a:gd name="T1" fmla="*/ 0 w 11"/>
                <a:gd name="T2" fmla="*/ 0 w 11"/>
                <a:gd name="T3" fmla="*/ 3085580 w 11"/>
                <a:gd name="T4" fmla="*/ 3085580 w 11"/>
                <a:gd name="T5" fmla="*/ 16973172 w 11"/>
                <a:gd name="T6" fmla="*/ 12343561 w 11"/>
                <a:gd name="T7" fmla="*/ 12343561 w 11"/>
                <a:gd name="T8" fmla="*/ 16973172 w 11"/>
                <a:gd name="T9" fmla="*/ 16973172 w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</a:gdLst>
              <a:ahLst/>
              <a:cxnLst>
                <a:cxn ang="T10">
                  <a:pos x="T0" y="0"/>
                </a:cxn>
                <a:cxn ang="T11">
                  <a:pos x="T1" y="0"/>
                </a:cxn>
                <a:cxn ang="T12">
                  <a:pos x="T2" y="0"/>
                </a:cxn>
                <a:cxn ang="T13">
                  <a:pos x="T3" y="0"/>
                </a:cxn>
                <a:cxn ang="T14">
                  <a:pos x="T4" y="0"/>
                </a:cxn>
                <a:cxn ang="T15">
                  <a:pos x="T5" y="0"/>
                </a:cxn>
                <a:cxn ang="T16">
                  <a:pos x="T6" y="0"/>
                </a:cxn>
                <a:cxn ang="T17">
                  <a:pos x="T7" y="0"/>
                </a:cxn>
                <a:cxn ang="T18">
                  <a:pos x="T8" y="0"/>
                </a:cxn>
                <a:cxn ang="T19">
                  <a:pos x="T9" y="0"/>
                </a:cxn>
              </a:cxnLst>
              <a:rect l="0" t="0" r="r" b="b"/>
              <a:pathLst>
                <a:path w="11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moveTo>
                    <a:pt x="11" y="0"/>
                  </a:moveTo>
                  <a:lnTo>
                    <a:pt x="8" y="0"/>
                  </a:lnTo>
                  <a:lnTo>
                    <a:pt x="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61043" y="5872056"/>
              <a:ext cx="7453" cy="1243"/>
            </a:xfrm>
            <a:prstGeom prst="rect">
              <a:avLst/>
            </a:prstGeom>
            <a:solidFill>
              <a:srgbClr val="D99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0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1043" y="5872056"/>
              <a:ext cx="7453" cy="0"/>
            </a:xfrm>
            <a:custGeom>
              <a:avLst/>
              <a:gdLst>
                <a:gd name="T0" fmla="*/ 9257868 w 6"/>
                <a:gd name="T1" fmla="*/ 0 w 6"/>
                <a:gd name="T2" fmla="*/ 0 w 6"/>
                <a:gd name="T3" fmla="*/ 9257868 w 6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2222" y="5872056"/>
              <a:ext cx="53414" cy="1243"/>
            </a:xfrm>
            <a:prstGeom prst="rect">
              <a:avLst/>
            </a:prstGeom>
            <a:solidFill>
              <a:srgbClr val="D99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72222" y="5872056"/>
              <a:ext cx="53414" cy="1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0606" y="5872056"/>
              <a:ext cx="6211" cy="1243"/>
            </a:xfrm>
            <a:prstGeom prst="rect">
              <a:avLst/>
            </a:prstGeom>
            <a:solidFill>
              <a:srgbClr val="D999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0606" y="5872056"/>
              <a:ext cx="6211" cy="1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0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7684" y="5603743"/>
              <a:ext cx="79500" cy="79500"/>
            </a:xfrm>
            <a:custGeom>
              <a:avLst/>
              <a:gdLst>
                <a:gd name="T0" fmla="*/ 28601791 w 179"/>
                <a:gd name="T1" fmla="*/ 0 h 178"/>
                <a:gd name="T2" fmla="*/ 3945243 w 179"/>
                <a:gd name="T3" fmla="*/ 17753511 h 178"/>
                <a:gd name="T4" fmla="*/ 789226 w 179"/>
                <a:gd name="T5" fmla="*/ 11170643 h 178"/>
                <a:gd name="T6" fmla="*/ 0 w 179"/>
                <a:gd name="T7" fmla="*/ 16157705 h 178"/>
                <a:gd name="T8" fmla="*/ 2367235 w 179"/>
                <a:gd name="T9" fmla="*/ 26530669 h 178"/>
                <a:gd name="T10" fmla="*/ 2367235 w 179"/>
                <a:gd name="T11" fmla="*/ 34110860 h 178"/>
                <a:gd name="T12" fmla="*/ 5523251 w 179"/>
                <a:gd name="T13" fmla="*/ 35507022 h 178"/>
                <a:gd name="T14" fmla="*/ 5523251 w 179"/>
                <a:gd name="T15" fmla="*/ 26530669 h 178"/>
                <a:gd name="T16" fmla="*/ 28601791 w 179"/>
                <a:gd name="T17" fmla="*/ 3191612 h 178"/>
                <a:gd name="T18" fmla="*/ 34519433 w 179"/>
                <a:gd name="T19" fmla="*/ 3989739 h 178"/>
                <a:gd name="T20" fmla="*/ 35308659 w 179"/>
                <a:gd name="T21" fmla="*/ 997323 h 178"/>
                <a:gd name="T22" fmla="*/ 28601791 w 179"/>
                <a:gd name="T23" fmla="*/ 0 h 17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9" h="178">
                  <a:moveTo>
                    <a:pt x="145" y="0"/>
                  </a:moveTo>
                  <a:cubicBezTo>
                    <a:pt x="88" y="0"/>
                    <a:pt x="39" y="37"/>
                    <a:pt x="20" y="89"/>
                  </a:cubicBezTo>
                  <a:cubicBezTo>
                    <a:pt x="16" y="77"/>
                    <a:pt x="11" y="66"/>
                    <a:pt x="4" y="56"/>
                  </a:cubicBezTo>
                  <a:cubicBezTo>
                    <a:pt x="2" y="65"/>
                    <a:pt x="1" y="73"/>
                    <a:pt x="0" y="81"/>
                  </a:cubicBezTo>
                  <a:cubicBezTo>
                    <a:pt x="8" y="97"/>
                    <a:pt x="12" y="114"/>
                    <a:pt x="12" y="133"/>
                  </a:cubicBezTo>
                  <a:cubicBezTo>
                    <a:pt x="12" y="171"/>
                    <a:pt x="12" y="171"/>
                    <a:pt x="12" y="171"/>
                  </a:cubicBezTo>
                  <a:cubicBezTo>
                    <a:pt x="17" y="175"/>
                    <a:pt x="22" y="177"/>
                    <a:pt x="28" y="178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28" y="68"/>
                    <a:pt x="81" y="16"/>
                    <a:pt x="145" y="16"/>
                  </a:cubicBezTo>
                  <a:cubicBezTo>
                    <a:pt x="156" y="16"/>
                    <a:pt x="166" y="17"/>
                    <a:pt x="175" y="20"/>
                  </a:cubicBezTo>
                  <a:cubicBezTo>
                    <a:pt x="177" y="15"/>
                    <a:pt x="178" y="10"/>
                    <a:pt x="179" y="5"/>
                  </a:cubicBezTo>
                  <a:cubicBezTo>
                    <a:pt x="168" y="2"/>
                    <a:pt x="157" y="0"/>
                    <a:pt x="145" y="0"/>
                  </a:cubicBezTo>
                </a:path>
              </a:pathLst>
            </a:custGeom>
            <a:solidFill>
              <a:srgbClr val="CCA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9051" y="5423624"/>
              <a:ext cx="103102" cy="219868"/>
            </a:xfrm>
            <a:custGeom>
              <a:avLst/>
              <a:gdLst>
                <a:gd name="T0" fmla="*/ 16168587 w 235"/>
                <a:gd name="T1" fmla="*/ 0 h 497"/>
                <a:gd name="T2" fmla="*/ 12126550 w 235"/>
                <a:gd name="T3" fmla="*/ 57538615 h 497"/>
                <a:gd name="T4" fmla="*/ 9046652 w 235"/>
                <a:gd name="T5" fmla="*/ 90809023 h 497"/>
                <a:gd name="T6" fmla="*/ 12126550 w 235"/>
                <a:gd name="T7" fmla="*/ 97267480 h 497"/>
                <a:gd name="T8" fmla="*/ 36187486 w 235"/>
                <a:gd name="T9" fmla="*/ 79849245 h 497"/>
                <a:gd name="T10" fmla="*/ 42731611 w 235"/>
                <a:gd name="T11" fmla="*/ 80827812 h 497"/>
                <a:gd name="T12" fmla="*/ 45234138 w 235"/>
                <a:gd name="T13" fmla="*/ 57538615 h 497"/>
                <a:gd name="T14" fmla="*/ 16168587 w 235"/>
                <a:gd name="T15" fmla="*/ 0 h 49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35" h="497">
                  <a:moveTo>
                    <a:pt x="84" y="0"/>
                  </a:moveTo>
                  <a:cubicBezTo>
                    <a:pt x="0" y="0"/>
                    <a:pt x="63" y="131"/>
                    <a:pt x="63" y="294"/>
                  </a:cubicBezTo>
                  <a:cubicBezTo>
                    <a:pt x="63" y="357"/>
                    <a:pt x="53" y="416"/>
                    <a:pt x="47" y="464"/>
                  </a:cubicBezTo>
                  <a:cubicBezTo>
                    <a:pt x="54" y="474"/>
                    <a:pt x="59" y="485"/>
                    <a:pt x="63" y="497"/>
                  </a:cubicBezTo>
                  <a:cubicBezTo>
                    <a:pt x="82" y="445"/>
                    <a:pt x="131" y="408"/>
                    <a:pt x="188" y="408"/>
                  </a:cubicBezTo>
                  <a:cubicBezTo>
                    <a:pt x="200" y="408"/>
                    <a:pt x="211" y="410"/>
                    <a:pt x="222" y="413"/>
                  </a:cubicBezTo>
                  <a:cubicBezTo>
                    <a:pt x="231" y="376"/>
                    <a:pt x="235" y="336"/>
                    <a:pt x="235" y="294"/>
                  </a:cubicBezTo>
                  <a:cubicBezTo>
                    <a:pt x="235" y="131"/>
                    <a:pt x="167" y="0"/>
                    <a:pt x="84" y="0"/>
                  </a:cubicBezTo>
                </a:path>
              </a:pathLst>
            </a:custGeom>
            <a:solidFill>
              <a:srgbClr val="BB5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795200" y="5611196"/>
              <a:ext cx="79500" cy="72047"/>
            </a:xfrm>
            <a:custGeom>
              <a:avLst/>
              <a:gdLst>
                <a:gd name="T0" fmla="*/ 975200 w 180"/>
                <a:gd name="T1" fmla="*/ 12544525 h 164"/>
                <a:gd name="T2" fmla="*/ 3316033 w 180"/>
                <a:gd name="T3" fmla="*/ 29914002 h 164"/>
                <a:gd name="T4" fmla="*/ 3316033 w 180"/>
                <a:gd name="T5" fmla="*/ 22580145 h 164"/>
                <a:gd name="T6" fmla="*/ 975200 w 180"/>
                <a:gd name="T7" fmla="*/ 12544525 h 164"/>
                <a:gd name="T8" fmla="*/ 29260417 w 180"/>
                <a:gd name="T9" fmla="*/ 0 h 164"/>
                <a:gd name="T10" fmla="*/ 6437292 w 180"/>
                <a:gd name="T11" fmla="*/ 22580145 h 164"/>
                <a:gd name="T12" fmla="*/ 6437292 w 180"/>
                <a:gd name="T13" fmla="*/ 31264884 h 164"/>
                <a:gd name="T14" fmla="*/ 8973342 w 180"/>
                <a:gd name="T15" fmla="*/ 31651038 h 164"/>
                <a:gd name="T16" fmla="*/ 35112500 w 180"/>
                <a:gd name="T17" fmla="*/ 771869 h 164"/>
                <a:gd name="T18" fmla="*/ 29260417 w 180"/>
                <a:gd name="T19" fmla="*/ 0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0" h="164">
                  <a:moveTo>
                    <a:pt x="5" y="65"/>
                  </a:moveTo>
                  <a:cubicBezTo>
                    <a:pt x="0" y="109"/>
                    <a:pt x="0" y="141"/>
                    <a:pt x="17" y="155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7" y="98"/>
                    <a:pt x="13" y="81"/>
                    <a:pt x="5" y="65"/>
                  </a:cubicBezTo>
                  <a:moveTo>
                    <a:pt x="150" y="0"/>
                  </a:moveTo>
                  <a:cubicBezTo>
                    <a:pt x="86" y="0"/>
                    <a:pt x="33" y="52"/>
                    <a:pt x="33" y="117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37" y="163"/>
                    <a:pt x="41" y="164"/>
                    <a:pt x="46" y="164"/>
                  </a:cubicBezTo>
                  <a:cubicBezTo>
                    <a:pt x="104" y="164"/>
                    <a:pt x="155" y="99"/>
                    <a:pt x="180" y="4"/>
                  </a:cubicBezTo>
                  <a:cubicBezTo>
                    <a:pt x="171" y="1"/>
                    <a:pt x="161" y="0"/>
                    <a:pt x="150" y="0"/>
                  </a:cubicBezTo>
                </a:path>
              </a:pathLst>
            </a:custGeom>
            <a:solidFill>
              <a:srgbClr val="95AB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7878" y="5375179"/>
              <a:ext cx="150305" cy="96891"/>
            </a:xfrm>
            <a:custGeom>
              <a:avLst/>
              <a:gdLst>
                <a:gd name="T0" fmla="*/ 33613945 w 340"/>
                <a:gd name="T1" fmla="*/ 0 h 220"/>
                <a:gd name="T2" fmla="*/ 33027313 w 340"/>
                <a:gd name="T3" fmla="*/ 0 h 220"/>
                <a:gd name="T4" fmla="*/ 195397 w 340"/>
                <a:gd name="T5" fmla="*/ 21723843 h 220"/>
                <a:gd name="T6" fmla="*/ 32831917 w 340"/>
                <a:gd name="T7" fmla="*/ 42672118 h 220"/>
                <a:gd name="T8" fmla="*/ 33613945 w 340"/>
                <a:gd name="T9" fmla="*/ 42672118 h 220"/>
                <a:gd name="T10" fmla="*/ 66250465 w 340"/>
                <a:gd name="T11" fmla="*/ 20754052 h 220"/>
                <a:gd name="T12" fmla="*/ 33613945 w 340"/>
                <a:gd name="T13" fmla="*/ 0 h 2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40" h="220">
                  <a:moveTo>
                    <a:pt x="172" y="0"/>
                  </a:moveTo>
                  <a:cubicBezTo>
                    <a:pt x="171" y="0"/>
                    <a:pt x="170" y="0"/>
                    <a:pt x="169" y="0"/>
                  </a:cubicBezTo>
                  <a:cubicBezTo>
                    <a:pt x="75" y="1"/>
                    <a:pt x="0" y="51"/>
                    <a:pt x="1" y="112"/>
                  </a:cubicBezTo>
                  <a:cubicBezTo>
                    <a:pt x="2" y="172"/>
                    <a:pt x="76" y="220"/>
                    <a:pt x="168" y="220"/>
                  </a:cubicBezTo>
                  <a:cubicBezTo>
                    <a:pt x="169" y="220"/>
                    <a:pt x="170" y="220"/>
                    <a:pt x="172" y="220"/>
                  </a:cubicBezTo>
                  <a:cubicBezTo>
                    <a:pt x="265" y="219"/>
                    <a:pt x="340" y="168"/>
                    <a:pt x="339" y="107"/>
                  </a:cubicBezTo>
                  <a:cubicBezTo>
                    <a:pt x="338" y="48"/>
                    <a:pt x="264" y="0"/>
                    <a:pt x="172" y="0"/>
                  </a:cubicBezTo>
                </a:path>
              </a:pathLst>
            </a:custGeom>
            <a:solidFill>
              <a:srgbClr val="C65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8" name="组合 52出自【趣你的PPT】(微信:qunideppt)：最优质的PPT资源库"/>
          <p:cNvGrpSpPr>
            <a:grpSpLocks/>
          </p:cNvGrpSpPr>
          <p:nvPr/>
        </p:nvGrpSpPr>
        <p:grpSpPr bwMode="auto">
          <a:xfrm>
            <a:off x="9553575" y="4762500"/>
            <a:ext cx="723900" cy="723900"/>
            <a:chOff x="9448800" y="4333876"/>
            <a:chExt cx="723900" cy="723900"/>
          </a:xfrm>
        </p:grpSpPr>
        <p:sp>
          <p:nvSpPr>
            <p:cNvPr id="400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48800" y="4333876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429811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429811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17088" y="4618038"/>
              <a:ext cx="306388" cy="387350"/>
            </a:xfrm>
            <a:custGeom>
              <a:avLst/>
              <a:gdLst>
                <a:gd name="T0" fmla="*/ 39828664 w 690"/>
                <a:gd name="T1" fmla="*/ 15749571 h 873"/>
                <a:gd name="T2" fmla="*/ 136048705 w 690"/>
                <a:gd name="T3" fmla="*/ 0 h 873"/>
                <a:gd name="T4" fmla="*/ 136048705 w 690"/>
                <a:gd name="T5" fmla="*/ 130327524 h 873"/>
                <a:gd name="T6" fmla="*/ 115345757 w 690"/>
                <a:gd name="T7" fmla="*/ 152770751 h 873"/>
                <a:gd name="T8" fmla="*/ 85572836 w 690"/>
                <a:gd name="T9" fmla="*/ 139777444 h 873"/>
                <a:gd name="T10" fmla="*/ 105881476 w 690"/>
                <a:gd name="T11" fmla="*/ 114577953 h 873"/>
                <a:gd name="T12" fmla="*/ 123232362 w 690"/>
                <a:gd name="T13" fmla="*/ 115168517 h 873"/>
                <a:gd name="T14" fmla="*/ 123232362 w 690"/>
                <a:gd name="T15" fmla="*/ 36617664 h 873"/>
                <a:gd name="T16" fmla="*/ 52842161 w 690"/>
                <a:gd name="T17" fmla="*/ 49610972 h 873"/>
                <a:gd name="T18" fmla="*/ 52447853 w 690"/>
                <a:gd name="T19" fmla="*/ 147061665 h 873"/>
                <a:gd name="T20" fmla="*/ 32139213 w 690"/>
                <a:gd name="T21" fmla="*/ 168323320 h 873"/>
                <a:gd name="T22" fmla="*/ 2760600 w 690"/>
                <a:gd name="T23" fmla="*/ 155724018 h 873"/>
                <a:gd name="T24" fmla="*/ 22674932 w 690"/>
                <a:gd name="T25" fmla="*/ 130524526 h 873"/>
                <a:gd name="T26" fmla="*/ 39828664 w 690"/>
                <a:gd name="T27" fmla="*/ 131115091 h 873"/>
                <a:gd name="T28" fmla="*/ 39828664 w 690"/>
                <a:gd name="T29" fmla="*/ 15749571 h 87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690" h="873">
                  <a:moveTo>
                    <a:pt x="202" y="80"/>
                  </a:moveTo>
                  <a:cubicBezTo>
                    <a:pt x="690" y="0"/>
                    <a:pt x="690" y="0"/>
                    <a:pt x="690" y="0"/>
                  </a:cubicBezTo>
                  <a:cubicBezTo>
                    <a:pt x="690" y="662"/>
                    <a:pt x="690" y="662"/>
                    <a:pt x="690" y="662"/>
                  </a:cubicBezTo>
                  <a:cubicBezTo>
                    <a:pt x="690" y="716"/>
                    <a:pt x="649" y="760"/>
                    <a:pt x="585" y="776"/>
                  </a:cubicBezTo>
                  <a:cubicBezTo>
                    <a:pt x="515" y="793"/>
                    <a:pt x="448" y="764"/>
                    <a:pt x="434" y="710"/>
                  </a:cubicBezTo>
                  <a:cubicBezTo>
                    <a:pt x="421" y="657"/>
                    <a:pt x="467" y="599"/>
                    <a:pt x="537" y="582"/>
                  </a:cubicBezTo>
                  <a:cubicBezTo>
                    <a:pt x="568" y="574"/>
                    <a:pt x="599" y="576"/>
                    <a:pt x="625" y="585"/>
                  </a:cubicBezTo>
                  <a:cubicBezTo>
                    <a:pt x="625" y="186"/>
                    <a:pt x="625" y="186"/>
                    <a:pt x="625" y="186"/>
                  </a:cubicBezTo>
                  <a:cubicBezTo>
                    <a:pt x="268" y="252"/>
                    <a:pt x="268" y="252"/>
                    <a:pt x="268" y="252"/>
                  </a:cubicBezTo>
                  <a:cubicBezTo>
                    <a:pt x="266" y="747"/>
                    <a:pt x="266" y="747"/>
                    <a:pt x="266" y="747"/>
                  </a:cubicBezTo>
                  <a:cubicBezTo>
                    <a:pt x="266" y="794"/>
                    <a:pt x="224" y="840"/>
                    <a:pt x="163" y="855"/>
                  </a:cubicBezTo>
                  <a:cubicBezTo>
                    <a:pt x="94" y="873"/>
                    <a:pt x="21" y="840"/>
                    <a:pt x="14" y="791"/>
                  </a:cubicBezTo>
                  <a:cubicBezTo>
                    <a:pt x="0" y="737"/>
                    <a:pt x="46" y="681"/>
                    <a:pt x="115" y="663"/>
                  </a:cubicBezTo>
                  <a:cubicBezTo>
                    <a:pt x="146" y="655"/>
                    <a:pt x="176" y="657"/>
                    <a:pt x="202" y="666"/>
                  </a:cubicBezTo>
                  <a:lnTo>
                    <a:pt x="202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96438" y="4421188"/>
              <a:ext cx="247650" cy="401638"/>
            </a:xfrm>
            <a:custGeom>
              <a:avLst/>
              <a:gdLst>
                <a:gd name="T0" fmla="*/ 57507077 w 559"/>
                <a:gd name="T1" fmla="*/ 151066481 h 905"/>
                <a:gd name="T2" fmla="*/ 57703336 w 559"/>
                <a:gd name="T3" fmla="*/ 30528482 h 905"/>
                <a:gd name="T4" fmla="*/ 109518450 w 559"/>
                <a:gd name="T5" fmla="*/ 69328932 h 905"/>
                <a:gd name="T6" fmla="*/ 89891634 w 559"/>
                <a:gd name="T7" fmla="*/ 33285805 h 905"/>
                <a:gd name="T8" fmla="*/ 51618855 w 559"/>
                <a:gd name="T9" fmla="*/ 0 h 905"/>
                <a:gd name="T10" fmla="*/ 43571780 w 559"/>
                <a:gd name="T11" fmla="*/ 6499435 h 905"/>
                <a:gd name="T12" fmla="*/ 43571780 w 559"/>
                <a:gd name="T13" fmla="*/ 133537312 h 905"/>
                <a:gd name="T14" fmla="*/ 24730001 w 559"/>
                <a:gd name="T15" fmla="*/ 132946172 h 905"/>
                <a:gd name="T16" fmla="*/ 2943890 w 559"/>
                <a:gd name="T17" fmla="*/ 160520285 h 905"/>
                <a:gd name="T18" fmla="*/ 35132187 w 559"/>
                <a:gd name="T19" fmla="*/ 174504388 h 905"/>
                <a:gd name="T20" fmla="*/ 57507077 w 559"/>
                <a:gd name="T21" fmla="*/ 151066481 h 9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59" h="905">
                  <a:moveTo>
                    <a:pt x="293" y="767"/>
                  </a:moveTo>
                  <a:cubicBezTo>
                    <a:pt x="294" y="155"/>
                    <a:pt x="294" y="155"/>
                    <a:pt x="294" y="155"/>
                  </a:cubicBezTo>
                  <a:cubicBezTo>
                    <a:pt x="294" y="155"/>
                    <a:pt x="428" y="148"/>
                    <a:pt x="558" y="352"/>
                  </a:cubicBezTo>
                  <a:cubicBezTo>
                    <a:pt x="558" y="352"/>
                    <a:pt x="559" y="246"/>
                    <a:pt x="458" y="169"/>
                  </a:cubicBezTo>
                  <a:cubicBezTo>
                    <a:pt x="263" y="32"/>
                    <a:pt x="263" y="0"/>
                    <a:pt x="263" y="0"/>
                  </a:cubicBezTo>
                  <a:cubicBezTo>
                    <a:pt x="226" y="5"/>
                    <a:pt x="222" y="33"/>
                    <a:pt x="222" y="33"/>
                  </a:cubicBezTo>
                  <a:cubicBezTo>
                    <a:pt x="222" y="678"/>
                    <a:pt x="222" y="678"/>
                    <a:pt x="222" y="678"/>
                  </a:cubicBezTo>
                  <a:cubicBezTo>
                    <a:pt x="194" y="668"/>
                    <a:pt x="160" y="666"/>
                    <a:pt x="126" y="675"/>
                  </a:cubicBezTo>
                  <a:cubicBezTo>
                    <a:pt x="50" y="693"/>
                    <a:pt x="0" y="756"/>
                    <a:pt x="15" y="815"/>
                  </a:cubicBezTo>
                  <a:cubicBezTo>
                    <a:pt x="23" y="869"/>
                    <a:pt x="103" y="905"/>
                    <a:pt x="179" y="886"/>
                  </a:cubicBezTo>
                  <a:cubicBezTo>
                    <a:pt x="246" y="869"/>
                    <a:pt x="292" y="819"/>
                    <a:pt x="293" y="767"/>
                  </a:cubicBezTo>
                  <a:close/>
                </a:path>
              </a:pathLst>
            </a:custGeom>
            <a:solidFill>
              <a:srgbClr val="C4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55200" y="4448176"/>
              <a:ext cx="85725" cy="139700"/>
            </a:xfrm>
            <a:custGeom>
              <a:avLst/>
              <a:gdLst>
                <a:gd name="T0" fmla="*/ 12106226 w 194"/>
                <a:gd name="T1" fmla="*/ 60579242 h 315"/>
                <a:gd name="T2" fmla="*/ 19916480 w 194"/>
                <a:gd name="T3" fmla="*/ 52514782 h 315"/>
                <a:gd name="T4" fmla="*/ 19916480 w 194"/>
                <a:gd name="T5" fmla="*/ 52514782 h 315"/>
                <a:gd name="T6" fmla="*/ 20111792 w 194"/>
                <a:gd name="T7" fmla="*/ 10621191 h 315"/>
                <a:gd name="T8" fmla="*/ 37880287 w 194"/>
                <a:gd name="T9" fmla="*/ 24192492 h 315"/>
                <a:gd name="T10" fmla="*/ 31046148 w 194"/>
                <a:gd name="T11" fmla="*/ 11604413 h 315"/>
                <a:gd name="T12" fmla="*/ 17963806 w 194"/>
                <a:gd name="T13" fmla="*/ 0 h 315"/>
                <a:gd name="T14" fmla="*/ 15035016 w 194"/>
                <a:gd name="T15" fmla="*/ 2360265 h 315"/>
                <a:gd name="T16" fmla="*/ 15035016 w 194"/>
                <a:gd name="T17" fmla="*/ 46417653 h 315"/>
                <a:gd name="T18" fmla="*/ 8591501 w 194"/>
                <a:gd name="T19" fmla="*/ 46221186 h 315"/>
                <a:gd name="T20" fmla="*/ 976116 w 194"/>
                <a:gd name="T21" fmla="*/ 55858712 h 315"/>
                <a:gd name="T22" fmla="*/ 12106226 w 194"/>
                <a:gd name="T23" fmla="*/ 60579242 h 3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" h="315">
                  <a:moveTo>
                    <a:pt x="62" y="308"/>
                  </a:moveTo>
                  <a:cubicBezTo>
                    <a:pt x="86" y="302"/>
                    <a:pt x="102" y="285"/>
                    <a:pt x="102" y="267"/>
                  </a:cubicBezTo>
                  <a:cubicBezTo>
                    <a:pt x="102" y="267"/>
                    <a:pt x="102" y="267"/>
                    <a:pt x="102" y="26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03" y="54"/>
                    <a:pt x="149" y="52"/>
                    <a:pt x="194" y="123"/>
                  </a:cubicBezTo>
                  <a:cubicBezTo>
                    <a:pt x="194" y="123"/>
                    <a:pt x="194" y="86"/>
                    <a:pt x="159" y="59"/>
                  </a:cubicBezTo>
                  <a:cubicBezTo>
                    <a:pt x="91" y="12"/>
                    <a:pt x="92" y="0"/>
                    <a:pt x="92" y="0"/>
                  </a:cubicBezTo>
                  <a:cubicBezTo>
                    <a:pt x="79" y="2"/>
                    <a:pt x="77" y="12"/>
                    <a:pt x="77" y="12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68" y="233"/>
                    <a:pt x="56" y="232"/>
                    <a:pt x="44" y="235"/>
                  </a:cubicBezTo>
                  <a:cubicBezTo>
                    <a:pt x="17" y="241"/>
                    <a:pt x="0" y="263"/>
                    <a:pt x="5" y="284"/>
                  </a:cubicBezTo>
                  <a:cubicBezTo>
                    <a:pt x="8" y="302"/>
                    <a:pt x="36" y="315"/>
                    <a:pt x="62" y="308"/>
                  </a:cubicBezTo>
                  <a:close/>
                </a:path>
              </a:pathLst>
            </a:custGeom>
            <a:solidFill>
              <a:srgbClr val="3E7A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6325" y="4489451"/>
              <a:ext cx="58738" cy="98425"/>
            </a:xfrm>
            <a:custGeom>
              <a:avLst/>
              <a:gdLst>
                <a:gd name="T0" fmla="*/ 8140217 w 135"/>
                <a:gd name="T1" fmla="*/ 43033200 h 220"/>
                <a:gd name="T2" fmla="*/ 13440995 w 135"/>
                <a:gd name="T3" fmla="*/ 37228809 h 220"/>
                <a:gd name="T4" fmla="*/ 13440995 w 135"/>
                <a:gd name="T5" fmla="*/ 7606016 h 220"/>
                <a:gd name="T6" fmla="*/ 25556686 w 135"/>
                <a:gd name="T7" fmla="*/ 17013209 h 220"/>
                <a:gd name="T8" fmla="*/ 21013411 w 135"/>
                <a:gd name="T9" fmla="*/ 8206408 h 220"/>
                <a:gd name="T10" fmla="*/ 11926425 w 135"/>
                <a:gd name="T11" fmla="*/ 0 h 220"/>
                <a:gd name="T12" fmla="*/ 10033321 w 135"/>
                <a:gd name="T13" fmla="*/ 1601196 h 220"/>
                <a:gd name="T14" fmla="*/ 10033321 w 135"/>
                <a:gd name="T15" fmla="*/ 32825185 h 220"/>
                <a:gd name="T16" fmla="*/ 5679312 w 135"/>
                <a:gd name="T17" fmla="*/ 32825185 h 220"/>
                <a:gd name="T18" fmla="*/ 567801 w 135"/>
                <a:gd name="T19" fmla="*/ 39630826 h 220"/>
                <a:gd name="T20" fmla="*/ 8140217 w 135"/>
                <a:gd name="T21" fmla="*/ 43033200 h 22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5" h="220">
                  <a:moveTo>
                    <a:pt x="43" y="215"/>
                  </a:moveTo>
                  <a:cubicBezTo>
                    <a:pt x="59" y="211"/>
                    <a:pt x="71" y="199"/>
                    <a:pt x="71" y="186"/>
                  </a:cubicBezTo>
                  <a:cubicBezTo>
                    <a:pt x="71" y="38"/>
                    <a:pt x="71" y="38"/>
                    <a:pt x="71" y="38"/>
                  </a:cubicBezTo>
                  <a:cubicBezTo>
                    <a:pt x="71" y="38"/>
                    <a:pt x="103" y="36"/>
                    <a:pt x="135" y="85"/>
                  </a:cubicBezTo>
                  <a:cubicBezTo>
                    <a:pt x="135" y="85"/>
                    <a:pt x="135" y="60"/>
                    <a:pt x="111" y="41"/>
                  </a:cubicBezTo>
                  <a:cubicBezTo>
                    <a:pt x="63" y="8"/>
                    <a:pt x="63" y="0"/>
                    <a:pt x="63" y="0"/>
                  </a:cubicBezTo>
                  <a:cubicBezTo>
                    <a:pt x="54" y="1"/>
                    <a:pt x="53" y="8"/>
                    <a:pt x="53" y="8"/>
                  </a:cubicBezTo>
                  <a:cubicBezTo>
                    <a:pt x="53" y="164"/>
                    <a:pt x="53" y="164"/>
                    <a:pt x="53" y="164"/>
                  </a:cubicBezTo>
                  <a:cubicBezTo>
                    <a:pt x="47" y="162"/>
                    <a:pt x="39" y="162"/>
                    <a:pt x="30" y="164"/>
                  </a:cubicBezTo>
                  <a:cubicBezTo>
                    <a:pt x="12" y="168"/>
                    <a:pt x="0" y="183"/>
                    <a:pt x="3" y="198"/>
                  </a:cubicBezTo>
                  <a:cubicBezTo>
                    <a:pt x="5" y="211"/>
                    <a:pt x="25" y="220"/>
                    <a:pt x="43" y="215"/>
                  </a:cubicBez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69" name="组合 58出自【趣你的PPT】(微信:qunideppt)：最优质的PPT资源库"/>
          <p:cNvGrpSpPr>
            <a:grpSpLocks/>
          </p:cNvGrpSpPr>
          <p:nvPr/>
        </p:nvGrpSpPr>
        <p:grpSpPr bwMode="auto">
          <a:xfrm>
            <a:off x="10652125" y="4762500"/>
            <a:ext cx="723900" cy="723900"/>
            <a:chOff x="10277475" y="4333876"/>
            <a:chExt cx="723900" cy="723900"/>
          </a:xfrm>
        </p:grpSpPr>
        <p:sp>
          <p:nvSpPr>
            <p:cNvPr id="400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77475" y="4333876"/>
              <a:ext cx="723900" cy="723900"/>
            </a:xfrm>
            <a:custGeom>
              <a:avLst/>
              <a:gdLst>
                <a:gd name="T0" fmla="*/ 321097555 w 1632"/>
                <a:gd name="T1" fmla="*/ 298667744 h 1632"/>
                <a:gd name="T2" fmla="*/ 298667744 w 1632"/>
                <a:gd name="T3" fmla="*/ 321097555 h 1632"/>
                <a:gd name="T4" fmla="*/ 22429811 w 1632"/>
                <a:gd name="T5" fmla="*/ 321097555 h 1632"/>
                <a:gd name="T6" fmla="*/ 0 w 1632"/>
                <a:gd name="T7" fmla="*/ 298667744 h 1632"/>
                <a:gd name="T8" fmla="*/ 0 w 1632"/>
                <a:gd name="T9" fmla="*/ 22429811 h 1632"/>
                <a:gd name="T10" fmla="*/ 22429811 w 1632"/>
                <a:gd name="T11" fmla="*/ 0 h 1632"/>
                <a:gd name="T12" fmla="*/ 298667744 w 1632"/>
                <a:gd name="T13" fmla="*/ 0 h 1632"/>
                <a:gd name="T14" fmla="*/ 321097555 w 1632"/>
                <a:gd name="T15" fmla="*/ 22429811 h 1632"/>
                <a:gd name="T16" fmla="*/ 321097555 w 1632"/>
                <a:gd name="T17" fmla="*/ 29866774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80663" y="4632326"/>
              <a:ext cx="323850" cy="319088"/>
            </a:xfrm>
            <a:custGeom>
              <a:avLst/>
              <a:gdLst>
                <a:gd name="T0" fmla="*/ 143649700 w 204"/>
                <a:gd name="T1" fmla="*/ 342741787 h 201"/>
                <a:gd name="T2" fmla="*/ 118448138 w 204"/>
                <a:gd name="T3" fmla="*/ 365424023 h 201"/>
                <a:gd name="T4" fmla="*/ 110886875 w 204"/>
                <a:gd name="T5" fmla="*/ 372983709 h 201"/>
                <a:gd name="T6" fmla="*/ 85685313 w 204"/>
                <a:gd name="T7" fmla="*/ 375504663 h 201"/>
                <a:gd name="T8" fmla="*/ 70564375 w 204"/>
                <a:gd name="T9" fmla="*/ 390625625 h 201"/>
                <a:gd name="T10" fmla="*/ 68045013 w 204"/>
                <a:gd name="T11" fmla="*/ 410786906 h 201"/>
                <a:gd name="T12" fmla="*/ 75604688 w 204"/>
                <a:gd name="T13" fmla="*/ 430948188 h 201"/>
                <a:gd name="T14" fmla="*/ 95765938 w 204"/>
                <a:gd name="T15" fmla="*/ 441028829 h 201"/>
                <a:gd name="T16" fmla="*/ 126007813 w 204"/>
                <a:gd name="T17" fmla="*/ 430948188 h 201"/>
                <a:gd name="T18" fmla="*/ 136088438 w 204"/>
                <a:gd name="T19" fmla="*/ 410786906 h 201"/>
                <a:gd name="T20" fmla="*/ 136088438 w 204"/>
                <a:gd name="T21" fmla="*/ 395665945 h 201"/>
                <a:gd name="T22" fmla="*/ 171370625 w 204"/>
                <a:gd name="T23" fmla="*/ 365424023 h 201"/>
                <a:gd name="T24" fmla="*/ 317539688 w 204"/>
                <a:gd name="T25" fmla="*/ 506552994 h 201"/>
                <a:gd name="T26" fmla="*/ 337700938 w 204"/>
                <a:gd name="T27" fmla="*/ 425907867 h 201"/>
                <a:gd name="T28" fmla="*/ 451108763 w 204"/>
                <a:gd name="T29" fmla="*/ 304940178 h 201"/>
                <a:gd name="T30" fmla="*/ 514111875 w 204"/>
                <a:gd name="T31" fmla="*/ 123488644 h 201"/>
                <a:gd name="T32" fmla="*/ 435987825 w 204"/>
                <a:gd name="T33" fmla="*/ 15120961 h 201"/>
                <a:gd name="T34" fmla="*/ 322580000 w 204"/>
                <a:gd name="T35" fmla="*/ 0 h 201"/>
                <a:gd name="T36" fmla="*/ 209173763 w 204"/>
                <a:gd name="T37" fmla="*/ 50403204 h 201"/>
                <a:gd name="T38" fmla="*/ 133569075 w 204"/>
                <a:gd name="T39" fmla="*/ 128528964 h 201"/>
                <a:gd name="T40" fmla="*/ 60483750 w 204"/>
                <a:gd name="T41" fmla="*/ 181451534 h 201"/>
                <a:gd name="T42" fmla="*/ 0 w 204"/>
                <a:gd name="T43" fmla="*/ 181451534 h 201"/>
                <a:gd name="T44" fmla="*/ 55443438 w 204"/>
                <a:gd name="T45" fmla="*/ 254536974 h 201"/>
                <a:gd name="T46" fmla="*/ 143649700 w 204"/>
                <a:gd name="T47" fmla="*/ 342741787 h 2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04" h="201">
                  <a:moveTo>
                    <a:pt x="57" y="136"/>
                  </a:moveTo>
                  <a:lnTo>
                    <a:pt x="47" y="145"/>
                  </a:lnTo>
                  <a:lnTo>
                    <a:pt x="44" y="148"/>
                  </a:lnTo>
                  <a:lnTo>
                    <a:pt x="34" y="149"/>
                  </a:lnTo>
                  <a:lnTo>
                    <a:pt x="28" y="155"/>
                  </a:lnTo>
                  <a:lnTo>
                    <a:pt x="27" y="163"/>
                  </a:lnTo>
                  <a:lnTo>
                    <a:pt x="30" y="171"/>
                  </a:lnTo>
                  <a:lnTo>
                    <a:pt x="38" y="175"/>
                  </a:lnTo>
                  <a:lnTo>
                    <a:pt x="50" y="171"/>
                  </a:lnTo>
                  <a:lnTo>
                    <a:pt x="54" y="163"/>
                  </a:lnTo>
                  <a:lnTo>
                    <a:pt x="54" y="157"/>
                  </a:lnTo>
                  <a:lnTo>
                    <a:pt x="68" y="145"/>
                  </a:lnTo>
                  <a:lnTo>
                    <a:pt x="126" y="201"/>
                  </a:lnTo>
                  <a:lnTo>
                    <a:pt x="134" y="169"/>
                  </a:lnTo>
                  <a:lnTo>
                    <a:pt x="179" y="121"/>
                  </a:lnTo>
                  <a:lnTo>
                    <a:pt x="204" y="49"/>
                  </a:lnTo>
                  <a:lnTo>
                    <a:pt x="173" y="6"/>
                  </a:lnTo>
                  <a:lnTo>
                    <a:pt x="128" y="0"/>
                  </a:lnTo>
                  <a:lnTo>
                    <a:pt x="83" y="20"/>
                  </a:lnTo>
                  <a:lnTo>
                    <a:pt x="53" y="51"/>
                  </a:lnTo>
                  <a:lnTo>
                    <a:pt x="24" y="72"/>
                  </a:lnTo>
                  <a:lnTo>
                    <a:pt x="0" y="72"/>
                  </a:lnTo>
                  <a:lnTo>
                    <a:pt x="22" y="101"/>
                  </a:lnTo>
                  <a:lnTo>
                    <a:pt x="57" y="136"/>
                  </a:lnTo>
                  <a:close/>
                </a:path>
              </a:pathLst>
            </a:custGeom>
            <a:solidFill>
              <a:srgbClr val="F1D2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360025" y="4605338"/>
              <a:ext cx="376238" cy="369888"/>
            </a:xfrm>
            <a:custGeom>
              <a:avLst/>
              <a:gdLst>
                <a:gd name="T0" fmla="*/ 142576033 w 849"/>
                <a:gd name="T1" fmla="*/ 19080278 h 834"/>
                <a:gd name="T2" fmla="*/ 133542332 w 849"/>
                <a:gd name="T3" fmla="*/ 11802266 h 834"/>
                <a:gd name="T4" fmla="*/ 60487017 w 849"/>
                <a:gd name="T5" fmla="*/ 27341553 h 834"/>
                <a:gd name="T6" fmla="*/ 37706227 w 849"/>
                <a:gd name="T7" fmla="*/ 50158853 h 834"/>
                <a:gd name="T8" fmla="*/ 18067401 w 849"/>
                <a:gd name="T9" fmla="*/ 56846996 h 834"/>
                <a:gd name="T10" fmla="*/ 5498659 w 849"/>
                <a:gd name="T11" fmla="*/ 57436865 h 834"/>
                <a:gd name="T12" fmla="*/ 785713 w 849"/>
                <a:gd name="T13" fmla="*/ 61370806 h 834"/>
                <a:gd name="T14" fmla="*/ 1964060 w 849"/>
                <a:gd name="T15" fmla="*/ 67272160 h 834"/>
                <a:gd name="T16" fmla="*/ 44775867 w 849"/>
                <a:gd name="T17" fmla="*/ 109956526 h 834"/>
                <a:gd name="T18" fmla="*/ 40062478 w 849"/>
                <a:gd name="T19" fmla="*/ 114873730 h 834"/>
                <a:gd name="T20" fmla="*/ 30047191 w 849"/>
                <a:gd name="T21" fmla="*/ 118020883 h 834"/>
                <a:gd name="T22" fmla="*/ 29654113 w 849"/>
                <a:gd name="T23" fmla="*/ 133757089 h 834"/>
                <a:gd name="T24" fmla="*/ 45365262 w 849"/>
                <a:gd name="T25" fmla="*/ 133363695 h 834"/>
                <a:gd name="T26" fmla="*/ 48507226 w 849"/>
                <a:gd name="T27" fmla="*/ 123331924 h 834"/>
                <a:gd name="T28" fmla="*/ 53416933 w 849"/>
                <a:gd name="T29" fmla="*/ 118611196 h 834"/>
                <a:gd name="T30" fmla="*/ 96818136 w 849"/>
                <a:gd name="T31" fmla="*/ 162082349 h 834"/>
                <a:gd name="T32" fmla="*/ 102709872 w 849"/>
                <a:gd name="T33" fmla="*/ 163459007 h 834"/>
                <a:gd name="T34" fmla="*/ 106441231 w 849"/>
                <a:gd name="T35" fmla="*/ 158738278 h 834"/>
                <a:gd name="T36" fmla="*/ 107030183 w 849"/>
                <a:gd name="T37" fmla="*/ 145559355 h 834"/>
                <a:gd name="T38" fmla="*/ 113118237 w 849"/>
                <a:gd name="T39" fmla="*/ 127265865 h 834"/>
                <a:gd name="T40" fmla="*/ 136684296 w 849"/>
                <a:gd name="T41" fmla="*/ 103661777 h 834"/>
                <a:gd name="T42" fmla="*/ 151609733 w 849"/>
                <a:gd name="T43" fmla="*/ 30292231 h 834"/>
                <a:gd name="T44" fmla="*/ 142576033 w 849"/>
                <a:gd name="T45" fmla="*/ 19080278 h 834"/>
                <a:gd name="T46" fmla="*/ 45561580 w 849"/>
                <a:gd name="T47" fmla="*/ 122545136 h 834"/>
                <a:gd name="T48" fmla="*/ 45561580 w 849"/>
                <a:gd name="T49" fmla="*/ 123331924 h 834"/>
                <a:gd name="T50" fmla="*/ 43401203 w 849"/>
                <a:gd name="T51" fmla="*/ 131396725 h 834"/>
                <a:gd name="T52" fmla="*/ 31618173 w 849"/>
                <a:gd name="T53" fmla="*/ 131790119 h 834"/>
                <a:gd name="T54" fmla="*/ 32010808 w 849"/>
                <a:gd name="T55" fmla="*/ 119988297 h 834"/>
                <a:gd name="T56" fmla="*/ 40062478 w 849"/>
                <a:gd name="T57" fmla="*/ 117824407 h 834"/>
                <a:gd name="T58" fmla="*/ 40848191 w 849"/>
                <a:gd name="T59" fmla="*/ 118020883 h 834"/>
                <a:gd name="T60" fmla="*/ 46936244 w 849"/>
                <a:gd name="T61" fmla="*/ 112119972 h 834"/>
                <a:gd name="T62" fmla="*/ 51452873 w 849"/>
                <a:gd name="T63" fmla="*/ 116644225 h 834"/>
                <a:gd name="T64" fmla="*/ 45561580 w 849"/>
                <a:gd name="T65" fmla="*/ 122545136 h 834"/>
                <a:gd name="T66" fmla="*/ 95639788 w 849"/>
                <a:gd name="T67" fmla="*/ 144772567 h 834"/>
                <a:gd name="T68" fmla="*/ 19049431 w 849"/>
                <a:gd name="T69" fmla="*/ 68255424 h 834"/>
                <a:gd name="T70" fmla="*/ 38884574 w 849"/>
                <a:gd name="T71" fmla="*/ 63731170 h 834"/>
                <a:gd name="T72" fmla="*/ 99763782 w 849"/>
                <a:gd name="T73" fmla="*/ 125495814 h 834"/>
                <a:gd name="T74" fmla="*/ 95639788 w 849"/>
                <a:gd name="T75" fmla="*/ 144772567 h 834"/>
                <a:gd name="T76" fmla="*/ 128632626 w 849"/>
                <a:gd name="T77" fmla="*/ 95596977 h 834"/>
                <a:gd name="T78" fmla="*/ 108208530 w 849"/>
                <a:gd name="T79" fmla="*/ 116053912 h 834"/>
                <a:gd name="T80" fmla="*/ 48703544 w 849"/>
                <a:gd name="T81" fmla="*/ 55273419 h 834"/>
                <a:gd name="T82" fmla="*/ 68538687 w 849"/>
                <a:gd name="T83" fmla="*/ 35406353 h 834"/>
                <a:gd name="T84" fmla="*/ 128043674 w 849"/>
                <a:gd name="T85" fmla="*/ 21834036 h 834"/>
                <a:gd name="T86" fmla="*/ 134524362 w 849"/>
                <a:gd name="T87" fmla="*/ 27144634 h 834"/>
                <a:gd name="T88" fmla="*/ 142183398 w 849"/>
                <a:gd name="T89" fmla="*/ 36586536 h 834"/>
                <a:gd name="T90" fmla="*/ 128632626 w 849"/>
                <a:gd name="T91" fmla="*/ 95596977 h 8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849" h="834">
                  <a:moveTo>
                    <a:pt x="726" y="97"/>
                  </a:moveTo>
                  <a:cubicBezTo>
                    <a:pt x="701" y="72"/>
                    <a:pt x="682" y="61"/>
                    <a:pt x="680" y="60"/>
                  </a:cubicBezTo>
                  <a:cubicBezTo>
                    <a:pt x="572" y="0"/>
                    <a:pt x="415" y="33"/>
                    <a:pt x="308" y="139"/>
                  </a:cubicBezTo>
                  <a:cubicBezTo>
                    <a:pt x="192" y="255"/>
                    <a:pt x="192" y="255"/>
                    <a:pt x="192" y="255"/>
                  </a:cubicBezTo>
                  <a:cubicBezTo>
                    <a:pt x="159" y="288"/>
                    <a:pt x="136" y="288"/>
                    <a:pt x="92" y="289"/>
                  </a:cubicBezTo>
                  <a:cubicBezTo>
                    <a:pt x="73" y="289"/>
                    <a:pt x="52" y="290"/>
                    <a:pt x="28" y="292"/>
                  </a:cubicBezTo>
                  <a:cubicBezTo>
                    <a:pt x="17" y="294"/>
                    <a:pt x="7" y="301"/>
                    <a:pt x="4" y="312"/>
                  </a:cubicBezTo>
                  <a:cubicBezTo>
                    <a:pt x="0" y="322"/>
                    <a:pt x="3" y="334"/>
                    <a:pt x="10" y="342"/>
                  </a:cubicBezTo>
                  <a:cubicBezTo>
                    <a:pt x="228" y="559"/>
                    <a:pt x="228" y="559"/>
                    <a:pt x="228" y="559"/>
                  </a:cubicBezTo>
                  <a:cubicBezTo>
                    <a:pt x="204" y="584"/>
                    <a:pt x="204" y="584"/>
                    <a:pt x="204" y="584"/>
                  </a:cubicBezTo>
                  <a:cubicBezTo>
                    <a:pt x="186" y="581"/>
                    <a:pt x="166" y="587"/>
                    <a:pt x="153" y="600"/>
                  </a:cubicBezTo>
                  <a:cubicBezTo>
                    <a:pt x="130" y="623"/>
                    <a:pt x="129" y="659"/>
                    <a:pt x="151" y="680"/>
                  </a:cubicBezTo>
                  <a:cubicBezTo>
                    <a:pt x="173" y="702"/>
                    <a:pt x="208" y="701"/>
                    <a:pt x="231" y="678"/>
                  </a:cubicBezTo>
                  <a:cubicBezTo>
                    <a:pt x="244" y="665"/>
                    <a:pt x="251" y="645"/>
                    <a:pt x="247" y="627"/>
                  </a:cubicBezTo>
                  <a:cubicBezTo>
                    <a:pt x="272" y="603"/>
                    <a:pt x="272" y="603"/>
                    <a:pt x="272" y="603"/>
                  </a:cubicBezTo>
                  <a:cubicBezTo>
                    <a:pt x="493" y="824"/>
                    <a:pt x="493" y="824"/>
                    <a:pt x="493" y="824"/>
                  </a:cubicBezTo>
                  <a:cubicBezTo>
                    <a:pt x="501" y="832"/>
                    <a:pt x="512" y="834"/>
                    <a:pt x="523" y="831"/>
                  </a:cubicBezTo>
                  <a:cubicBezTo>
                    <a:pt x="533" y="827"/>
                    <a:pt x="541" y="818"/>
                    <a:pt x="542" y="807"/>
                  </a:cubicBezTo>
                  <a:cubicBezTo>
                    <a:pt x="545" y="780"/>
                    <a:pt x="545" y="759"/>
                    <a:pt x="545" y="740"/>
                  </a:cubicBezTo>
                  <a:cubicBezTo>
                    <a:pt x="544" y="698"/>
                    <a:pt x="544" y="679"/>
                    <a:pt x="576" y="647"/>
                  </a:cubicBezTo>
                  <a:cubicBezTo>
                    <a:pt x="696" y="527"/>
                    <a:pt x="696" y="527"/>
                    <a:pt x="696" y="527"/>
                  </a:cubicBezTo>
                  <a:cubicBezTo>
                    <a:pt x="791" y="431"/>
                    <a:pt x="849" y="268"/>
                    <a:pt x="772" y="154"/>
                  </a:cubicBezTo>
                  <a:cubicBezTo>
                    <a:pt x="758" y="133"/>
                    <a:pt x="743" y="113"/>
                    <a:pt x="726" y="97"/>
                  </a:cubicBezTo>
                  <a:close/>
                  <a:moveTo>
                    <a:pt x="232" y="623"/>
                  </a:moveTo>
                  <a:cubicBezTo>
                    <a:pt x="232" y="627"/>
                    <a:pt x="232" y="627"/>
                    <a:pt x="232" y="627"/>
                  </a:cubicBezTo>
                  <a:cubicBezTo>
                    <a:pt x="236" y="641"/>
                    <a:pt x="232" y="657"/>
                    <a:pt x="221" y="668"/>
                  </a:cubicBezTo>
                  <a:cubicBezTo>
                    <a:pt x="204" y="685"/>
                    <a:pt x="177" y="686"/>
                    <a:pt x="161" y="670"/>
                  </a:cubicBezTo>
                  <a:cubicBezTo>
                    <a:pt x="145" y="654"/>
                    <a:pt x="146" y="627"/>
                    <a:pt x="163" y="610"/>
                  </a:cubicBezTo>
                  <a:cubicBezTo>
                    <a:pt x="174" y="600"/>
                    <a:pt x="190" y="595"/>
                    <a:pt x="204" y="599"/>
                  </a:cubicBezTo>
                  <a:cubicBezTo>
                    <a:pt x="208" y="600"/>
                    <a:pt x="208" y="600"/>
                    <a:pt x="208" y="600"/>
                  </a:cubicBezTo>
                  <a:cubicBezTo>
                    <a:pt x="239" y="570"/>
                    <a:pt x="239" y="570"/>
                    <a:pt x="239" y="570"/>
                  </a:cubicBezTo>
                  <a:cubicBezTo>
                    <a:pt x="262" y="593"/>
                    <a:pt x="262" y="593"/>
                    <a:pt x="262" y="593"/>
                  </a:cubicBezTo>
                  <a:lnTo>
                    <a:pt x="232" y="623"/>
                  </a:lnTo>
                  <a:close/>
                  <a:moveTo>
                    <a:pt x="487" y="736"/>
                  </a:moveTo>
                  <a:cubicBezTo>
                    <a:pt x="97" y="347"/>
                    <a:pt x="97" y="347"/>
                    <a:pt x="97" y="347"/>
                  </a:cubicBezTo>
                  <a:cubicBezTo>
                    <a:pt x="132" y="346"/>
                    <a:pt x="164" y="345"/>
                    <a:pt x="198" y="324"/>
                  </a:cubicBezTo>
                  <a:cubicBezTo>
                    <a:pt x="243" y="337"/>
                    <a:pt x="422" y="403"/>
                    <a:pt x="508" y="638"/>
                  </a:cubicBezTo>
                  <a:cubicBezTo>
                    <a:pt x="487" y="672"/>
                    <a:pt x="487" y="703"/>
                    <a:pt x="487" y="736"/>
                  </a:cubicBezTo>
                  <a:close/>
                  <a:moveTo>
                    <a:pt x="655" y="486"/>
                  </a:moveTo>
                  <a:cubicBezTo>
                    <a:pt x="551" y="590"/>
                    <a:pt x="551" y="590"/>
                    <a:pt x="551" y="590"/>
                  </a:cubicBezTo>
                  <a:cubicBezTo>
                    <a:pt x="468" y="390"/>
                    <a:pt x="325" y="310"/>
                    <a:pt x="248" y="281"/>
                  </a:cubicBezTo>
                  <a:cubicBezTo>
                    <a:pt x="349" y="180"/>
                    <a:pt x="349" y="180"/>
                    <a:pt x="349" y="180"/>
                  </a:cubicBezTo>
                  <a:cubicBezTo>
                    <a:pt x="438" y="92"/>
                    <a:pt x="565" y="63"/>
                    <a:pt x="652" y="111"/>
                  </a:cubicBezTo>
                  <a:cubicBezTo>
                    <a:pt x="653" y="111"/>
                    <a:pt x="667" y="119"/>
                    <a:pt x="685" y="138"/>
                  </a:cubicBezTo>
                  <a:cubicBezTo>
                    <a:pt x="699" y="151"/>
                    <a:pt x="712" y="167"/>
                    <a:pt x="724" y="186"/>
                  </a:cubicBezTo>
                  <a:cubicBezTo>
                    <a:pt x="782" y="272"/>
                    <a:pt x="735" y="406"/>
                    <a:pt x="655" y="486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50538" y="4411663"/>
              <a:ext cx="273050" cy="273050"/>
            </a:xfrm>
            <a:custGeom>
              <a:avLst/>
              <a:gdLst>
                <a:gd name="T0" fmla="*/ 115889713 w 614"/>
                <a:gd name="T1" fmla="*/ 5357214 h 613"/>
                <a:gd name="T2" fmla="*/ 92553722 w 614"/>
                <a:gd name="T3" fmla="*/ 9325125 h 613"/>
                <a:gd name="T4" fmla="*/ 27687003 w 614"/>
                <a:gd name="T5" fmla="*/ 82538605 h 613"/>
                <a:gd name="T6" fmla="*/ 22545303 w 614"/>
                <a:gd name="T7" fmla="*/ 87697157 h 613"/>
                <a:gd name="T8" fmla="*/ 0 w 614"/>
                <a:gd name="T9" fmla="*/ 91268633 h 613"/>
                <a:gd name="T10" fmla="*/ 30257853 w 614"/>
                <a:gd name="T11" fmla="*/ 121625290 h 613"/>
                <a:gd name="T12" fmla="*/ 33817732 w 614"/>
                <a:gd name="T13" fmla="*/ 99006683 h 613"/>
                <a:gd name="T14" fmla="*/ 39157327 w 614"/>
                <a:gd name="T15" fmla="*/ 94046349 h 613"/>
                <a:gd name="T16" fmla="*/ 112132385 w 614"/>
                <a:gd name="T17" fmla="*/ 28967799 h 613"/>
                <a:gd name="T18" fmla="*/ 115889713 w 614"/>
                <a:gd name="T19" fmla="*/ 5357214 h 6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14" h="613">
                  <a:moveTo>
                    <a:pt x="586" y="27"/>
                  </a:moveTo>
                  <a:cubicBezTo>
                    <a:pt x="559" y="0"/>
                    <a:pt x="506" y="9"/>
                    <a:pt x="468" y="47"/>
                  </a:cubicBezTo>
                  <a:cubicBezTo>
                    <a:pt x="140" y="416"/>
                    <a:pt x="140" y="416"/>
                    <a:pt x="140" y="416"/>
                  </a:cubicBezTo>
                  <a:cubicBezTo>
                    <a:pt x="131" y="425"/>
                    <a:pt x="122" y="434"/>
                    <a:pt x="114" y="442"/>
                  </a:cubicBezTo>
                  <a:cubicBezTo>
                    <a:pt x="55" y="415"/>
                    <a:pt x="0" y="460"/>
                    <a:pt x="0" y="460"/>
                  </a:cubicBezTo>
                  <a:cubicBezTo>
                    <a:pt x="0" y="460"/>
                    <a:pt x="100" y="514"/>
                    <a:pt x="153" y="613"/>
                  </a:cubicBezTo>
                  <a:cubicBezTo>
                    <a:pt x="153" y="613"/>
                    <a:pt x="199" y="558"/>
                    <a:pt x="171" y="499"/>
                  </a:cubicBezTo>
                  <a:cubicBezTo>
                    <a:pt x="180" y="491"/>
                    <a:pt x="189" y="483"/>
                    <a:pt x="198" y="474"/>
                  </a:cubicBezTo>
                  <a:cubicBezTo>
                    <a:pt x="567" y="146"/>
                    <a:pt x="567" y="146"/>
                    <a:pt x="567" y="146"/>
                  </a:cubicBezTo>
                  <a:cubicBezTo>
                    <a:pt x="605" y="107"/>
                    <a:pt x="614" y="54"/>
                    <a:pt x="586" y="27"/>
                  </a:cubicBezTo>
                  <a:close/>
                </a:path>
              </a:pathLst>
            </a:custGeom>
            <a:solidFill>
              <a:srgbClr val="9553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44200" y="4435476"/>
              <a:ext cx="130175" cy="138113"/>
            </a:xfrm>
            <a:custGeom>
              <a:avLst/>
              <a:gdLst>
                <a:gd name="T0" fmla="*/ 31202323 w 292"/>
                <a:gd name="T1" fmla="*/ 32321090 h 313"/>
                <a:gd name="T2" fmla="*/ 1192528 w 292"/>
                <a:gd name="T3" fmla="*/ 59774689 h 313"/>
                <a:gd name="T4" fmla="*/ 26830316 w 292"/>
                <a:gd name="T5" fmla="*/ 28427009 h 313"/>
                <a:gd name="T6" fmla="*/ 56840111 w 292"/>
                <a:gd name="T7" fmla="*/ 1168445 h 313"/>
                <a:gd name="T8" fmla="*/ 31202323 w 292"/>
                <a:gd name="T9" fmla="*/ 32321090 h 3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2" h="313">
                  <a:moveTo>
                    <a:pt x="157" y="166"/>
                  </a:moveTo>
                  <a:cubicBezTo>
                    <a:pt x="79" y="250"/>
                    <a:pt x="12" y="313"/>
                    <a:pt x="6" y="307"/>
                  </a:cubicBezTo>
                  <a:cubicBezTo>
                    <a:pt x="0" y="302"/>
                    <a:pt x="58" y="230"/>
                    <a:pt x="135" y="146"/>
                  </a:cubicBezTo>
                  <a:cubicBezTo>
                    <a:pt x="212" y="63"/>
                    <a:pt x="280" y="0"/>
                    <a:pt x="286" y="6"/>
                  </a:cubicBezTo>
                  <a:cubicBezTo>
                    <a:pt x="292" y="11"/>
                    <a:pt x="234" y="83"/>
                    <a:pt x="157" y="166"/>
                  </a:cubicBezTo>
                  <a:close/>
                </a:path>
              </a:pathLst>
            </a:custGeom>
            <a:solidFill>
              <a:srgbClr val="C37E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7038" y="4675188"/>
              <a:ext cx="104775" cy="104775"/>
            </a:xfrm>
            <a:prstGeom prst="ellipse">
              <a:avLst/>
            </a:prstGeom>
            <a:solidFill>
              <a:srgbClr val="F6E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70" name="组合 258出自【趣你的PPT】(微信:qunideppt)：最优质的PPT资源库"/>
          <p:cNvGrpSpPr>
            <a:grpSpLocks/>
          </p:cNvGrpSpPr>
          <p:nvPr/>
        </p:nvGrpSpPr>
        <p:grpSpPr bwMode="auto">
          <a:xfrm>
            <a:off x="7353300" y="4760913"/>
            <a:ext cx="725488" cy="723900"/>
            <a:chOff x="4853344" y="4281845"/>
            <a:chExt cx="724349" cy="724349"/>
          </a:xfrm>
        </p:grpSpPr>
        <p:sp>
          <p:nvSpPr>
            <p:cNvPr id="400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3344" y="4281845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3045" y="4392021"/>
              <a:ext cx="535643" cy="535643"/>
            </a:xfrm>
            <a:custGeom>
              <a:avLst/>
              <a:gdLst>
                <a:gd name="T0" fmla="*/ 0 w 1206"/>
                <a:gd name="T1" fmla="*/ 144202557 h 1206"/>
                <a:gd name="T2" fmla="*/ 43990681 w 1206"/>
                <a:gd name="T3" fmla="*/ 94491245 h 1206"/>
                <a:gd name="T4" fmla="*/ 128421520 w 1206"/>
                <a:gd name="T5" fmla="*/ 35705536 h 1206"/>
                <a:gd name="T6" fmla="*/ 149134381 w 1206"/>
                <a:gd name="T7" fmla="*/ 0 h 1206"/>
                <a:gd name="T8" fmla="*/ 169847687 w 1206"/>
                <a:gd name="T9" fmla="*/ 12624919 h 1206"/>
                <a:gd name="T10" fmla="*/ 237904995 w 1206"/>
                <a:gd name="T11" fmla="*/ 80287822 h 1206"/>
                <a:gd name="T12" fmla="*/ 237904995 w 1206"/>
                <a:gd name="T13" fmla="*/ 101987582 h 1206"/>
                <a:gd name="T14" fmla="*/ 201410651 w 1206"/>
                <a:gd name="T15" fmla="*/ 144202557 h 1206"/>
                <a:gd name="T16" fmla="*/ 148345574 w 1206"/>
                <a:gd name="T17" fmla="*/ 175765521 h 1206"/>
                <a:gd name="T18" fmla="*/ 111850786 w 1206"/>
                <a:gd name="T19" fmla="*/ 208117736 h 1206"/>
                <a:gd name="T20" fmla="*/ 97252960 w 1206"/>
                <a:gd name="T21" fmla="*/ 237904995 h 1206"/>
                <a:gd name="T22" fmla="*/ 70424618 w 1206"/>
                <a:gd name="T23" fmla="*/ 225477278 h 1206"/>
                <a:gd name="T24" fmla="*/ 9074396 w 1206"/>
                <a:gd name="T25" fmla="*/ 167085972 h 1206"/>
                <a:gd name="T26" fmla="*/ 0 w 1206"/>
                <a:gd name="T27" fmla="*/ 144202557 h 120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06" h="1206">
                  <a:moveTo>
                    <a:pt x="0" y="731"/>
                  </a:moveTo>
                  <a:cubicBezTo>
                    <a:pt x="0" y="731"/>
                    <a:pt x="72" y="545"/>
                    <a:pt x="223" y="479"/>
                  </a:cubicBezTo>
                  <a:cubicBezTo>
                    <a:pt x="374" y="413"/>
                    <a:pt x="630" y="218"/>
                    <a:pt x="651" y="181"/>
                  </a:cubicBezTo>
                  <a:cubicBezTo>
                    <a:pt x="672" y="143"/>
                    <a:pt x="756" y="0"/>
                    <a:pt x="756" y="0"/>
                  </a:cubicBezTo>
                  <a:cubicBezTo>
                    <a:pt x="861" y="64"/>
                    <a:pt x="861" y="64"/>
                    <a:pt x="861" y="64"/>
                  </a:cubicBezTo>
                  <a:cubicBezTo>
                    <a:pt x="1206" y="407"/>
                    <a:pt x="1206" y="407"/>
                    <a:pt x="1206" y="407"/>
                  </a:cubicBezTo>
                  <a:cubicBezTo>
                    <a:pt x="1206" y="517"/>
                    <a:pt x="1206" y="517"/>
                    <a:pt x="1206" y="517"/>
                  </a:cubicBezTo>
                  <a:cubicBezTo>
                    <a:pt x="1021" y="731"/>
                    <a:pt x="1021" y="731"/>
                    <a:pt x="1021" y="731"/>
                  </a:cubicBezTo>
                  <a:cubicBezTo>
                    <a:pt x="752" y="891"/>
                    <a:pt x="752" y="891"/>
                    <a:pt x="752" y="891"/>
                  </a:cubicBezTo>
                  <a:cubicBezTo>
                    <a:pt x="567" y="1055"/>
                    <a:pt x="567" y="1055"/>
                    <a:pt x="567" y="1055"/>
                  </a:cubicBezTo>
                  <a:cubicBezTo>
                    <a:pt x="493" y="1206"/>
                    <a:pt x="493" y="1206"/>
                    <a:pt x="493" y="1206"/>
                  </a:cubicBezTo>
                  <a:cubicBezTo>
                    <a:pt x="357" y="1143"/>
                    <a:pt x="357" y="1143"/>
                    <a:pt x="357" y="1143"/>
                  </a:cubicBezTo>
                  <a:cubicBezTo>
                    <a:pt x="46" y="847"/>
                    <a:pt x="46" y="847"/>
                    <a:pt x="46" y="847"/>
                  </a:cubicBezTo>
                  <a:lnTo>
                    <a:pt x="0" y="731"/>
                  </a:lnTo>
                  <a:close/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10776" y="4365062"/>
              <a:ext cx="586043" cy="584871"/>
            </a:xfrm>
            <a:custGeom>
              <a:avLst/>
              <a:gdLst>
                <a:gd name="T0" fmla="*/ 254282328 w 1321"/>
                <a:gd name="T1" fmla="*/ 86120149 h 1319"/>
                <a:gd name="T2" fmla="*/ 173785484 w 1321"/>
                <a:gd name="T3" fmla="*/ 5505503 h 1319"/>
                <a:gd name="T4" fmla="*/ 158434352 w 1321"/>
                <a:gd name="T5" fmla="*/ 1376376 h 1319"/>
                <a:gd name="T6" fmla="*/ 150955538 w 1321"/>
                <a:gd name="T7" fmla="*/ 5505503 h 1319"/>
                <a:gd name="T8" fmla="*/ 147019157 w 1321"/>
                <a:gd name="T9" fmla="*/ 12190503 h 1319"/>
                <a:gd name="T10" fmla="*/ 127534669 w 1321"/>
                <a:gd name="T11" fmla="*/ 43649823 h 1319"/>
                <a:gd name="T12" fmla="*/ 81677359 w 1321"/>
                <a:gd name="T13" fmla="*/ 75502456 h 1319"/>
                <a:gd name="T14" fmla="*/ 29128245 w 1321"/>
                <a:gd name="T15" fmla="*/ 112467279 h 1319"/>
                <a:gd name="T16" fmla="*/ 1771438 w 1321"/>
                <a:gd name="T17" fmla="*/ 157100607 h 1319"/>
                <a:gd name="T18" fmla="*/ 5904350 w 1321"/>
                <a:gd name="T19" fmla="*/ 173223359 h 1319"/>
                <a:gd name="T20" fmla="*/ 86400750 w 1321"/>
                <a:gd name="T21" fmla="*/ 253838005 h 1319"/>
                <a:gd name="T22" fmla="*/ 101752326 w 1321"/>
                <a:gd name="T23" fmla="*/ 257967132 h 1319"/>
                <a:gd name="T24" fmla="*/ 109231140 w 1321"/>
                <a:gd name="T25" fmla="*/ 253838005 h 1319"/>
                <a:gd name="T26" fmla="*/ 113167521 w 1321"/>
                <a:gd name="T27" fmla="*/ 247153005 h 1319"/>
                <a:gd name="T28" fmla="*/ 132652009 w 1321"/>
                <a:gd name="T29" fmla="*/ 215693685 h 1319"/>
                <a:gd name="T30" fmla="*/ 178509319 w 1321"/>
                <a:gd name="T31" fmla="*/ 183841051 h 1319"/>
                <a:gd name="T32" fmla="*/ 231058433 w 1321"/>
                <a:gd name="T33" fmla="*/ 146876229 h 1319"/>
                <a:gd name="T34" fmla="*/ 258415239 w 1321"/>
                <a:gd name="T35" fmla="*/ 102242900 h 1319"/>
                <a:gd name="T36" fmla="*/ 254282328 w 1321"/>
                <a:gd name="T37" fmla="*/ 86120149 h 1319"/>
                <a:gd name="T38" fmla="*/ 97815945 w 1321"/>
                <a:gd name="T39" fmla="*/ 242434129 h 1319"/>
                <a:gd name="T40" fmla="*/ 17319545 w 1321"/>
                <a:gd name="T41" fmla="*/ 161819483 h 1319"/>
                <a:gd name="T42" fmla="*/ 162370733 w 1321"/>
                <a:gd name="T43" fmla="*/ 16909379 h 1319"/>
                <a:gd name="T44" fmla="*/ 242867133 w 1321"/>
                <a:gd name="T45" fmla="*/ 97524024 h 1319"/>
                <a:gd name="T46" fmla="*/ 97815945 w 1321"/>
                <a:gd name="T47" fmla="*/ 242434129 h 131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321" h="1319">
                  <a:moveTo>
                    <a:pt x="1292" y="438"/>
                  </a:moveTo>
                  <a:cubicBezTo>
                    <a:pt x="883" y="28"/>
                    <a:pt x="883" y="28"/>
                    <a:pt x="883" y="28"/>
                  </a:cubicBezTo>
                  <a:cubicBezTo>
                    <a:pt x="862" y="8"/>
                    <a:pt x="833" y="0"/>
                    <a:pt x="805" y="7"/>
                  </a:cubicBezTo>
                  <a:cubicBezTo>
                    <a:pt x="790" y="10"/>
                    <a:pt x="777" y="18"/>
                    <a:pt x="767" y="28"/>
                  </a:cubicBezTo>
                  <a:cubicBezTo>
                    <a:pt x="758" y="37"/>
                    <a:pt x="751" y="49"/>
                    <a:pt x="747" y="62"/>
                  </a:cubicBezTo>
                  <a:cubicBezTo>
                    <a:pt x="728" y="122"/>
                    <a:pt x="696" y="174"/>
                    <a:pt x="648" y="222"/>
                  </a:cubicBezTo>
                  <a:cubicBezTo>
                    <a:pt x="585" y="285"/>
                    <a:pt x="502" y="333"/>
                    <a:pt x="415" y="384"/>
                  </a:cubicBezTo>
                  <a:cubicBezTo>
                    <a:pt x="322" y="438"/>
                    <a:pt x="227" y="493"/>
                    <a:pt x="148" y="572"/>
                  </a:cubicBezTo>
                  <a:cubicBezTo>
                    <a:pt x="81" y="639"/>
                    <a:pt x="36" y="713"/>
                    <a:pt x="9" y="799"/>
                  </a:cubicBezTo>
                  <a:cubicBezTo>
                    <a:pt x="0" y="828"/>
                    <a:pt x="8" y="860"/>
                    <a:pt x="30" y="881"/>
                  </a:cubicBezTo>
                  <a:cubicBezTo>
                    <a:pt x="439" y="1291"/>
                    <a:pt x="439" y="1291"/>
                    <a:pt x="439" y="1291"/>
                  </a:cubicBezTo>
                  <a:cubicBezTo>
                    <a:pt x="460" y="1311"/>
                    <a:pt x="489" y="1319"/>
                    <a:pt x="517" y="1312"/>
                  </a:cubicBezTo>
                  <a:cubicBezTo>
                    <a:pt x="532" y="1309"/>
                    <a:pt x="545" y="1301"/>
                    <a:pt x="555" y="1291"/>
                  </a:cubicBezTo>
                  <a:cubicBezTo>
                    <a:pt x="564" y="1281"/>
                    <a:pt x="571" y="1270"/>
                    <a:pt x="575" y="1257"/>
                  </a:cubicBezTo>
                  <a:cubicBezTo>
                    <a:pt x="594" y="1197"/>
                    <a:pt x="626" y="1144"/>
                    <a:pt x="674" y="1097"/>
                  </a:cubicBezTo>
                  <a:cubicBezTo>
                    <a:pt x="737" y="1034"/>
                    <a:pt x="819" y="986"/>
                    <a:pt x="907" y="935"/>
                  </a:cubicBezTo>
                  <a:cubicBezTo>
                    <a:pt x="1000" y="881"/>
                    <a:pt x="1095" y="826"/>
                    <a:pt x="1174" y="747"/>
                  </a:cubicBezTo>
                  <a:cubicBezTo>
                    <a:pt x="1241" y="680"/>
                    <a:pt x="1286" y="606"/>
                    <a:pt x="1313" y="520"/>
                  </a:cubicBezTo>
                  <a:cubicBezTo>
                    <a:pt x="1321" y="491"/>
                    <a:pt x="1314" y="459"/>
                    <a:pt x="1292" y="438"/>
                  </a:cubicBezTo>
                  <a:close/>
                  <a:moveTo>
                    <a:pt x="497" y="1233"/>
                  </a:moveTo>
                  <a:cubicBezTo>
                    <a:pt x="362" y="1097"/>
                    <a:pt x="223" y="959"/>
                    <a:pt x="88" y="823"/>
                  </a:cubicBezTo>
                  <a:cubicBezTo>
                    <a:pt x="204" y="446"/>
                    <a:pt x="708" y="463"/>
                    <a:pt x="825" y="86"/>
                  </a:cubicBezTo>
                  <a:cubicBezTo>
                    <a:pt x="960" y="222"/>
                    <a:pt x="1099" y="360"/>
                    <a:pt x="1234" y="496"/>
                  </a:cubicBezTo>
                  <a:cubicBezTo>
                    <a:pt x="1118" y="872"/>
                    <a:pt x="614" y="856"/>
                    <a:pt x="497" y="1233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24095" y="4572522"/>
              <a:ext cx="159404" cy="164092"/>
            </a:xfrm>
            <a:custGeom>
              <a:avLst/>
              <a:gdLst>
                <a:gd name="T0" fmla="*/ 57020195 w 357"/>
                <a:gd name="T1" fmla="*/ 24585417 h 370"/>
                <a:gd name="T2" fmla="*/ 40671685 w 357"/>
                <a:gd name="T3" fmla="*/ 25569082 h 370"/>
                <a:gd name="T4" fmla="*/ 19338786 w 357"/>
                <a:gd name="T5" fmla="*/ 14554517 h 370"/>
                <a:gd name="T6" fmla="*/ 30304174 w 357"/>
                <a:gd name="T7" fmla="*/ 12391163 h 370"/>
                <a:gd name="T8" fmla="*/ 38877162 w 357"/>
                <a:gd name="T9" fmla="*/ 12587630 h 370"/>
                <a:gd name="T10" fmla="*/ 39076752 w 357"/>
                <a:gd name="T11" fmla="*/ 4130240 h 370"/>
                <a:gd name="T12" fmla="*/ 25120642 w 357"/>
                <a:gd name="T13" fmla="*/ 589844 h 370"/>
                <a:gd name="T14" fmla="*/ 12161588 w 357"/>
                <a:gd name="T15" fmla="*/ 7670636 h 370"/>
                <a:gd name="T16" fmla="*/ 8373398 w 357"/>
                <a:gd name="T17" fmla="*/ 5310372 h 370"/>
                <a:gd name="T18" fmla="*/ 5383122 w 357"/>
                <a:gd name="T19" fmla="*/ 8654301 h 370"/>
                <a:gd name="T20" fmla="*/ 7974665 w 357"/>
                <a:gd name="T21" fmla="*/ 11997786 h 370"/>
                <a:gd name="T22" fmla="*/ 398733 w 357"/>
                <a:gd name="T23" fmla="*/ 28716100 h 370"/>
                <a:gd name="T24" fmla="*/ 5980999 w 357"/>
                <a:gd name="T25" fmla="*/ 42877240 h 370"/>
                <a:gd name="T26" fmla="*/ 36684352 w 357"/>
                <a:gd name="T27" fmla="*/ 42090485 h 370"/>
                <a:gd name="T28" fmla="*/ 45656074 w 357"/>
                <a:gd name="T29" fmla="*/ 61169063 h 370"/>
                <a:gd name="T30" fmla="*/ 37880552 w 357"/>
                <a:gd name="T31" fmla="*/ 59399087 h 370"/>
                <a:gd name="T32" fmla="*/ 31500820 w 357"/>
                <a:gd name="T33" fmla="*/ 56645445 h 370"/>
                <a:gd name="T34" fmla="*/ 25918108 w 357"/>
                <a:gd name="T35" fmla="*/ 62152284 h 370"/>
                <a:gd name="T36" fmla="*/ 33294897 w 357"/>
                <a:gd name="T37" fmla="*/ 70610118 h 370"/>
                <a:gd name="T38" fmla="*/ 49244673 w 357"/>
                <a:gd name="T39" fmla="*/ 71199962 h 370"/>
                <a:gd name="T40" fmla="*/ 62403317 w 357"/>
                <a:gd name="T41" fmla="*/ 69036609 h 370"/>
                <a:gd name="T42" fmla="*/ 66988526 w 357"/>
                <a:gd name="T43" fmla="*/ 68643232 h 370"/>
                <a:gd name="T44" fmla="*/ 66589793 w 357"/>
                <a:gd name="T45" fmla="*/ 64316081 h 370"/>
                <a:gd name="T46" fmla="*/ 68184726 w 357"/>
                <a:gd name="T47" fmla="*/ 51531540 h 370"/>
                <a:gd name="T48" fmla="*/ 69779659 w 357"/>
                <a:gd name="T49" fmla="*/ 35206604 h 370"/>
                <a:gd name="T50" fmla="*/ 19338786 w 357"/>
                <a:gd name="T51" fmla="*/ 34419849 h 370"/>
                <a:gd name="T52" fmla="*/ 11563711 w 357"/>
                <a:gd name="T53" fmla="*/ 29502855 h 370"/>
                <a:gd name="T54" fmla="*/ 12361177 w 357"/>
                <a:gd name="T55" fmla="*/ 22422063 h 370"/>
                <a:gd name="T56" fmla="*/ 27513041 w 357"/>
                <a:gd name="T57" fmla="*/ 31666208 h 370"/>
                <a:gd name="T58" fmla="*/ 57817661 w 357"/>
                <a:gd name="T59" fmla="*/ 50547875 h 370"/>
                <a:gd name="T60" fmla="*/ 41469152 w 357"/>
                <a:gd name="T61" fmla="*/ 39533754 h 370"/>
                <a:gd name="T62" fmla="*/ 49244673 w 357"/>
                <a:gd name="T63" fmla="*/ 36780113 h 370"/>
                <a:gd name="T64" fmla="*/ 57020195 w 357"/>
                <a:gd name="T65" fmla="*/ 38943467 h 370"/>
                <a:gd name="T66" fmla="*/ 59213005 w 357"/>
                <a:gd name="T67" fmla="*/ 46614546 h 37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57" h="370">
                  <a:moveTo>
                    <a:pt x="326" y="147"/>
                  </a:moveTo>
                  <a:cubicBezTo>
                    <a:pt x="313" y="136"/>
                    <a:pt x="299" y="129"/>
                    <a:pt x="286" y="125"/>
                  </a:cubicBezTo>
                  <a:cubicBezTo>
                    <a:pt x="272" y="121"/>
                    <a:pt x="259" y="120"/>
                    <a:pt x="245" y="121"/>
                  </a:cubicBezTo>
                  <a:cubicBezTo>
                    <a:pt x="232" y="122"/>
                    <a:pt x="218" y="125"/>
                    <a:pt x="204" y="130"/>
                  </a:cubicBezTo>
                  <a:cubicBezTo>
                    <a:pt x="190" y="135"/>
                    <a:pt x="177" y="141"/>
                    <a:pt x="163" y="148"/>
                  </a:cubicBezTo>
                  <a:cubicBezTo>
                    <a:pt x="141" y="123"/>
                    <a:pt x="119" y="98"/>
                    <a:pt x="97" y="74"/>
                  </a:cubicBezTo>
                  <a:cubicBezTo>
                    <a:pt x="107" y="65"/>
                    <a:pt x="116" y="61"/>
                    <a:pt x="125" y="61"/>
                  </a:cubicBezTo>
                  <a:cubicBezTo>
                    <a:pt x="135" y="60"/>
                    <a:pt x="144" y="61"/>
                    <a:pt x="152" y="63"/>
                  </a:cubicBezTo>
                  <a:cubicBezTo>
                    <a:pt x="161" y="65"/>
                    <a:pt x="169" y="67"/>
                    <a:pt x="176" y="69"/>
                  </a:cubicBezTo>
                  <a:cubicBezTo>
                    <a:pt x="183" y="70"/>
                    <a:pt x="190" y="69"/>
                    <a:pt x="195" y="64"/>
                  </a:cubicBezTo>
                  <a:cubicBezTo>
                    <a:pt x="201" y="59"/>
                    <a:pt x="205" y="52"/>
                    <a:pt x="205" y="44"/>
                  </a:cubicBezTo>
                  <a:cubicBezTo>
                    <a:pt x="205" y="36"/>
                    <a:pt x="202" y="28"/>
                    <a:pt x="196" y="21"/>
                  </a:cubicBezTo>
                  <a:cubicBezTo>
                    <a:pt x="187" y="11"/>
                    <a:pt x="177" y="5"/>
                    <a:pt x="164" y="2"/>
                  </a:cubicBezTo>
                  <a:cubicBezTo>
                    <a:pt x="152" y="0"/>
                    <a:pt x="139" y="0"/>
                    <a:pt x="126" y="3"/>
                  </a:cubicBezTo>
                  <a:cubicBezTo>
                    <a:pt x="113" y="6"/>
                    <a:pt x="101" y="11"/>
                    <a:pt x="89" y="18"/>
                  </a:cubicBezTo>
                  <a:cubicBezTo>
                    <a:pt x="77" y="25"/>
                    <a:pt x="68" y="32"/>
                    <a:pt x="61" y="39"/>
                  </a:cubicBezTo>
                  <a:cubicBezTo>
                    <a:pt x="58" y="36"/>
                    <a:pt x="56" y="34"/>
                    <a:pt x="53" y="31"/>
                  </a:cubicBezTo>
                  <a:cubicBezTo>
                    <a:pt x="50" y="29"/>
                    <a:pt x="46" y="27"/>
                    <a:pt x="42" y="27"/>
                  </a:cubicBezTo>
                  <a:cubicBezTo>
                    <a:pt x="38" y="27"/>
                    <a:pt x="34" y="29"/>
                    <a:pt x="31" y="33"/>
                  </a:cubicBezTo>
                  <a:cubicBezTo>
                    <a:pt x="28" y="36"/>
                    <a:pt x="27" y="40"/>
                    <a:pt x="27" y="44"/>
                  </a:cubicBezTo>
                  <a:cubicBezTo>
                    <a:pt x="27" y="49"/>
                    <a:pt x="29" y="52"/>
                    <a:pt x="32" y="55"/>
                  </a:cubicBezTo>
                  <a:cubicBezTo>
                    <a:pt x="35" y="57"/>
                    <a:pt x="38" y="59"/>
                    <a:pt x="40" y="61"/>
                  </a:cubicBezTo>
                  <a:cubicBezTo>
                    <a:pt x="30" y="74"/>
                    <a:pt x="21" y="88"/>
                    <a:pt x="14" y="103"/>
                  </a:cubicBezTo>
                  <a:cubicBezTo>
                    <a:pt x="7" y="117"/>
                    <a:pt x="3" y="132"/>
                    <a:pt x="2" y="146"/>
                  </a:cubicBezTo>
                  <a:cubicBezTo>
                    <a:pt x="0" y="161"/>
                    <a:pt x="2" y="174"/>
                    <a:pt x="6" y="186"/>
                  </a:cubicBezTo>
                  <a:cubicBezTo>
                    <a:pt x="11" y="198"/>
                    <a:pt x="19" y="209"/>
                    <a:pt x="30" y="218"/>
                  </a:cubicBezTo>
                  <a:cubicBezTo>
                    <a:pt x="50" y="234"/>
                    <a:pt x="72" y="241"/>
                    <a:pt x="99" y="240"/>
                  </a:cubicBezTo>
                  <a:cubicBezTo>
                    <a:pt x="125" y="238"/>
                    <a:pt x="153" y="230"/>
                    <a:pt x="184" y="214"/>
                  </a:cubicBezTo>
                  <a:cubicBezTo>
                    <a:pt x="208" y="242"/>
                    <a:pt x="232" y="270"/>
                    <a:pt x="256" y="295"/>
                  </a:cubicBezTo>
                  <a:cubicBezTo>
                    <a:pt x="246" y="304"/>
                    <a:pt x="237" y="309"/>
                    <a:pt x="229" y="311"/>
                  </a:cubicBezTo>
                  <a:cubicBezTo>
                    <a:pt x="221" y="312"/>
                    <a:pt x="214" y="312"/>
                    <a:pt x="208" y="310"/>
                  </a:cubicBezTo>
                  <a:cubicBezTo>
                    <a:pt x="201" y="308"/>
                    <a:pt x="196" y="305"/>
                    <a:pt x="190" y="302"/>
                  </a:cubicBezTo>
                  <a:cubicBezTo>
                    <a:pt x="185" y="298"/>
                    <a:pt x="179" y="295"/>
                    <a:pt x="174" y="292"/>
                  </a:cubicBezTo>
                  <a:cubicBezTo>
                    <a:pt x="169" y="289"/>
                    <a:pt x="163" y="288"/>
                    <a:pt x="158" y="288"/>
                  </a:cubicBezTo>
                  <a:cubicBezTo>
                    <a:pt x="152" y="288"/>
                    <a:pt x="146" y="290"/>
                    <a:pt x="140" y="296"/>
                  </a:cubicBezTo>
                  <a:cubicBezTo>
                    <a:pt x="133" y="302"/>
                    <a:pt x="130" y="309"/>
                    <a:pt x="130" y="316"/>
                  </a:cubicBezTo>
                  <a:cubicBezTo>
                    <a:pt x="130" y="324"/>
                    <a:pt x="133" y="332"/>
                    <a:pt x="140" y="340"/>
                  </a:cubicBezTo>
                  <a:cubicBezTo>
                    <a:pt x="147" y="347"/>
                    <a:pt x="156" y="354"/>
                    <a:pt x="167" y="359"/>
                  </a:cubicBezTo>
                  <a:cubicBezTo>
                    <a:pt x="178" y="364"/>
                    <a:pt x="190" y="368"/>
                    <a:pt x="204" y="369"/>
                  </a:cubicBezTo>
                  <a:cubicBezTo>
                    <a:pt x="217" y="370"/>
                    <a:pt x="232" y="367"/>
                    <a:pt x="247" y="362"/>
                  </a:cubicBezTo>
                  <a:cubicBezTo>
                    <a:pt x="262" y="356"/>
                    <a:pt x="277" y="346"/>
                    <a:pt x="292" y="331"/>
                  </a:cubicBezTo>
                  <a:cubicBezTo>
                    <a:pt x="299" y="338"/>
                    <a:pt x="306" y="345"/>
                    <a:pt x="313" y="351"/>
                  </a:cubicBezTo>
                  <a:cubicBezTo>
                    <a:pt x="316" y="354"/>
                    <a:pt x="320" y="355"/>
                    <a:pt x="325" y="355"/>
                  </a:cubicBezTo>
                  <a:cubicBezTo>
                    <a:pt x="329" y="355"/>
                    <a:pt x="333" y="353"/>
                    <a:pt x="336" y="349"/>
                  </a:cubicBezTo>
                  <a:cubicBezTo>
                    <a:pt x="339" y="346"/>
                    <a:pt x="340" y="342"/>
                    <a:pt x="339" y="337"/>
                  </a:cubicBezTo>
                  <a:cubicBezTo>
                    <a:pt x="339" y="333"/>
                    <a:pt x="337" y="330"/>
                    <a:pt x="334" y="327"/>
                  </a:cubicBezTo>
                  <a:cubicBezTo>
                    <a:pt x="327" y="322"/>
                    <a:pt x="320" y="315"/>
                    <a:pt x="313" y="309"/>
                  </a:cubicBezTo>
                  <a:cubicBezTo>
                    <a:pt x="325" y="294"/>
                    <a:pt x="335" y="278"/>
                    <a:pt x="342" y="262"/>
                  </a:cubicBezTo>
                  <a:cubicBezTo>
                    <a:pt x="349" y="247"/>
                    <a:pt x="354" y="232"/>
                    <a:pt x="355" y="217"/>
                  </a:cubicBezTo>
                  <a:cubicBezTo>
                    <a:pt x="357" y="203"/>
                    <a:pt x="355" y="191"/>
                    <a:pt x="350" y="179"/>
                  </a:cubicBezTo>
                  <a:cubicBezTo>
                    <a:pt x="346" y="167"/>
                    <a:pt x="338" y="157"/>
                    <a:pt x="326" y="147"/>
                  </a:cubicBezTo>
                  <a:close/>
                  <a:moveTo>
                    <a:pt x="97" y="175"/>
                  </a:moveTo>
                  <a:cubicBezTo>
                    <a:pt x="85" y="176"/>
                    <a:pt x="75" y="172"/>
                    <a:pt x="66" y="163"/>
                  </a:cubicBezTo>
                  <a:cubicBezTo>
                    <a:pt x="63" y="160"/>
                    <a:pt x="60" y="155"/>
                    <a:pt x="58" y="150"/>
                  </a:cubicBezTo>
                  <a:cubicBezTo>
                    <a:pt x="57" y="145"/>
                    <a:pt x="56" y="139"/>
                    <a:pt x="57" y="133"/>
                  </a:cubicBezTo>
                  <a:cubicBezTo>
                    <a:pt x="57" y="127"/>
                    <a:pt x="59" y="120"/>
                    <a:pt x="62" y="114"/>
                  </a:cubicBezTo>
                  <a:cubicBezTo>
                    <a:pt x="65" y="107"/>
                    <a:pt x="70" y="101"/>
                    <a:pt x="76" y="95"/>
                  </a:cubicBezTo>
                  <a:cubicBezTo>
                    <a:pt x="96" y="115"/>
                    <a:pt x="117" y="138"/>
                    <a:pt x="138" y="161"/>
                  </a:cubicBezTo>
                  <a:cubicBezTo>
                    <a:pt x="122" y="170"/>
                    <a:pt x="108" y="175"/>
                    <a:pt x="97" y="175"/>
                  </a:cubicBezTo>
                  <a:close/>
                  <a:moveTo>
                    <a:pt x="290" y="257"/>
                  </a:moveTo>
                  <a:cubicBezTo>
                    <a:pt x="286" y="264"/>
                    <a:pt x="282" y="270"/>
                    <a:pt x="277" y="275"/>
                  </a:cubicBezTo>
                  <a:cubicBezTo>
                    <a:pt x="254" y="252"/>
                    <a:pt x="231" y="227"/>
                    <a:pt x="208" y="201"/>
                  </a:cubicBezTo>
                  <a:cubicBezTo>
                    <a:pt x="214" y="198"/>
                    <a:pt x="220" y="195"/>
                    <a:pt x="227" y="192"/>
                  </a:cubicBezTo>
                  <a:cubicBezTo>
                    <a:pt x="234" y="190"/>
                    <a:pt x="240" y="188"/>
                    <a:pt x="247" y="187"/>
                  </a:cubicBezTo>
                  <a:cubicBezTo>
                    <a:pt x="254" y="186"/>
                    <a:pt x="260" y="186"/>
                    <a:pt x="267" y="187"/>
                  </a:cubicBezTo>
                  <a:cubicBezTo>
                    <a:pt x="274" y="189"/>
                    <a:pt x="280" y="193"/>
                    <a:pt x="286" y="198"/>
                  </a:cubicBezTo>
                  <a:cubicBezTo>
                    <a:pt x="292" y="204"/>
                    <a:pt x="295" y="210"/>
                    <a:pt x="297" y="217"/>
                  </a:cubicBezTo>
                  <a:cubicBezTo>
                    <a:pt x="298" y="223"/>
                    <a:pt x="299" y="230"/>
                    <a:pt x="297" y="237"/>
                  </a:cubicBezTo>
                  <a:cubicBezTo>
                    <a:pt x="296" y="243"/>
                    <a:pt x="294" y="250"/>
                    <a:pt x="290" y="257"/>
                  </a:cubicBezTo>
                  <a:close/>
                </a:path>
              </a:pathLst>
            </a:cu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7686" y="4767088"/>
              <a:ext cx="89078" cy="93767"/>
            </a:xfrm>
            <a:custGeom>
              <a:avLst/>
              <a:gdLst>
                <a:gd name="T0" fmla="*/ 32281073 w 202"/>
                <a:gd name="T1" fmla="*/ 1173857 h 212"/>
                <a:gd name="T2" fmla="*/ 32281073 w 202"/>
                <a:gd name="T3" fmla="*/ 1173857 h 212"/>
                <a:gd name="T4" fmla="*/ 18085039 w 202"/>
                <a:gd name="T5" fmla="*/ 13693963 h 212"/>
                <a:gd name="T6" fmla="*/ 6417144 w 202"/>
                <a:gd name="T7" fmla="*/ 27387925 h 212"/>
                <a:gd name="T8" fmla="*/ 972361 w 202"/>
                <a:gd name="T9" fmla="*/ 34821614 h 212"/>
                <a:gd name="T10" fmla="*/ 972361 w 202"/>
                <a:gd name="T11" fmla="*/ 34821614 h 212"/>
                <a:gd name="T12" fmla="*/ 1555778 w 202"/>
                <a:gd name="T13" fmla="*/ 39908031 h 212"/>
                <a:gd name="T14" fmla="*/ 7195033 w 202"/>
                <a:gd name="T15" fmla="*/ 39908031 h 212"/>
                <a:gd name="T16" fmla="*/ 7778450 w 202"/>
                <a:gd name="T17" fmla="*/ 39125165 h 212"/>
                <a:gd name="T18" fmla="*/ 12834729 w 202"/>
                <a:gd name="T19" fmla="*/ 32082910 h 212"/>
                <a:gd name="T20" fmla="*/ 23724735 w 202"/>
                <a:gd name="T21" fmla="*/ 19366866 h 212"/>
                <a:gd name="T22" fmla="*/ 37336911 w 202"/>
                <a:gd name="T23" fmla="*/ 7629626 h 212"/>
                <a:gd name="T24" fmla="*/ 37336911 w 202"/>
                <a:gd name="T25" fmla="*/ 7629626 h 212"/>
                <a:gd name="T26" fmla="*/ 37725856 w 202"/>
                <a:gd name="T27" fmla="*/ 7238193 h 212"/>
                <a:gd name="T28" fmla="*/ 37725856 w 202"/>
                <a:gd name="T29" fmla="*/ 1564847 h 212"/>
                <a:gd name="T30" fmla="*/ 32281073 w 202"/>
                <a:gd name="T31" fmla="*/ 1173857 h 2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02" h="212">
                  <a:moveTo>
                    <a:pt x="166" y="6"/>
                  </a:moveTo>
                  <a:cubicBezTo>
                    <a:pt x="166" y="6"/>
                    <a:pt x="166" y="6"/>
                    <a:pt x="166" y="6"/>
                  </a:cubicBezTo>
                  <a:cubicBezTo>
                    <a:pt x="141" y="26"/>
                    <a:pt x="116" y="47"/>
                    <a:pt x="93" y="70"/>
                  </a:cubicBezTo>
                  <a:cubicBezTo>
                    <a:pt x="70" y="92"/>
                    <a:pt x="50" y="116"/>
                    <a:pt x="33" y="140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5" y="178"/>
                    <a:pt x="5" y="178"/>
                    <a:pt x="5" y="178"/>
                  </a:cubicBezTo>
                  <a:cubicBezTo>
                    <a:pt x="0" y="186"/>
                    <a:pt x="1" y="197"/>
                    <a:pt x="8" y="204"/>
                  </a:cubicBezTo>
                  <a:cubicBezTo>
                    <a:pt x="16" y="212"/>
                    <a:pt x="29" y="212"/>
                    <a:pt x="37" y="204"/>
                  </a:cubicBezTo>
                  <a:cubicBezTo>
                    <a:pt x="38" y="202"/>
                    <a:pt x="39" y="201"/>
                    <a:pt x="40" y="200"/>
                  </a:cubicBezTo>
                  <a:cubicBezTo>
                    <a:pt x="66" y="164"/>
                    <a:pt x="66" y="164"/>
                    <a:pt x="66" y="164"/>
                  </a:cubicBezTo>
                  <a:cubicBezTo>
                    <a:pt x="82" y="142"/>
                    <a:pt x="101" y="120"/>
                    <a:pt x="122" y="99"/>
                  </a:cubicBezTo>
                  <a:cubicBezTo>
                    <a:pt x="145" y="76"/>
                    <a:pt x="166" y="58"/>
                    <a:pt x="192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2" y="38"/>
                    <a:pt x="193" y="38"/>
                    <a:pt x="194" y="37"/>
                  </a:cubicBezTo>
                  <a:cubicBezTo>
                    <a:pt x="202" y="29"/>
                    <a:pt x="202" y="16"/>
                    <a:pt x="194" y="8"/>
                  </a:cubicBezTo>
                  <a:cubicBezTo>
                    <a:pt x="186" y="0"/>
                    <a:pt x="175" y="0"/>
                    <a:pt x="166" y="6"/>
                  </a:cubicBezTo>
                  <a:close/>
                </a:path>
              </a:pathLst>
            </a:cu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2002" y="4456485"/>
              <a:ext cx="90251" cy="94939"/>
            </a:xfrm>
            <a:custGeom>
              <a:avLst/>
              <a:gdLst>
                <a:gd name="T0" fmla="*/ 15699272 w 205"/>
                <a:gd name="T1" fmla="*/ 22423709 h 215"/>
                <a:gd name="T2" fmla="*/ 2519544 w 205"/>
                <a:gd name="T3" fmla="*/ 33928108 h 215"/>
                <a:gd name="T4" fmla="*/ 1550556 w 205"/>
                <a:gd name="T5" fmla="*/ 34708374 h 215"/>
                <a:gd name="T6" fmla="*/ 1550556 w 205"/>
                <a:gd name="T7" fmla="*/ 40362764 h 215"/>
                <a:gd name="T8" fmla="*/ 6977503 w 205"/>
                <a:gd name="T9" fmla="*/ 40557941 h 215"/>
                <a:gd name="T10" fmla="*/ 7171212 w 205"/>
                <a:gd name="T11" fmla="*/ 40557941 h 215"/>
                <a:gd name="T12" fmla="*/ 21319928 w 205"/>
                <a:gd name="T13" fmla="*/ 28078540 h 215"/>
                <a:gd name="T14" fmla="*/ 32949099 w 205"/>
                <a:gd name="T15" fmla="*/ 14624139 h 215"/>
                <a:gd name="T16" fmla="*/ 38376046 w 205"/>
                <a:gd name="T17" fmla="*/ 7019746 h 215"/>
                <a:gd name="T18" fmla="*/ 38376046 w 205"/>
                <a:gd name="T19" fmla="*/ 7019746 h 215"/>
                <a:gd name="T20" fmla="*/ 38182336 w 205"/>
                <a:gd name="T21" fmla="*/ 1560091 h 215"/>
                <a:gd name="T22" fmla="*/ 32561680 w 205"/>
                <a:gd name="T23" fmla="*/ 1560091 h 215"/>
                <a:gd name="T24" fmla="*/ 31786402 w 205"/>
                <a:gd name="T25" fmla="*/ 2534651 h 215"/>
                <a:gd name="T26" fmla="*/ 26553165 w 205"/>
                <a:gd name="T27" fmla="*/ 9749573 h 215"/>
                <a:gd name="T28" fmla="*/ 15699272 w 205"/>
                <a:gd name="T29" fmla="*/ 22423709 h 21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5" h="215">
                  <a:moveTo>
                    <a:pt x="81" y="115"/>
                  </a:moveTo>
                  <a:cubicBezTo>
                    <a:pt x="60" y="137"/>
                    <a:pt x="37" y="156"/>
                    <a:pt x="13" y="174"/>
                  </a:cubicBezTo>
                  <a:cubicBezTo>
                    <a:pt x="11" y="175"/>
                    <a:pt x="9" y="176"/>
                    <a:pt x="8" y="178"/>
                  </a:cubicBezTo>
                  <a:cubicBezTo>
                    <a:pt x="0" y="186"/>
                    <a:pt x="0" y="199"/>
                    <a:pt x="8" y="207"/>
                  </a:cubicBezTo>
                  <a:cubicBezTo>
                    <a:pt x="16" y="215"/>
                    <a:pt x="28" y="215"/>
                    <a:pt x="36" y="208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62" y="188"/>
                    <a:pt x="87" y="167"/>
                    <a:pt x="110" y="144"/>
                  </a:cubicBezTo>
                  <a:cubicBezTo>
                    <a:pt x="133" y="122"/>
                    <a:pt x="153" y="99"/>
                    <a:pt x="170" y="75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198" y="36"/>
                    <a:pt x="198" y="36"/>
                    <a:pt x="198" y="36"/>
                  </a:cubicBezTo>
                  <a:cubicBezTo>
                    <a:pt x="205" y="28"/>
                    <a:pt x="205" y="16"/>
                    <a:pt x="197" y="8"/>
                  </a:cubicBezTo>
                  <a:cubicBezTo>
                    <a:pt x="189" y="0"/>
                    <a:pt x="176" y="0"/>
                    <a:pt x="168" y="8"/>
                  </a:cubicBezTo>
                  <a:cubicBezTo>
                    <a:pt x="166" y="10"/>
                    <a:pt x="165" y="11"/>
                    <a:pt x="164" y="13"/>
                  </a:cubicBezTo>
                  <a:cubicBezTo>
                    <a:pt x="137" y="50"/>
                    <a:pt x="137" y="50"/>
                    <a:pt x="137" y="50"/>
                  </a:cubicBezTo>
                  <a:cubicBezTo>
                    <a:pt x="121" y="73"/>
                    <a:pt x="102" y="94"/>
                    <a:pt x="81" y="115"/>
                  </a:cubicBezTo>
                  <a:close/>
                </a:path>
              </a:pathLst>
            </a:custGeom>
            <a:solidFill>
              <a:srgbClr val="84A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71" name="组合 248出自【趣你的PPT】(微信:qunideppt)：最优质的PPT资源库"/>
          <p:cNvGrpSpPr>
            <a:grpSpLocks/>
          </p:cNvGrpSpPr>
          <p:nvPr/>
        </p:nvGrpSpPr>
        <p:grpSpPr bwMode="auto">
          <a:xfrm>
            <a:off x="8453438" y="4760913"/>
            <a:ext cx="723900" cy="723900"/>
            <a:chOff x="5682007" y="4281845"/>
            <a:chExt cx="724349" cy="724349"/>
          </a:xfrm>
        </p:grpSpPr>
        <p:sp>
          <p:nvSpPr>
            <p:cNvPr id="400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2007" y="4281845"/>
              <a:ext cx="724349" cy="724349"/>
            </a:xfrm>
            <a:custGeom>
              <a:avLst/>
              <a:gdLst>
                <a:gd name="T0" fmla="*/ 321496001 w 1632"/>
                <a:gd name="T1" fmla="*/ 299038519 h 1632"/>
                <a:gd name="T2" fmla="*/ 299038519 w 1632"/>
                <a:gd name="T3" fmla="*/ 321496001 h 1632"/>
                <a:gd name="T4" fmla="*/ 22457482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457482 w 1632"/>
                <a:gd name="T11" fmla="*/ 0 h 1632"/>
                <a:gd name="T12" fmla="*/ 299038519 w 1632"/>
                <a:gd name="T13" fmla="*/ 0 h 1632"/>
                <a:gd name="T14" fmla="*/ 321496001 w 1632"/>
                <a:gd name="T15" fmla="*/ 22457482 h 1632"/>
                <a:gd name="T16" fmla="*/ 321496001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06675" y="4842101"/>
              <a:ext cx="75013" cy="75013"/>
            </a:xfrm>
            <a:prstGeom prst="ellipse">
              <a:avLst/>
            </a:prstGeom>
            <a:solidFill>
              <a:srgbClr val="707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10564" y="4441248"/>
              <a:ext cx="269580" cy="394993"/>
            </a:xfrm>
            <a:prstGeom prst="rect">
              <a:avLst/>
            </a:prstGeom>
            <a:solidFill>
              <a:srgbClr val="707B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10564" y="4441248"/>
              <a:ext cx="269580" cy="394993"/>
            </a:xfrm>
            <a:custGeom>
              <a:avLst/>
              <a:gdLst>
                <a:gd name="T0" fmla="*/ 0 w 609"/>
                <a:gd name="T1" fmla="*/ 175106027 h 891"/>
                <a:gd name="T2" fmla="*/ 119332309 w 609"/>
                <a:gd name="T3" fmla="*/ 0 h 891"/>
                <a:gd name="T4" fmla="*/ 119332309 w 609"/>
                <a:gd name="T5" fmla="*/ 175106027 h 891"/>
                <a:gd name="T6" fmla="*/ 0 w 609"/>
                <a:gd name="T7" fmla="*/ 175106027 h 8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09" h="891">
                  <a:moveTo>
                    <a:pt x="0" y="891"/>
                  </a:moveTo>
                  <a:cubicBezTo>
                    <a:pt x="0" y="891"/>
                    <a:pt x="294" y="235"/>
                    <a:pt x="609" y="0"/>
                  </a:cubicBezTo>
                  <a:cubicBezTo>
                    <a:pt x="609" y="891"/>
                    <a:pt x="609" y="891"/>
                    <a:pt x="609" y="891"/>
                  </a:cubicBezTo>
                  <a:lnTo>
                    <a:pt x="0" y="891"/>
                  </a:lnTo>
                  <a:close/>
                </a:path>
              </a:pathLst>
            </a:custGeom>
            <a:solidFill>
              <a:srgbClr val="687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88294" y="4410774"/>
              <a:ext cx="311775" cy="527438"/>
            </a:xfrm>
            <a:custGeom>
              <a:avLst/>
              <a:gdLst>
                <a:gd name="T0" fmla="*/ 125682135 w 703"/>
                <a:gd name="T1" fmla="*/ 0 h 1190"/>
                <a:gd name="T2" fmla="*/ 12784549 w 703"/>
                <a:gd name="T3" fmla="*/ 0 h 1190"/>
                <a:gd name="T4" fmla="*/ 0 w 703"/>
                <a:gd name="T5" fmla="*/ 12769318 h 1190"/>
                <a:gd name="T6" fmla="*/ 0 w 703"/>
                <a:gd name="T7" fmla="*/ 221004500 h 1190"/>
                <a:gd name="T8" fmla="*/ 12784549 w 703"/>
                <a:gd name="T9" fmla="*/ 233773818 h 1190"/>
                <a:gd name="T10" fmla="*/ 125682135 w 703"/>
                <a:gd name="T11" fmla="*/ 233773818 h 1190"/>
                <a:gd name="T12" fmla="*/ 138269773 w 703"/>
                <a:gd name="T13" fmla="*/ 221004500 h 1190"/>
                <a:gd name="T14" fmla="*/ 138269773 w 703"/>
                <a:gd name="T15" fmla="*/ 221004500 h 1190"/>
                <a:gd name="T16" fmla="*/ 138269773 w 703"/>
                <a:gd name="T17" fmla="*/ 12769318 h 1190"/>
                <a:gd name="T18" fmla="*/ 125682135 w 703"/>
                <a:gd name="T19" fmla="*/ 0 h 1190"/>
                <a:gd name="T20" fmla="*/ 69233120 w 703"/>
                <a:gd name="T21" fmla="*/ 221004500 h 1190"/>
                <a:gd name="T22" fmla="*/ 57432237 w 703"/>
                <a:gd name="T23" fmla="*/ 209414161 h 1190"/>
                <a:gd name="T24" fmla="*/ 69233120 w 703"/>
                <a:gd name="T25" fmla="*/ 197627473 h 1190"/>
                <a:gd name="T26" fmla="*/ 80837536 w 703"/>
                <a:gd name="T27" fmla="*/ 209414161 h 1190"/>
                <a:gd name="T28" fmla="*/ 69233120 w 703"/>
                <a:gd name="T29" fmla="*/ 221004500 h 1190"/>
                <a:gd name="T30" fmla="*/ 123715247 w 703"/>
                <a:gd name="T31" fmla="*/ 184858154 h 1190"/>
                <a:gd name="T32" fmla="*/ 14751437 w 703"/>
                <a:gd name="T33" fmla="*/ 184858154 h 1190"/>
                <a:gd name="T34" fmla="*/ 14751437 w 703"/>
                <a:gd name="T35" fmla="*/ 28681547 h 1190"/>
                <a:gd name="T36" fmla="*/ 123715247 w 703"/>
                <a:gd name="T37" fmla="*/ 28681547 h 1190"/>
                <a:gd name="T38" fmla="*/ 123715247 w 703"/>
                <a:gd name="T39" fmla="*/ 184858154 h 11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03" h="1190">
                  <a:moveTo>
                    <a:pt x="639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30" y="0"/>
                    <a:pt x="0" y="30"/>
                    <a:pt x="0" y="65"/>
                  </a:cubicBezTo>
                  <a:cubicBezTo>
                    <a:pt x="0" y="1125"/>
                    <a:pt x="0" y="1125"/>
                    <a:pt x="0" y="1125"/>
                  </a:cubicBezTo>
                  <a:cubicBezTo>
                    <a:pt x="0" y="1161"/>
                    <a:pt x="30" y="1190"/>
                    <a:pt x="65" y="1190"/>
                  </a:cubicBezTo>
                  <a:cubicBezTo>
                    <a:pt x="639" y="1190"/>
                    <a:pt x="639" y="1190"/>
                    <a:pt x="639" y="1190"/>
                  </a:cubicBezTo>
                  <a:cubicBezTo>
                    <a:pt x="674" y="1190"/>
                    <a:pt x="703" y="1161"/>
                    <a:pt x="703" y="1125"/>
                  </a:cubicBezTo>
                  <a:cubicBezTo>
                    <a:pt x="703" y="1125"/>
                    <a:pt x="703" y="1125"/>
                    <a:pt x="703" y="1125"/>
                  </a:cubicBezTo>
                  <a:cubicBezTo>
                    <a:pt x="703" y="65"/>
                    <a:pt x="703" y="65"/>
                    <a:pt x="703" y="65"/>
                  </a:cubicBezTo>
                  <a:cubicBezTo>
                    <a:pt x="703" y="30"/>
                    <a:pt x="674" y="0"/>
                    <a:pt x="639" y="0"/>
                  </a:cubicBezTo>
                  <a:close/>
                  <a:moveTo>
                    <a:pt x="352" y="1125"/>
                  </a:moveTo>
                  <a:cubicBezTo>
                    <a:pt x="319" y="1125"/>
                    <a:pt x="292" y="1099"/>
                    <a:pt x="292" y="1066"/>
                  </a:cubicBezTo>
                  <a:cubicBezTo>
                    <a:pt x="292" y="1033"/>
                    <a:pt x="319" y="1006"/>
                    <a:pt x="352" y="1006"/>
                  </a:cubicBezTo>
                  <a:cubicBezTo>
                    <a:pt x="385" y="1006"/>
                    <a:pt x="411" y="1033"/>
                    <a:pt x="411" y="1066"/>
                  </a:cubicBezTo>
                  <a:cubicBezTo>
                    <a:pt x="411" y="1099"/>
                    <a:pt x="385" y="1125"/>
                    <a:pt x="352" y="1125"/>
                  </a:cubicBezTo>
                  <a:close/>
                  <a:moveTo>
                    <a:pt x="629" y="941"/>
                  </a:moveTo>
                  <a:cubicBezTo>
                    <a:pt x="75" y="941"/>
                    <a:pt x="75" y="941"/>
                    <a:pt x="75" y="941"/>
                  </a:cubicBezTo>
                  <a:cubicBezTo>
                    <a:pt x="75" y="146"/>
                    <a:pt x="75" y="146"/>
                    <a:pt x="75" y="146"/>
                  </a:cubicBezTo>
                  <a:cubicBezTo>
                    <a:pt x="629" y="146"/>
                    <a:pt x="629" y="146"/>
                    <a:pt x="629" y="146"/>
                  </a:cubicBezTo>
                  <a:lnTo>
                    <a:pt x="629" y="941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57448" y="4669804"/>
              <a:ext cx="48056" cy="125413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82861" y="4595963"/>
              <a:ext cx="48056" cy="199254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20740" y="4636986"/>
              <a:ext cx="48056" cy="158232"/>
            </a:xfrm>
            <a:prstGeom prst="rect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72" name="组合 257出自【趣你的PPT】(微信:qunideppt)：最优质的PPT资源库"/>
          <p:cNvGrpSpPr>
            <a:grpSpLocks/>
          </p:cNvGrpSpPr>
          <p:nvPr/>
        </p:nvGrpSpPr>
        <p:grpSpPr bwMode="auto">
          <a:xfrm>
            <a:off x="6254750" y="4760913"/>
            <a:ext cx="723900" cy="723900"/>
            <a:chOff x="4008270" y="4281845"/>
            <a:chExt cx="723177" cy="724349"/>
          </a:xfrm>
        </p:grpSpPr>
        <p:sp>
          <p:nvSpPr>
            <p:cNvPr id="400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8270" y="4281845"/>
              <a:ext cx="723177" cy="724349"/>
            </a:xfrm>
            <a:custGeom>
              <a:avLst/>
              <a:gdLst>
                <a:gd name="T0" fmla="*/ 320456479 w 1632"/>
                <a:gd name="T1" fmla="*/ 299038519 h 1632"/>
                <a:gd name="T2" fmla="*/ 298071669 w 1632"/>
                <a:gd name="T3" fmla="*/ 321496001 h 1632"/>
                <a:gd name="T4" fmla="*/ 22384810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384810 w 1632"/>
                <a:gd name="T11" fmla="*/ 0 h 1632"/>
                <a:gd name="T12" fmla="*/ 298071669 w 1632"/>
                <a:gd name="T13" fmla="*/ 0 h 1632"/>
                <a:gd name="T14" fmla="*/ 320456479 w 1632"/>
                <a:gd name="T15" fmla="*/ 22457482 h 1632"/>
                <a:gd name="T16" fmla="*/ 320456479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5404" y="4435387"/>
              <a:ext cx="366863" cy="526267"/>
            </a:xfrm>
            <a:custGeom>
              <a:avLst/>
              <a:gdLst>
                <a:gd name="T0" fmla="*/ 142670670 w 827"/>
                <a:gd name="T1" fmla="*/ 0 h 1185"/>
                <a:gd name="T2" fmla="*/ 3345240 w 827"/>
                <a:gd name="T3" fmla="*/ 0 h 1185"/>
                <a:gd name="T4" fmla="*/ 590441 w 827"/>
                <a:gd name="T5" fmla="*/ 1775096 h 1185"/>
                <a:gd name="T6" fmla="*/ 983920 w 827"/>
                <a:gd name="T7" fmla="*/ 5128106 h 1185"/>
                <a:gd name="T8" fmla="*/ 85995881 w 827"/>
                <a:gd name="T9" fmla="*/ 103546252 h 1185"/>
                <a:gd name="T10" fmla="*/ 85995881 w 827"/>
                <a:gd name="T11" fmla="*/ 211234692 h 1185"/>
                <a:gd name="T12" fmla="*/ 70843596 w 827"/>
                <a:gd name="T13" fmla="*/ 216165169 h 1185"/>
                <a:gd name="T14" fmla="*/ 70843596 w 827"/>
                <a:gd name="T15" fmla="*/ 216757164 h 1185"/>
                <a:gd name="T16" fmla="*/ 52739107 w 827"/>
                <a:gd name="T17" fmla="*/ 224449101 h 1185"/>
                <a:gd name="T18" fmla="*/ 95245087 w 827"/>
                <a:gd name="T19" fmla="*/ 233718950 h 1185"/>
                <a:gd name="T20" fmla="*/ 137751068 w 827"/>
                <a:gd name="T21" fmla="*/ 224449101 h 1185"/>
                <a:gd name="T22" fmla="*/ 118465697 w 827"/>
                <a:gd name="T23" fmla="*/ 216559981 h 1185"/>
                <a:gd name="T24" fmla="*/ 118465697 w 827"/>
                <a:gd name="T25" fmla="*/ 216165169 h 1185"/>
                <a:gd name="T26" fmla="*/ 104297332 w 827"/>
                <a:gd name="T27" fmla="*/ 211431875 h 1185"/>
                <a:gd name="T28" fmla="*/ 104297332 w 827"/>
                <a:gd name="T29" fmla="*/ 103546252 h 1185"/>
                <a:gd name="T30" fmla="*/ 162743000 w 827"/>
                <a:gd name="T31" fmla="*/ 35896295 h 11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27" h="1185">
                  <a:moveTo>
                    <a:pt x="725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5" y="4"/>
                    <a:pt x="3" y="9"/>
                  </a:cubicBezTo>
                  <a:cubicBezTo>
                    <a:pt x="0" y="15"/>
                    <a:pt x="1" y="21"/>
                    <a:pt x="5" y="26"/>
                  </a:cubicBezTo>
                  <a:cubicBezTo>
                    <a:pt x="437" y="525"/>
                    <a:pt x="437" y="525"/>
                    <a:pt x="437" y="525"/>
                  </a:cubicBezTo>
                  <a:cubicBezTo>
                    <a:pt x="437" y="1071"/>
                    <a:pt x="437" y="1071"/>
                    <a:pt x="437" y="1071"/>
                  </a:cubicBezTo>
                  <a:cubicBezTo>
                    <a:pt x="392" y="1075"/>
                    <a:pt x="360" y="1085"/>
                    <a:pt x="360" y="1096"/>
                  </a:cubicBezTo>
                  <a:cubicBezTo>
                    <a:pt x="360" y="1097"/>
                    <a:pt x="360" y="1098"/>
                    <a:pt x="360" y="1099"/>
                  </a:cubicBezTo>
                  <a:cubicBezTo>
                    <a:pt x="304" y="1107"/>
                    <a:pt x="268" y="1122"/>
                    <a:pt x="268" y="1138"/>
                  </a:cubicBezTo>
                  <a:cubicBezTo>
                    <a:pt x="268" y="1164"/>
                    <a:pt x="364" y="1185"/>
                    <a:pt x="484" y="1185"/>
                  </a:cubicBezTo>
                  <a:cubicBezTo>
                    <a:pt x="603" y="1185"/>
                    <a:pt x="700" y="1164"/>
                    <a:pt x="700" y="1138"/>
                  </a:cubicBezTo>
                  <a:cubicBezTo>
                    <a:pt x="700" y="1121"/>
                    <a:pt x="661" y="1107"/>
                    <a:pt x="602" y="1098"/>
                  </a:cubicBezTo>
                  <a:cubicBezTo>
                    <a:pt x="602" y="1097"/>
                    <a:pt x="602" y="1097"/>
                    <a:pt x="602" y="1096"/>
                  </a:cubicBezTo>
                  <a:cubicBezTo>
                    <a:pt x="602" y="1085"/>
                    <a:pt x="573" y="1076"/>
                    <a:pt x="530" y="1072"/>
                  </a:cubicBezTo>
                  <a:cubicBezTo>
                    <a:pt x="530" y="525"/>
                    <a:pt x="530" y="525"/>
                    <a:pt x="530" y="525"/>
                  </a:cubicBezTo>
                  <a:cubicBezTo>
                    <a:pt x="827" y="182"/>
                    <a:pt x="827" y="182"/>
                    <a:pt x="827" y="182"/>
                  </a:cubicBezTo>
                </a:path>
              </a:pathLst>
            </a:custGeom>
            <a:solidFill>
              <a:srgbClr val="FAF2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8846" y="4449452"/>
              <a:ext cx="383272" cy="202771"/>
            </a:xfrm>
            <a:custGeom>
              <a:avLst/>
              <a:gdLst>
                <a:gd name="T0" fmla="*/ 243159712 w 327"/>
                <a:gd name="T1" fmla="*/ 237665193 h 173"/>
                <a:gd name="T2" fmla="*/ 206067890 w 327"/>
                <a:gd name="T3" fmla="*/ 237665193 h 173"/>
                <a:gd name="T4" fmla="*/ 0 w 327"/>
                <a:gd name="T5" fmla="*/ 0 h 173"/>
                <a:gd name="T6" fmla="*/ 449227602 w 327"/>
                <a:gd name="T7" fmla="*/ 0 h 173"/>
                <a:gd name="T8" fmla="*/ 243159712 w 327"/>
                <a:gd name="T9" fmla="*/ 237665193 h 1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7" h="173">
                  <a:moveTo>
                    <a:pt x="177" y="173"/>
                  </a:moveTo>
                  <a:lnTo>
                    <a:pt x="150" y="173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177" y="17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3785" y="4523294"/>
              <a:ext cx="192222" cy="114864"/>
            </a:xfrm>
            <a:custGeom>
              <a:avLst/>
              <a:gdLst>
                <a:gd name="T0" fmla="*/ 39217727 w 433"/>
                <a:gd name="T1" fmla="*/ 8126851 h 258"/>
                <a:gd name="T2" fmla="*/ 0 w 433"/>
                <a:gd name="T3" fmla="*/ 6541015 h 258"/>
                <a:gd name="T4" fmla="*/ 38429306 w 433"/>
                <a:gd name="T5" fmla="*/ 51138521 h 258"/>
                <a:gd name="T6" fmla="*/ 47100605 w 433"/>
                <a:gd name="T7" fmla="*/ 51138521 h 258"/>
                <a:gd name="T8" fmla="*/ 85333250 w 433"/>
                <a:gd name="T9" fmla="*/ 6541015 h 258"/>
                <a:gd name="T10" fmla="*/ 39217727 w 433"/>
                <a:gd name="T11" fmla="*/ 8126851 h 2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33" h="258">
                  <a:moveTo>
                    <a:pt x="199" y="41"/>
                  </a:moveTo>
                  <a:cubicBezTo>
                    <a:pt x="137" y="83"/>
                    <a:pt x="0" y="33"/>
                    <a:pt x="0" y="33"/>
                  </a:cubicBezTo>
                  <a:cubicBezTo>
                    <a:pt x="195" y="258"/>
                    <a:pt x="195" y="258"/>
                    <a:pt x="195" y="258"/>
                  </a:cubicBezTo>
                  <a:cubicBezTo>
                    <a:pt x="239" y="258"/>
                    <a:pt x="239" y="258"/>
                    <a:pt x="239" y="258"/>
                  </a:cubicBezTo>
                  <a:cubicBezTo>
                    <a:pt x="433" y="33"/>
                    <a:pt x="433" y="33"/>
                    <a:pt x="433" y="33"/>
                  </a:cubicBezTo>
                  <a:cubicBezTo>
                    <a:pt x="433" y="33"/>
                    <a:pt x="261" y="0"/>
                    <a:pt x="199" y="41"/>
                  </a:cubicBezTo>
                  <a:close/>
                </a:path>
              </a:pathLst>
            </a:custGeom>
            <a:solidFill>
              <a:srgbClr val="49C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67727" y="4354514"/>
              <a:ext cx="171124" cy="172297"/>
            </a:xfrm>
            <a:custGeom>
              <a:avLst/>
              <a:gdLst>
                <a:gd name="T0" fmla="*/ 19850384 w 386"/>
                <a:gd name="T1" fmla="*/ 72149703 h 387"/>
                <a:gd name="T2" fmla="*/ 37931896 w 386"/>
                <a:gd name="T3" fmla="*/ 76708672 h 387"/>
                <a:gd name="T4" fmla="*/ 75863791 w 386"/>
                <a:gd name="T5" fmla="*/ 38453396 h 387"/>
                <a:gd name="T6" fmla="*/ 37931896 w 386"/>
                <a:gd name="T7" fmla="*/ 0 h 387"/>
                <a:gd name="T8" fmla="*/ 0 w 386"/>
                <a:gd name="T9" fmla="*/ 36075074 h 3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6" h="387">
                  <a:moveTo>
                    <a:pt x="101" y="364"/>
                  </a:moveTo>
                  <a:cubicBezTo>
                    <a:pt x="129" y="379"/>
                    <a:pt x="160" y="387"/>
                    <a:pt x="193" y="387"/>
                  </a:cubicBezTo>
                  <a:cubicBezTo>
                    <a:pt x="299" y="387"/>
                    <a:pt x="386" y="301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ubicBezTo>
                    <a:pt x="90" y="0"/>
                    <a:pt x="6" y="81"/>
                    <a:pt x="0" y="182"/>
                  </a:cubicBezTo>
                </a:path>
              </a:pathLst>
            </a:cu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792" y="4435387"/>
              <a:ext cx="92595" cy="70325"/>
            </a:xfrm>
            <a:custGeom>
              <a:avLst/>
              <a:gdLst>
                <a:gd name="T0" fmla="*/ 17692259 w 210"/>
                <a:gd name="T1" fmla="*/ 31301301 h 158"/>
                <a:gd name="T2" fmla="*/ 39855534 w 210"/>
                <a:gd name="T3" fmla="*/ 5150639 h 158"/>
                <a:gd name="T4" fmla="*/ 40244433 w 210"/>
                <a:gd name="T5" fmla="*/ 1783050 h 158"/>
                <a:gd name="T6" fmla="*/ 37522581 w 210"/>
                <a:gd name="T7" fmla="*/ 0 h 158"/>
                <a:gd name="T8" fmla="*/ 0 w 210"/>
                <a:gd name="T9" fmla="*/ 0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0" h="158">
                  <a:moveTo>
                    <a:pt x="91" y="158"/>
                  </a:moveTo>
                  <a:cubicBezTo>
                    <a:pt x="205" y="26"/>
                    <a:pt x="205" y="26"/>
                    <a:pt x="205" y="26"/>
                  </a:cubicBezTo>
                  <a:cubicBezTo>
                    <a:pt x="209" y="21"/>
                    <a:pt x="210" y="15"/>
                    <a:pt x="207" y="9"/>
                  </a:cubicBezTo>
                  <a:cubicBezTo>
                    <a:pt x="205" y="4"/>
                    <a:pt x="199" y="0"/>
                    <a:pt x="19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1792" y="4368579"/>
              <a:ext cx="144167" cy="144167"/>
            </a:xfrm>
            <a:custGeom>
              <a:avLst/>
              <a:gdLst>
                <a:gd name="T0" fmla="*/ 0 w 324"/>
                <a:gd name="T1" fmla="*/ 29712597 h 325"/>
                <a:gd name="T2" fmla="*/ 32074488 w 324"/>
                <a:gd name="T3" fmla="*/ 0 h 325"/>
                <a:gd name="T4" fmla="*/ 64148531 w 324"/>
                <a:gd name="T5" fmla="*/ 32073831 h 325"/>
                <a:gd name="T6" fmla="*/ 32074488 w 324"/>
                <a:gd name="T7" fmla="*/ 63951150 h 325"/>
                <a:gd name="T8" fmla="*/ 18016870 w 324"/>
                <a:gd name="T9" fmla="*/ 60802987 h 3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" h="325">
                  <a:moveTo>
                    <a:pt x="0" y="151"/>
                  </a:moveTo>
                  <a:cubicBezTo>
                    <a:pt x="6" y="67"/>
                    <a:pt x="76" y="0"/>
                    <a:pt x="162" y="0"/>
                  </a:cubicBezTo>
                  <a:cubicBezTo>
                    <a:pt x="251" y="0"/>
                    <a:pt x="324" y="73"/>
                    <a:pt x="324" y="163"/>
                  </a:cubicBezTo>
                  <a:cubicBezTo>
                    <a:pt x="324" y="252"/>
                    <a:pt x="251" y="325"/>
                    <a:pt x="162" y="325"/>
                  </a:cubicBezTo>
                  <a:cubicBezTo>
                    <a:pt x="137" y="325"/>
                    <a:pt x="113" y="320"/>
                    <a:pt x="91" y="309"/>
                  </a:cubicBezTo>
                </a:path>
              </a:pathLst>
            </a:custGeom>
            <a:solidFill>
              <a:srgbClr val="FFB5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73" name="组合 253出自【趣你的PPT】(微信:qunideppt)：最优质的PPT资源库"/>
          <p:cNvGrpSpPr>
            <a:grpSpLocks/>
          </p:cNvGrpSpPr>
          <p:nvPr/>
        </p:nvGrpSpPr>
        <p:grpSpPr bwMode="auto">
          <a:xfrm>
            <a:off x="5156200" y="4760913"/>
            <a:ext cx="723900" cy="723900"/>
            <a:chOff x="3166713" y="4281845"/>
            <a:chExt cx="723177" cy="724349"/>
          </a:xfrm>
        </p:grpSpPr>
        <p:sp>
          <p:nvSpPr>
            <p:cNvPr id="400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66713" y="4281845"/>
              <a:ext cx="723177" cy="724349"/>
            </a:xfrm>
            <a:custGeom>
              <a:avLst/>
              <a:gdLst>
                <a:gd name="T0" fmla="*/ 320456479 w 1632"/>
                <a:gd name="T1" fmla="*/ 299038519 h 1632"/>
                <a:gd name="T2" fmla="*/ 298071669 w 1632"/>
                <a:gd name="T3" fmla="*/ 321496001 h 1632"/>
                <a:gd name="T4" fmla="*/ 22384810 w 1632"/>
                <a:gd name="T5" fmla="*/ 321496001 h 1632"/>
                <a:gd name="T6" fmla="*/ 0 w 1632"/>
                <a:gd name="T7" fmla="*/ 299038519 h 1632"/>
                <a:gd name="T8" fmla="*/ 0 w 1632"/>
                <a:gd name="T9" fmla="*/ 22457482 h 1632"/>
                <a:gd name="T10" fmla="*/ 22384810 w 1632"/>
                <a:gd name="T11" fmla="*/ 0 h 1632"/>
                <a:gd name="T12" fmla="*/ 298071669 w 1632"/>
                <a:gd name="T13" fmla="*/ 0 h 1632"/>
                <a:gd name="T14" fmla="*/ 320456479 w 1632"/>
                <a:gd name="T15" fmla="*/ 22457482 h 1632"/>
                <a:gd name="T16" fmla="*/ 320456479 w 1632"/>
                <a:gd name="T17" fmla="*/ 299038519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8"/>
                    <a:pt x="1632" y="1518"/>
                    <a:pt x="1632" y="1518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4769" y="4462346"/>
              <a:ext cx="625893" cy="362175"/>
            </a:xfrm>
            <a:custGeom>
              <a:avLst/>
              <a:gdLst>
                <a:gd name="T0" fmla="*/ 184368294 w 1411"/>
                <a:gd name="T1" fmla="*/ 0 h 816"/>
                <a:gd name="T2" fmla="*/ 93856448 w 1411"/>
                <a:gd name="T3" fmla="*/ 0 h 816"/>
                <a:gd name="T4" fmla="*/ 44665517 w 1411"/>
                <a:gd name="T5" fmla="*/ 160748444 h 816"/>
                <a:gd name="T6" fmla="*/ 138915421 w 1411"/>
                <a:gd name="T7" fmla="*/ 113666582 h 816"/>
                <a:gd name="T8" fmla="*/ 232968819 w 1411"/>
                <a:gd name="T9" fmla="*/ 160157247 h 816"/>
                <a:gd name="T10" fmla="*/ 184368294 w 1411"/>
                <a:gd name="T11" fmla="*/ 0 h 8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411" h="816">
                  <a:moveTo>
                    <a:pt x="937" y="0"/>
                  </a:moveTo>
                  <a:cubicBezTo>
                    <a:pt x="887" y="0"/>
                    <a:pt x="522" y="0"/>
                    <a:pt x="477" y="0"/>
                  </a:cubicBezTo>
                  <a:cubicBezTo>
                    <a:pt x="174" y="0"/>
                    <a:pt x="0" y="816"/>
                    <a:pt x="227" y="816"/>
                  </a:cubicBezTo>
                  <a:cubicBezTo>
                    <a:pt x="419" y="816"/>
                    <a:pt x="444" y="577"/>
                    <a:pt x="706" y="577"/>
                  </a:cubicBezTo>
                  <a:cubicBezTo>
                    <a:pt x="918" y="577"/>
                    <a:pt x="1043" y="813"/>
                    <a:pt x="1184" y="813"/>
                  </a:cubicBezTo>
                  <a:cubicBezTo>
                    <a:pt x="1411" y="813"/>
                    <a:pt x="1240" y="0"/>
                    <a:pt x="937" y="0"/>
                  </a:cubicBezTo>
                </a:path>
              </a:pathLst>
            </a:cu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1029" y="4463518"/>
              <a:ext cx="500481" cy="312947"/>
            </a:xfrm>
            <a:custGeom>
              <a:avLst/>
              <a:gdLst>
                <a:gd name="T0" fmla="*/ 54035517 w 1127"/>
                <a:gd name="T1" fmla="*/ 3526961 h 707"/>
                <a:gd name="T2" fmla="*/ 17748646 w 1127"/>
                <a:gd name="T3" fmla="*/ 45847842 h 707"/>
                <a:gd name="T4" fmla="*/ 114381447 w 1127"/>
                <a:gd name="T5" fmla="*/ 88756550 h 707"/>
                <a:gd name="T6" fmla="*/ 213183146 w 1127"/>
                <a:gd name="T7" fmla="*/ 49962188 h 707"/>
                <a:gd name="T8" fmla="*/ 163683488 w 1127"/>
                <a:gd name="T9" fmla="*/ 0 h 707"/>
                <a:gd name="T10" fmla="*/ 67642649 w 1127"/>
                <a:gd name="T11" fmla="*/ 0 h 707"/>
                <a:gd name="T12" fmla="*/ 54035517 w 1127"/>
                <a:gd name="T13" fmla="*/ 3526961 h 7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27" h="707">
                  <a:moveTo>
                    <a:pt x="274" y="18"/>
                  </a:moveTo>
                  <a:cubicBezTo>
                    <a:pt x="274" y="18"/>
                    <a:pt x="179" y="58"/>
                    <a:pt x="90" y="234"/>
                  </a:cubicBezTo>
                  <a:cubicBezTo>
                    <a:pt x="0" y="411"/>
                    <a:pt x="244" y="577"/>
                    <a:pt x="580" y="453"/>
                  </a:cubicBezTo>
                  <a:cubicBezTo>
                    <a:pt x="580" y="453"/>
                    <a:pt x="1127" y="707"/>
                    <a:pt x="1081" y="255"/>
                  </a:cubicBezTo>
                  <a:cubicBezTo>
                    <a:pt x="1081" y="255"/>
                    <a:pt x="994" y="29"/>
                    <a:pt x="830" y="0"/>
                  </a:cubicBezTo>
                  <a:cubicBezTo>
                    <a:pt x="343" y="0"/>
                    <a:pt x="343" y="0"/>
                    <a:pt x="343" y="0"/>
                  </a:cubicBezTo>
                  <a:cubicBezTo>
                    <a:pt x="343" y="0"/>
                    <a:pt x="298" y="3"/>
                    <a:pt x="274" y="18"/>
                  </a:cubicBezTo>
                  <a:close/>
                </a:path>
              </a:pathLst>
            </a:custGeom>
            <a:solidFill>
              <a:srgbClr val="45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0107" y="4509229"/>
              <a:ext cx="134790" cy="134790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8115" y="4544392"/>
              <a:ext cx="46883" cy="45712"/>
            </a:xfrm>
            <a:custGeom>
              <a:avLst/>
              <a:gdLst>
                <a:gd name="T0" fmla="*/ 7575846 w 105"/>
                <a:gd name="T1" fmla="*/ 18384496 h 105"/>
                <a:gd name="T2" fmla="*/ 1395774 w 105"/>
                <a:gd name="T3" fmla="*/ 7202034 h 105"/>
                <a:gd name="T4" fmla="*/ 13158049 w 105"/>
                <a:gd name="T5" fmla="*/ 1516332 h 105"/>
                <a:gd name="T6" fmla="*/ 19338568 w 105"/>
                <a:gd name="T7" fmla="*/ 12508980 h 105"/>
                <a:gd name="T8" fmla="*/ 7575846 w 105"/>
                <a:gd name="T9" fmla="*/ 18384496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105">
                  <a:moveTo>
                    <a:pt x="38" y="97"/>
                  </a:moveTo>
                  <a:cubicBezTo>
                    <a:pt x="13" y="89"/>
                    <a:pt x="0" y="63"/>
                    <a:pt x="7" y="38"/>
                  </a:cubicBezTo>
                  <a:cubicBezTo>
                    <a:pt x="15" y="14"/>
                    <a:pt x="42" y="0"/>
                    <a:pt x="66" y="8"/>
                  </a:cubicBezTo>
                  <a:cubicBezTo>
                    <a:pt x="91" y="15"/>
                    <a:pt x="105" y="42"/>
                    <a:pt x="97" y="66"/>
                  </a:cubicBezTo>
                  <a:cubicBezTo>
                    <a:pt x="89" y="91"/>
                    <a:pt x="63" y="105"/>
                    <a:pt x="38" y="97"/>
                  </a:cubicBezTo>
                  <a:close/>
                </a:path>
              </a:pathLst>
            </a:custGeom>
            <a:solidFill>
              <a:srgbClr val="3290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2180" y="4591275"/>
              <a:ext cx="71498" cy="71498"/>
            </a:xfrm>
            <a:custGeom>
              <a:avLst/>
              <a:gdLst>
                <a:gd name="T0" fmla="*/ 29753446 w 160"/>
                <a:gd name="T1" fmla="*/ 20115807 h 161"/>
                <a:gd name="T2" fmla="*/ 11781530 w 160"/>
                <a:gd name="T3" fmla="*/ 29384790 h 161"/>
                <a:gd name="T4" fmla="*/ 2396077 w 160"/>
                <a:gd name="T5" fmla="*/ 11635522 h 161"/>
                <a:gd name="T6" fmla="*/ 20367993 w 160"/>
                <a:gd name="T7" fmla="*/ 2366539 h 161"/>
                <a:gd name="T8" fmla="*/ 29753446 w 160"/>
                <a:gd name="T9" fmla="*/ 20115807 h 1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161">
                  <a:moveTo>
                    <a:pt x="149" y="102"/>
                  </a:moveTo>
                  <a:cubicBezTo>
                    <a:pt x="137" y="140"/>
                    <a:pt x="97" y="161"/>
                    <a:pt x="59" y="149"/>
                  </a:cubicBezTo>
                  <a:cubicBezTo>
                    <a:pt x="21" y="137"/>
                    <a:pt x="0" y="97"/>
                    <a:pt x="12" y="59"/>
                  </a:cubicBezTo>
                  <a:cubicBezTo>
                    <a:pt x="23" y="21"/>
                    <a:pt x="64" y="0"/>
                    <a:pt x="102" y="12"/>
                  </a:cubicBezTo>
                  <a:cubicBezTo>
                    <a:pt x="139" y="24"/>
                    <a:pt x="160" y="64"/>
                    <a:pt x="149" y="102"/>
                  </a:cubicBezTo>
                  <a:close/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1482" y="4502197"/>
              <a:ext cx="65637" cy="66809"/>
            </a:xfrm>
            <a:custGeom>
              <a:avLst/>
              <a:gdLst>
                <a:gd name="T0" fmla="*/ 10817687 w 148"/>
                <a:gd name="T1" fmla="*/ 27744567 h 149"/>
                <a:gd name="T2" fmla="*/ 2163360 w 148"/>
                <a:gd name="T3" fmla="*/ 11057562 h 149"/>
                <a:gd name="T4" fmla="*/ 18488346 w 148"/>
                <a:gd name="T5" fmla="*/ 2211423 h 149"/>
                <a:gd name="T6" fmla="*/ 26946206 w 148"/>
                <a:gd name="T7" fmla="*/ 18898428 h 149"/>
                <a:gd name="T8" fmla="*/ 10817687 w 148"/>
                <a:gd name="T9" fmla="*/ 27744567 h 1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8" h="149">
                  <a:moveTo>
                    <a:pt x="55" y="138"/>
                  </a:moveTo>
                  <a:cubicBezTo>
                    <a:pt x="20" y="127"/>
                    <a:pt x="0" y="89"/>
                    <a:pt x="11" y="55"/>
                  </a:cubicBezTo>
                  <a:cubicBezTo>
                    <a:pt x="22" y="20"/>
                    <a:pt x="59" y="0"/>
                    <a:pt x="94" y="11"/>
                  </a:cubicBezTo>
                  <a:cubicBezTo>
                    <a:pt x="129" y="22"/>
                    <a:pt x="148" y="59"/>
                    <a:pt x="137" y="94"/>
                  </a:cubicBezTo>
                  <a:cubicBezTo>
                    <a:pt x="127" y="129"/>
                    <a:pt x="90" y="149"/>
                    <a:pt x="55" y="138"/>
                  </a:cubicBezTo>
                  <a:close/>
                </a:path>
              </a:pathLst>
            </a:custGeom>
            <a:solidFill>
              <a:srgbClr val="EFF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0161" y="4577210"/>
              <a:ext cx="46883" cy="46883"/>
            </a:xfrm>
            <a:custGeom>
              <a:avLst/>
              <a:gdLst>
                <a:gd name="T0" fmla="*/ 19537709 w 105"/>
                <a:gd name="T1" fmla="*/ 13158049 h 105"/>
                <a:gd name="T2" fmla="*/ 7775434 w 105"/>
                <a:gd name="T3" fmla="*/ 19338568 h 105"/>
                <a:gd name="T4" fmla="*/ 1594915 w 105"/>
                <a:gd name="T5" fmla="*/ 7575846 h 105"/>
                <a:gd name="T6" fmla="*/ 13357636 w 105"/>
                <a:gd name="T7" fmla="*/ 1395774 h 105"/>
                <a:gd name="T8" fmla="*/ 19537709 w 105"/>
                <a:gd name="T9" fmla="*/ 13158049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5" h="105">
                  <a:moveTo>
                    <a:pt x="98" y="66"/>
                  </a:moveTo>
                  <a:cubicBezTo>
                    <a:pt x="90" y="91"/>
                    <a:pt x="63" y="105"/>
                    <a:pt x="39" y="97"/>
                  </a:cubicBezTo>
                  <a:cubicBezTo>
                    <a:pt x="14" y="89"/>
                    <a:pt x="0" y="63"/>
                    <a:pt x="8" y="38"/>
                  </a:cubicBezTo>
                  <a:cubicBezTo>
                    <a:pt x="16" y="13"/>
                    <a:pt x="42" y="0"/>
                    <a:pt x="67" y="7"/>
                  </a:cubicBezTo>
                  <a:cubicBezTo>
                    <a:pt x="92" y="15"/>
                    <a:pt x="105" y="41"/>
                    <a:pt x="98" y="66"/>
                  </a:cubicBezTo>
                  <a:close/>
                </a:path>
              </a:pathLst>
            </a:custGeom>
            <a:solidFill>
              <a:srgbClr val="73CC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92926" y="4542048"/>
              <a:ext cx="69153" cy="70325"/>
            </a:xfrm>
            <a:prstGeom prst="ellipse">
              <a:avLst/>
            </a:prstGeom>
            <a:solidFill>
              <a:srgbClr val="363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38690" y="4644019"/>
              <a:ext cx="41023" cy="169953"/>
            </a:xfrm>
            <a:prstGeom prst="rect">
              <a:avLst/>
            </a:prstGeom>
            <a:solidFill>
              <a:srgbClr val="3E3C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74" name="组合 741出自【趣你的PPT】(微信:qunideppt)：最优质的PPT资源库"/>
          <p:cNvGrpSpPr>
            <a:grpSpLocks/>
          </p:cNvGrpSpPr>
          <p:nvPr/>
        </p:nvGrpSpPr>
        <p:grpSpPr bwMode="auto">
          <a:xfrm>
            <a:off x="2960688" y="4754563"/>
            <a:ext cx="722312" cy="722312"/>
            <a:chOff x="3508289" y="4468379"/>
            <a:chExt cx="722956" cy="721714"/>
          </a:xfrm>
        </p:grpSpPr>
        <p:sp>
          <p:nvSpPr>
            <p:cNvPr id="400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8289" y="4468379"/>
              <a:ext cx="722956" cy="721714"/>
            </a:xfrm>
            <a:custGeom>
              <a:avLst/>
              <a:gdLst>
                <a:gd name="T0" fmla="*/ 320064530 w 1633"/>
                <a:gd name="T1" fmla="*/ 296866794 h 1632"/>
                <a:gd name="T2" fmla="*/ 297720630 w 1633"/>
                <a:gd name="T3" fmla="*/ 319161212 h 1632"/>
                <a:gd name="T4" fmla="*/ 22343900 w 1633"/>
                <a:gd name="T5" fmla="*/ 319161212 h 1632"/>
                <a:gd name="T6" fmla="*/ 0 w 1633"/>
                <a:gd name="T7" fmla="*/ 296866794 h 1632"/>
                <a:gd name="T8" fmla="*/ 0 w 1633"/>
                <a:gd name="T9" fmla="*/ 22294418 h 1632"/>
                <a:gd name="T10" fmla="*/ 22343900 w 1633"/>
                <a:gd name="T11" fmla="*/ 0 h 1632"/>
                <a:gd name="T12" fmla="*/ 297720630 w 1633"/>
                <a:gd name="T13" fmla="*/ 0 h 1632"/>
                <a:gd name="T14" fmla="*/ 320064530 w 1633"/>
                <a:gd name="T15" fmla="*/ 22294418 h 1632"/>
                <a:gd name="T16" fmla="*/ 320064530 w 1633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3" h="1632">
                  <a:moveTo>
                    <a:pt x="1633" y="1518"/>
                  </a:moveTo>
                  <a:cubicBezTo>
                    <a:pt x="1633" y="1581"/>
                    <a:pt x="1582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2" y="0"/>
                    <a:pt x="1633" y="51"/>
                    <a:pt x="1633" y="114"/>
                  </a:cubicBezTo>
                  <a:cubicBezTo>
                    <a:pt x="1633" y="1518"/>
                    <a:pt x="1633" y="1518"/>
                    <a:pt x="1633" y="1518"/>
                  </a:cubicBezTo>
                </a:path>
              </a:pathLst>
            </a:cu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89" y="4976435"/>
              <a:ext cx="121735" cy="85712"/>
            </a:xfrm>
            <a:custGeom>
              <a:avLst/>
              <a:gdLst>
                <a:gd name="T0" fmla="*/ 0 w 275"/>
                <a:gd name="T1" fmla="*/ 386363 h 195"/>
                <a:gd name="T2" fmla="*/ 0 w 275"/>
                <a:gd name="T3" fmla="*/ 24729890 h 195"/>
                <a:gd name="T4" fmla="*/ 13325334 w 275"/>
                <a:gd name="T5" fmla="*/ 37674600 h 195"/>
                <a:gd name="T6" fmla="*/ 40759534 w 275"/>
                <a:gd name="T7" fmla="*/ 37674600 h 195"/>
                <a:gd name="T8" fmla="*/ 53888764 w 275"/>
                <a:gd name="T9" fmla="*/ 24729890 h 195"/>
                <a:gd name="T10" fmla="*/ 53888764 w 275"/>
                <a:gd name="T11" fmla="*/ 0 h 195"/>
                <a:gd name="T12" fmla="*/ 0 w 275"/>
                <a:gd name="T13" fmla="*/ 386363 h 1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5" h="195">
                  <a:moveTo>
                    <a:pt x="0" y="2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65"/>
                    <a:pt x="30" y="195"/>
                    <a:pt x="68" y="195"/>
                  </a:cubicBezTo>
                  <a:cubicBezTo>
                    <a:pt x="208" y="195"/>
                    <a:pt x="208" y="195"/>
                    <a:pt x="208" y="195"/>
                  </a:cubicBezTo>
                  <a:cubicBezTo>
                    <a:pt x="245" y="195"/>
                    <a:pt x="275" y="165"/>
                    <a:pt x="275" y="128"/>
                  </a:cubicBezTo>
                  <a:cubicBezTo>
                    <a:pt x="275" y="0"/>
                    <a:pt x="275" y="0"/>
                    <a:pt x="27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89" y="4595083"/>
              <a:ext cx="565197" cy="314275"/>
            </a:xfrm>
            <a:custGeom>
              <a:avLst/>
              <a:gdLst>
                <a:gd name="T0" fmla="*/ 248981219 w 1278"/>
                <a:gd name="T1" fmla="*/ 138720190 h 712"/>
                <a:gd name="T2" fmla="*/ 249959037 w 1278"/>
                <a:gd name="T3" fmla="*/ 131121533 h 712"/>
                <a:gd name="T4" fmla="*/ 249959037 w 1278"/>
                <a:gd name="T5" fmla="*/ 114561183 h 712"/>
                <a:gd name="T6" fmla="*/ 249959037 w 1278"/>
                <a:gd name="T7" fmla="*/ 114561183 h 712"/>
                <a:gd name="T8" fmla="*/ 246829667 w 1278"/>
                <a:gd name="T9" fmla="*/ 100727786 h 712"/>
                <a:gd name="T10" fmla="*/ 246047325 w 1278"/>
                <a:gd name="T11" fmla="*/ 97415981 h 712"/>
                <a:gd name="T12" fmla="*/ 224337215 w 1278"/>
                <a:gd name="T13" fmla="*/ 43836949 h 712"/>
                <a:gd name="T14" fmla="*/ 224141740 w 1278"/>
                <a:gd name="T15" fmla="*/ 43252538 h 712"/>
                <a:gd name="T16" fmla="*/ 178374493 w 1278"/>
                <a:gd name="T17" fmla="*/ 0 h 712"/>
                <a:gd name="T18" fmla="*/ 73540179 w 1278"/>
                <a:gd name="T19" fmla="*/ 0 h 712"/>
                <a:gd name="T20" fmla="*/ 27968849 w 1278"/>
                <a:gd name="T21" fmla="*/ 43252538 h 712"/>
                <a:gd name="T22" fmla="*/ 5085446 w 1278"/>
                <a:gd name="T23" fmla="*/ 96831570 h 712"/>
                <a:gd name="T24" fmla="*/ 0 w 1278"/>
                <a:gd name="T25" fmla="*/ 114561183 h 712"/>
                <a:gd name="T26" fmla="*/ 0 w 1278"/>
                <a:gd name="T27" fmla="*/ 131121533 h 712"/>
                <a:gd name="T28" fmla="*/ 977817 w 1278"/>
                <a:gd name="T29" fmla="*/ 138720190 h 712"/>
                <a:gd name="T30" fmla="*/ 248981219 w 1278"/>
                <a:gd name="T31" fmla="*/ 138720190 h 71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78" h="712">
                  <a:moveTo>
                    <a:pt x="1273" y="712"/>
                  </a:moveTo>
                  <a:cubicBezTo>
                    <a:pt x="1276" y="699"/>
                    <a:pt x="1278" y="686"/>
                    <a:pt x="1278" y="673"/>
                  </a:cubicBezTo>
                  <a:cubicBezTo>
                    <a:pt x="1278" y="588"/>
                    <a:pt x="1278" y="588"/>
                    <a:pt x="1278" y="588"/>
                  </a:cubicBezTo>
                  <a:cubicBezTo>
                    <a:pt x="1278" y="588"/>
                    <a:pt x="1278" y="588"/>
                    <a:pt x="1278" y="588"/>
                  </a:cubicBezTo>
                  <a:cubicBezTo>
                    <a:pt x="1278" y="563"/>
                    <a:pt x="1272" y="539"/>
                    <a:pt x="1262" y="517"/>
                  </a:cubicBezTo>
                  <a:cubicBezTo>
                    <a:pt x="1261" y="511"/>
                    <a:pt x="1259" y="505"/>
                    <a:pt x="1258" y="500"/>
                  </a:cubicBezTo>
                  <a:cubicBezTo>
                    <a:pt x="1147" y="225"/>
                    <a:pt x="1147" y="225"/>
                    <a:pt x="1147" y="225"/>
                  </a:cubicBezTo>
                  <a:cubicBezTo>
                    <a:pt x="1146" y="222"/>
                    <a:pt x="1146" y="222"/>
                    <a:pt x="1146" y="222"/>
                  </a:cubicBezTo>
                  <a:cubicBezTo>
                    <a:pt x="1107" y="107"/>
                    <a:pt x="1052" y="0"/>
                    <a:pt x="912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233" y="0"/>
                    <a:pt x="182" y="109"/>
                    <a:pt x="143" y="222"/>
                  </a:cubicBezTo>
                  <a:cubicBezTo>
                    <a:pt x="26" y="497"/>
                    <a:pt x="26" y="497"/>
                    <a:pt x="26" y="497"/>
                  </a:cubicBezTo>
                  <a:cubicBezTo>
                    <a:pt x="10" y="524"/>
                    <a:pt x="0" y="555"/>
                    <a:pt x="0" y="588"/>
                  </a:cubicBezTo>
                  <a:cubicBezTo>
                    <a:pt x="0" y="673"/>
                    <a:pt x="0" y="673"/>
                    <a:pt x="0" y="673"/>
                  </a:cubicBezTo>
                  <a:cubicBezTo>
                    <a:pt x="0" y="686"/>
                    <a:pt x="2" y="699"/>
                    <a:pt x="5" y="712"/>
                  </a:cubicBezTo>
                  <a:cubicBezTo>
                    <a:pt x="1273" y="712"/>
                    <a:pt x="1273" y="712"/>
                    <a:pt x="1273" y="712"/>
                  </a:cubicBezTo>
                </a:path>
              </a:pathLst>
            </a:custGeom>
            <a:solidFill>
              <a:srgbClr val="45A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7789" y="4909357"/>
              <a:ext cx="565197" cy="68321"/>
            </a:xfrm>
            <a:custGeom>
              <a:avLst/>
              <a:gdLst>
                <a:gd name="T0" fmla="*/ 977817 w 1278"/>
                <a:gd name="T1" fmla="*/ 0 h 154"/>
                <a:gd name="T2" fmla="*/ 0 w 1278"/>
                <a:gd name="T3" fmla="*/ 4723466 h 154"/>
                <a:gd name="T4" fmla="*/ 0 w 1278"/>
                <a:gd name="T5" fmla="*/ 30113146 h 154"/>
                <a:gd name="T6" fmla="*/ 53786145 w 1278"/>
                <a:gd name="T7" fmla="*/ 29719635 h 154"/>
                <a:gd name="T8" fmla="*/ 197542101 w 1278"/>
                <a:gd name="T9" fmla="*/ 29719635 h 154"/>
                <a:gd name="T10" fmla="*/ 249959037 w 1278"/>
                <a:gd name="T11" fmla="*/ 30310124 h 154"/>
                <a:gd name="T12" fmla="*/ 249959037 w 1278"/>
                <a:gd name="T13" fmla="*/ 4723466 h 154"/>
                <a:gd name="T14" fmla="*/ 248981219 w 1278"/>
                <a:gd name="T15" fmla="*/ 0 h 154"/>
                <a:gd name="T16" fmla="*/ 977817 w 1278"/>
                <a:gd name="T17" fmla="*/ 0 h 15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78" h="154">
                  <a:moveTo>
                    <a:pt x="5" y="0"/>
                  </a:moveTo>
                  <a:cubicBezTo>
                    <a:pt x="2" y="7"/>
                    <a:pt x="0" y="16"/>
                    <a:pt x="0" y="2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1010" y="151"/>
                    <a:pt x="1010" y="151"/>
                    <a:pt x="1010" y="151"/>
                  </a:cubicBezTo>
                  <a:cubicBezTo>
                    <a:pt x="1278" y="154"/>
                    <a:pt x="1278" y="154"/>
                    <a:pt x="1278" y="154"/>
                  </a:cubicBezTo>
                  <a:cubicBezTo>
                    <a:pt x="1278" y="24"/>
                    <a:pt x="1278" y="24"/>
                    <a:pt x="1278" y="24"/>
                  </a:cubicBezTo>
                  <a:cubicBezTo>
                    <a:pt x="1278" y="16"/>
                    <a:pt x="1276" y="7"/>
                    <a:pt x="1273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323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4978" y="4975193"/>
              <a:ext cx="118008" cy="86953"/>
            </a:xfrm>
            <a:custGeom>
              <a:avLst/>
              <a:gdLst>
                <a:gd name="T0" fmla="*/ 0 w 268"/>
                <a:gd name="T1" fmla="*/ 389744 h 197"/>
                <a:gd name="T2" fmla="*/ 0 w 268"/>
                <a:gd name="T3" fmla="*/ 25326716 h 197"/>
                <a:gd name="T4" fmla="*/ 13184312 w 268"/>
                <a:gd name="T5" fmla="*/ 38379818 h 197"/>
                <a:gd name="T6" fmla="*/ 38777957 w 268"/>
                <a:gd name="T7" fmla="*/ 38379818 h 197"/>
                <a:gd name="T8" fmla="*/ 51962269 w 268"/>
                <a:gd name="T9" fmla="*/ 25326716 h 197"/>
                <a:gd name="T10" fmla="*/ 51962269 w 268"/>
                <a:gd name="T11" fmla="*/ 0 h 197"/>
                <a:gd name="T12" fmla="*/ 0 w 268"/>
                <a:gd name="T13" fmla="*/ 389744 h 1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68" h="197">
                  <a:moveTo>
                    <a:pt x="0" y="2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0" y="167"/>
                    <a:pt x="30" y="197"/>
                    <a:pt x="68" y="197"/>
                  </a:cubicBezTo>
                  <a:cubicBezTo>
                    <a:pt x="200" y="197"/>
                    <a:pt x="200" y="197"/>
                    <a:pt x="200" y="197"/>
                  </a:cubicBezTo>
                  <a:cubicBezTo>
                    <a:pt x="237" y="197"/>
                    <a:pt x="268" y="167"/>
                    <a:pt x="268" y="130"/>
                  </a:cubicBezTo>
                  <a:cubicBezTo>
                    <a:pt x="268" y="0"/>
                    <a:pt x="268" y="0"/>
                    <a:pt x="26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9899" y="4633590"/>
              <a:ext cx="443462" cy="144094"/>
            </a:xfrm>
            <a:custGeom>
              <a:avLst/>
              <a:gdLst>
                <a:gd name="T0" fmla="*/ 16420474 w 1003"/>
                <a:gd name="T1" fmla="*/ 31649849 h 326"/>
                <a:gd name="T2" fmla="*/ 45938772 w 1003"/>
                <a:gd name="T3" fmla="*/ 0 h 326"/>
                <a:gd name="T4" fmla="*/ 150718276 w 1003"/>
                <a:gd name="T5" fmla="*/ 0 h 326"/>
                <a:gd name="T6" fmla="*/ 180236132 w 1003"/>
                <a:gd name="T7" fmla="*/ 31649849 h 326"/>
                <a:gd name="T8" fmla="*/ 196070334 w 1003"/>
                <a:gd name="T9" fmla="*/ 63690432 h 326"/>
                <a:gd name="T10" fmla="*/ 179258571 w 1003"/>
                <a:gd name="T11" fmla="*/ 60759931 h 326"/>
                <a:gd name="T12" fmla="*/ 15247930 w 1003"/>
                <a:gd name="T13" fmla="*/ 60759931 h 326"/>
                <a:gd name="T14" fmla="*/ 0 w 1003"/>
                <a:gd name="T15" fmla="*/ 63104332 h 326"/>
                <a:gd name="T16" fmla="*/ 16420474 w 1003"/>
                <a:gd name="T17" fmla="*/ 31649849 h 3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3" h="326">
                  <a:moveTo>
                    <a:pt x="84" y="162"/>
                  </a:moveTo>
                  <a:cubicBezTo>
                    <a:pt x="128" y="38"/>
                    <a:pt x="164" y="0"/>
                    <a:pt x="235" y="0"/>
                  </a:cubicBezTo>
                  <a:cubicBezTo>
                    <a:pt x="771" y="0"/>
                    <a:pt x="771" y="0"/>
                    <a:pt x="771" y="0"/>
                  </a:cubicBezTo>
                  <a:cubicBezTo>
                    <a:pt x="842" y="0"/>
                    <a:pt x="882" y="42"/>
                    <a:pt x="922" y="162"/>
                  </a:cubicBezTo>
                  <a:cubicBezTo>
                    <a:pt x="1003" y="326"/>
                    <a:pt x="1003" y="326"/>
                    <a:pt x="1003" y="326"/>
                  </a:cubicBezTo>
                  <a:cubicBezTo>
                    <a:pt x="977" y="316"/>
                    <a:pt x="948" y="311"/>
                    <a:pt x="917" y="311"/>
                  </a:cubicBezTo>
                  <a:cubicBezTo>
                    <a:pt x="78" y="311"/>
                    <a:pt x="78" y="311"/>
                    <a:pt x="78" y="311"/>
                  </a:cubicBezTo>
                  <a:cubicBezTo>
                    <a:pt x="51" y="311"/>
                    <a:pt x="25" y="315"/>
                    <a:pt x="0" y="323"/>
                  </a:cubicBezTo>
                  <a:cubicBezTo>
                    <a:pt x="84" y="162"/>
                    <a:pt x="84" y="162"/>
                    <a:pt x="84" y="162"/>
                  </a:cubicBezTo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1266" y="4864638"/>
              <a:ext cx="108070" cy="42235"/>
            </a:xfrm>
            <a:custGeom>
              <a:avLst/>
              <a:gdLst>
                <a:gd name="T0" fmla="*/ 38135918 w 245"/>
                <a:gd name="T1" fmla="*/ 18389641 h 97"/>
                <a:gd name="T2" fmla="*/ 9339454 w 245"/>
                <a:gd name="T3" fmla="*/ 18389641 h 97"/>
                <a:gd name="T4" fmla="*/ 0 w 245"/>
                <a:gd name="T5" fmla="*/ 9100119 h 97"/>
                <a:gd name="T6" fmla="*/ 9339454 w 245"/>
                <a:gd name="T7" fmla="*/ 0 h 97"/>
                <a:gd name="T8" fmla="*/ 38135918 w 245"/>
                <a:gd name="T9" fmla="*/ 0 h 97"/>
                <a:gd name="T10" fmla="*/ 47669898 w 245"/>
                <a:gd name="T11" fmla="*/ 9100119 h 97"/>
                <a:gd name="T12" fmla="*/ 38135918 w 245"/>
                <a:gd name="T13" fmla="*/ 18389641 h 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5" h="97">
                  <a:moveTo>
                    <a:pt x="196" y="97"/>
                  </a:moveTo>
                  <a:cubicBezTo>
                    <a:pt x="48" y="97"/>
                    <a:pt x="48" y="97"/>
                    <a:pt x="48" y="97"/>
                  </a:cubicBezTo>
                  <a:cubicBezTo>
                    <a:pt x="22" y="97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23" y="0"/>
                    <a:pt x="245" y="22"/>
                    <a:pt x="245" y="48"/>
                  </a:cubicBezTo>
                  <a:cubicBezTo>
                    <a:pt x="245" y="75"/>
                    <a:pt x="223" y="97"/>
                    <a:pt x="196" y="97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2813" y="4875818"/>
              <a:ext cx="180117" cy="27328"/>
            </a:xfrm>
            <a:custGeom>
              <a:avLst/>
              <a:gdLst>
                <a:gd name="T0" fmla="*/ 73805381 w 406"/>
                <a:gd name="T1" fmla="*/ 12242944 h 61"/>
                <a:gd name="T2" fmla="*/ 6101352 w 406"/>
                <a:gd name="T3" fmla="*/ 12242944 h 61"/>
                <a:gd name="T4" fmla="*/ 0 w 406"/>
                <a:gd name="T5" fmla="*/ 6221824 h 61"/>
                <a:gd name="T6" fmla="*/ 6101352 w 406"/>
                <a:gd name="T7" fmla="*/ 0 h 61"/>
                <a:gd name="T8" fmla="*/ 73805381 w 406"/>
                <a:gd name="T9" fmla="*/ 0 h 61"/>
                <a:gd name="T10" fmla="*/ 79906733 w 406"/>
                <a:gd name="T11" fmla="*/ 6221824 h 61"/>
                <a:gd name="T12" fmla="*/ 73805381 w 406"/>
                <a:gd name="T13" fmla="*/ 1224294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6" h="61">
                  <a:moveTo>
                    <a:pt x="375" y="61"/>
                  </a:move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47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92" y="0"/>
                    <a:pt x="406" y="14"/>
                    <a:pt x="406" y="31"/>
                  </a:cubicBezTo>
                  <a:cubicBezTo>
                    <a:pt x="406" y="47"/>
                    <a:pt x="392" y="61"/>
                    <a:pt x="375" y="61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954" y="4864638"/>
              <a:ext cx="109313" cy="42235"/>
            </a:xfrm>
            <a:custGeom>
              <a:avLst/>
              <a:gdLst>
                <a:gd name="T0" fmla="*/ 39018048 w 245"/>
                <a:gd name="T1" fmla="*/ 18389641 h 97"/>
                <a:gd name="T2" fmla="*/ 9754735 w 245"/>
                <a:gd name="T3" fmla="*/ 18389641 h 97"/>
                <a:gd name="T4" fmla="*/ 0 w 245"/>
                <a:gd name="T5" fmla="*/ 9100119 h 97"/>
                <a:gd name="T6" fmla="*/ 9754735 w 245"/>
                <a:gd name="T7" fmla="*/ 0 h 97"/>
                <a:gd name="T8" fmla="*/ 39018048 w 245"/>
                <a:gd name="T9" fmla="*/ 0 h 97"/>
                <a:gd name="T10" fmla="*/ 48772784 w 245"/>
                <a:gd name="T11" fmla="*/ 9100119 h 97"/>
                <a:gd name="T12" fmla="*/ 39018048 w 245"/>
                <a:gd name="T13" fmla="*/ 18389641 h 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45" h="97">
                  <a:moveTo>
                    <a:pt x="196" y="97"/>
                  </a:moveTo>
                  <a:cubicBezTo>
                    <a:pt x="49" y="97"/>
                    <a:pt x="49" y="97"/>
                    <a:pt x="49" y="97"/>
                  </a:cubicBezTo>
                  <a:cubicBezTo>
                    <a:pt x="22" y="97"/>
                    <a:pt x="0" y="75"/>
                    <a:pt x="0" y="48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223" y="0"/>
                    <a:pt x="245" y="22"/>
                    <a:pt x="245" y="48"/>
                  </a:cubicBezTo>
                  <a:cubicBezTo>
                    <a:pt x="245" y="75"/>
                    <a:pt x="223" y="97"/>
                    <a:pt x="196" y="97"/>
                  </a:cubicBez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3673" y="4643528"/>
              <a:ext cx="85711" cy="168938"/>
            </a:xfrm>
            <a:custGeom>
              <a:avLst/>
              <a:gdLst>
                <a:gd name="T0" fmla="*/ 1931794 w 195"/>
                <a:gd name="T1" fmla="*/ 0 h 380"/>
                <a:gd name="T2" fmla="*/ 1159076 w 195"/>
                <a:gd name="T3" fmla="*/ 4940992 h 380"/>
                <a:gd name="T4" fmla="*/ 7534656 w 195"/>
                <a:gd name="T5" fmla="*/ 23519726 h 380"/>
                <a:gd name="T6" fmla="*/ 23183727 w 195"/>
                <a:gd name="T7" fmla="*/ 58700620 h 380"/>
                <a:gd name="T8" fmla="*/ 18933340 w 195"/>
                <a:gd name="T9" fmla="*/ 62060708 h 380"/>
                <a:gd name="T10" fmla="*/ 13330918 w 195"/>
                <a:gd name="T11" fmla="*/ 61665482 h 380"/>
                <a:gd name="T12" fmla="*/ 11012325 w 195"/>
                <a:gd name="T13" fmla="*/ 61467647 h 380"/>
                <a:gd name="T14" fmla="*/ 1159076 w 195"/>
                <a:gd name="T15" fmla="*/ 68187823 h 380"/>
                <a:gd name="T16" fmla="*/ 12557760 w 195"/>
                <a:gd name="T17" fmla="*/ 75105389 h 380"/>
                <a:gd name="T18" fmla="*/ 13910236 w 195"/>
                <a:gd name="T19" fmla="*/ 75105389 h 380"/>
                <a:gd name="T20" fmla="*/ 32843576 w 195"/>
                <a:gd name="T21" fmla="*/ 57119716 h 380"/>
                <a:gd name="T22" fmla="*/ 12171402 w 195"/>
                <a:gd name="T23" fmla="*/ 8894141 h 380"/>
                <a:gd name="T24" fmla="*/ 1931794 w 195"/>
                <a:gd name="T25" fmla="*/ 0 h 3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95" h="380">
                  <a:moveTo>
                    <a:pt x="10" y="0"/>
                  </a:moveTo>
                  <a:cubicBezTo>
                    <a:pt x="3" y="0"/>
                    <a:pt x="0" y="7"/>
                    <a:pt x="6" y="25"/>
                  </a:cubicBezTo>
                  <a:cubicBezTo>
                    <a:pt x="22" y="77"/>
                    <a:pt x="39" y="119"/>
                    <a:pt x="39" y="119"/>
                  </a:cubicBezTo>
                  <a:cubicBezTo>
                    <a:pt x="120" y="297"/>
                    <a:pt x="120" y="297"/>
                    <a:pt x="120" y="297"/>
                  </a:cubicBezTo>
                  <a:cubicBezTo>
                    <a:pt x="120" y="297"/>
                    <a:pt x="134" y="314"/>
                    <a:pt x="98" y="314"/>
                  </a:cubicBezTo>
                  <a:cubicBezTo>
                    <a:pt x="91" y="314"/>
                    <a:pt x="81" y="314"/>
                    <a:pt x="69" y="312"/>
                  </a:cubicBezTo>
                  <a:cubicBezTo>
                    <a:pt x="65" y="311"/>
                    <a:pt x="61" y="311"/>
                    <a:pt x="57" y="311"/>
                  </a:cubicBezTo>
                  <a:cubicBezTo>
                    <a:pt x="27" y="311"/>
                    <a:pt x="7" y="328"/>
                    <a:pt x="6" y="345"/>
                  </a:cubicBezTo>
                  <a:cubicBezTo>
                    <a:pt x="4" y="363"/>
                    <a:pt x="21" y="380"/>
                    <a:pt x="65" y="380"/>
                  </a:cubicBezTo>
                  <a:cubicBezTo>
                    <a:pt x="68" y="380"/>
                    <a:pt x="70" y="380"/>
                    <a:pt x="72" y="380"/>
                  </a:cubicBezTo>
                  <a:cubicBezTo>
                    <a:pt x="174" y="376"/>
                    <a:pt x="195" y="344"/>
                    <a:pt x="170" y="289"/>
                  </a:cubicBezTo>
                  <a:cubicBezTo>
                    <a:pt x="145" y="233"/>
                    <a:pt x="79" y="74"/>
                    <a:pt x="63" y="45"/>
                  </a:cubicBezTo>
                  <a:cubicBezTo>
                    <a:pt x="52" y="25"/>
                    <a:pt x="24" y="0"/>
                    <a:pt x="10" y="0"/>
                  </a:cubicBezTo>
                </a:path>
              </a:pathLst>
            </a:custGeom>
            <a:solidFill>
              <a:srgbClr val="3C7D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0516" y="4605020"/>
              <a:ext cx="248438" cy="19875"/>
            </a:xfrm>
            <a:custGeom>
              <a:avLst/>
              <a:gdLst>
                <a:gd name="T0" fmla="*/ 96046836 w 564"/>
                <a:gd name="T1" fmla="*/ 0 h 46"/>
                <a:gd name="T2" fmla="*/ 13388341 w 564"/>
                <a:gd name="T3" fmla="*/ 0 h 46"/>
                <a:gd name="T4" fmla="*/ 0 w 564"/>
                <a:gd name="T5" fmla="*/ 3360171 h 46"/>
                <a:gd name="T6" fmla="*/ 0 w 564"/>
                <a:gd name="T7" fmla="*/ 5040473 h 46"/>
                <a:gd name="T8" fmla="*/ 13388341 w 564"/>
                <a:gd name="T9" fmla="*/ 8587296 h 46"/>
                <a:gd name="T10" fmla="*/ 96046836 w 564"/>
                <a:gd name="T11" fmla="*/ 8587296 h 46"/>
                <a:gd name="T12" fmla="*/ 109435177 w 564"/>
                <a:gd name="T13" fmla="*/ 5040473 h 46"/>
                <a:gd name="T14" fmla="*/ 109435177 w 564"/>
                <a:gd name="T15" fmla="*/ 3360171 h 46"/>
                <a:gd name="T16" fmla="*/ 96046836 w 564"/>
                <a:gd name="T17" fmla="*/ 0 h 4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64" h="46">
                  <a:moveTo>
                    <a:pt x="495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8"/>
                    <a:pt x="0" y="1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7"/>
                    <a:pt x="31" y="46"/>
                    <a:pt x="69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533" y="46"/>
                    <a:pt x="564" y="37"/>
                    <a:pt x="564" y="27"/>
                  </a:cubicBezTo>
                  <a:cubicBezTo>
                    <a:pt x="564" y="18"/>
                    <a:pt x="564" y="18"/>
                    <a:pt x="564" y="18"/>
                  </a:cubicBezTo>
                  <a:cubicBezTo>
                    <a:pt x="564" y="8"/>
                    <a:pt x="533" y="0"/>
                    <a:pt x="495" y="0"/>
                  </a:cubicBezTo>
                </a:path>
              </a:pathLst>
            </a:custGeom>
            <a:solidFill>
              <a:srgbClr val="3F8A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5547" y="4652223"/>
              <a:ext cx="240985" cy="89438"/>
            </a:xfrm>
            <a:custGeom>
              <a:avLst/>
              <a:gdLst>
                <a:gd name="T0" fmla="*/ 114184656 w 194"/>
                <a:gd name="T1" fmla="*/ 0 h 72"/>
                <a:gd name="T2" fmla="*/ 114184656 w 194"/>
                <a:gd name="T3" fmla="*/ 20060198 h 72"/>
                <a:gd name="T4" fmla="*/ 270031146 w 194"/>
                <a:gd name="T5" fmla="*/ 20060198 h 72"/>
                <a:gd name="T6" fmla="*/ 0 w 194"/>
                <a:gd name="T7" fmla="*/ 111099387 h 72"/>
                <a:gd name="T8" fmla="*/ 299349331 w 194"/>
                <a:gd name="T9" fmla="*/ 111099387 h 72"/>
                <a:gd name="T10" fmla="*/ 242257003 w 194"/>
                <a:gd name="T11" fmla="*/ 83325161 h 72"/>
                <a:gd name="T12" fmla="*/ 117270257 w 194"/>
                <a:gd name="T13" fmla="*/ 83325161 h 72"/>
                <a:gd name="T14" fmla="*/ 246886648 w 194"/>
                <a:gd name="T15" fmla="*/ 41661959 h 72"/>
                <a:gd name="T16" fmla="*/ 299349331 w 194"/>
                <a:gd name="T17" fmla="*/ 7715270 h 72"/>
                <a:gd name="T18" fmla="*/ 114184656 w 194"/>
                <a:gd name="T19" fmla="*/ 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4" h="72">
                  <a:moveTo>
                    <a:pt x="74" y="0"/>
                  </a:moveTo>
                  <a:lnTo>
                    <a:pt x="74" y="13"/>
                  </a:lnTo>
                  <a:lnTo>
                    <a:pt x="175" y="13"/>
                  </a:lnTo>
                  <a:lnTo>
                    <a:pt x="0" y="72"/>
                  </a:lnTo>
                  <a:lnTo>
                    <a:pt x="194" y="72"/>
                  </a:lnTo>
                  <a:lnTo>
                    <a:pt x="157" y="54"/>
                  </a:lnTo>
                  <a:lnTo>
                    <a:pt x="76" y="54"/>
                  </a:lnTo>
                  <a:lnTo>
                    <a:pt x="160" y="27"/>
                  </a:lnTo>
                  <a:lnTo>
                    <a:pt x="194" y="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2D8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45547" y="4652223"/>
              <a:ext cx="240985" cy="89438"/>
            </a:xfrm>
            <a:custGeom>
              <a:avLst/>
              <a:gdLst>
                <a:gd name="T0" fmla="*/ 114184656 w 194"/>
                <a:gd name="T1" fmla="*/ 0 h 72"/>
                <a:gd name="T2" fmla="*/ 114184656 w 194"/>
                <a:gd name="T3" fmla="*/ 20060198 h 72"/>
                <a:gd name="T4" fmla="*/ 270031146 w 194"/>
                <a:gd name="T5" fmla="*/ 20060198 h 72"/>
                <a:gd name="T6" fmla="*/ 0 w 194"/>
                <a:gd name="T7" fmla="*/ 111099387 h 72"/>
                <a:gd name="T8" fmla="*/ 299349331 w 194"/>
                <a:gd name="T9" fmla="*/ 111099387 h 72"/>
                <a:gd name="T10" fmla="*/ 242257003 w 194"/>
                <a:gd name="T11" fmla="*/ 83325161 h 72"/>
                <a:gd name="T12" fmla="*/ 117270257 w 194"/>
                <a:gd name="T13" fmla="*/ 83325161 h 72"/>
                <a:gd name="T14" fmla="*/ 246886648 w 194"/>
                <a:gd name="T15" fmla="*/ 41661959 h 72"/>
                <a:gd name="T16" fmla="*/ 299349331 w 194"/>
                <a:gd name="T17" fmla="*/ 7715270 h 72"/>
                <a:gd name="T18" fmla="*/ 114184656 w 194"/>
                <a:gd name="T19" fmla="*/ 0 h 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94" h="72">
                  <a:moveTo>
                    <a:pt x="74" y="0"/>
                  </a:moveTo>
                  <a:lnTo>
                    <a:pt x="74" y="13"/>
                  </a:lnTo>
                  <a:lnTo>
                    <a:pt x="175" y="13"/>
                  </a:lnTo>
                  <a:lnTo>
                    <a:pt x="0" y="72"/>
                  </a:lnTo>
                  <a:lnTo>
                    <a:pt x="194" y="72"/>
                  </a:lnTo>
                  <a:lnTo>
                    <a:pt x="157" y="54"/>
                  </a:lnTo>
                  <a:lnTo>
                    <a:pt x="76" y="54"/>
                  </a:lnTo>
                  <a:lnTo>
                    <a:pt x="160" y="27"/>
                  </a:lnTo>
                  <a:lnTo>
                    <a:pt x="194" y="5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75" name="组合 734出自【趣你的PPT】(微信:qunideppt)：最优质的PPT资源库"/>
          <p:cNvGrpSpPr>
            <a:grpSpLocks/>
          </p:cNvGrpSpPr>
          <p:nvPr/>
        </p:nvGrpSpPr>
        <p:grpSpPr bwMode="auto">
          <a:xfrm>
            <a:off x="4059238" y="4754563"/>
            <a:ext cx="720725" cy="722312"/>
            <a:chOff x="4335589" y="4468379"/>
            <a:chExt cx="721713" cy="721714"/>
          </a:xfrm>
        </p:grpSpPr>
        <p:sp>
          <p:nvSpPr>
            <p:cNvPr id="399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5589" y="4468379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7061405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7061405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9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9" y="0"/>
                    <a:pt x="1519" y="0"/>
                    <a:pt x="1519" y="0"/>
                  </a:cubicBezTo>
                  <a:cubicBezTo>
                    <a:pt x="1581" y="0"/>
                    <a:pt x="1632" y="51"/>
                    <a:pt x="1632" y="114"/>
                  </a:cubicBezTo>
                  <a:cubicBezTo>
                    <a:pt x="1632" y="1518"/>
                    <a:pt x="1632" y="1518"/>
                    <a:pt x="1632" y="1518"/>
                  </a:cubicBezTo>
                </a:path>
              </a:pathLst>
            </a:cu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97074" y="4939169"/>
              <a:ext cx="122977" cy="1242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399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90231" y="4939169"/>
              <a:ext cx="122977" cy="1242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399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89003" y="4862154"/>
              <a:ext cx="19875" cy="62110"/>
            </a:xfrm>
            <a:custGeom>
              <a:avLst/>
              <a:gdLst>
                <a:gd name="T0" fmla="*/ 8977628 w 44"/>
                <a:gd name="T1" fmla="*/ 0 h 140"/>
                <a:gd name="T2" fmla="*/ 3264469 w 44"/>
                <a:gd name="T3" fmla="*/ 4133421 h 140"/>
                <a:gd name="T4" fmla="*/ 3264469 w 44"/>
                <a:gd name="T5" fmla="*/ 4723466 h 140"/>
                <a:gd name="T6" fmla="*/ 3060750 w 44"/>
                <a:gd name="T7" fmla="*/ 4526932 h 140"/>
                <a:gd name="T8" fmla="*/ 0 w 44"/>
                <a:gd name="T9" fmla="*/ 13383818 h 140"/>
                <a:gd name="T10" fmla="*/ 3060750 w 44"/>
                <a:gd name="T11" fmla="*/ 22240704 h 140"/>
                <a:gd name="T12" fmla="*/ 3264469 w 44"/>
                <a:gd name="T13" fmla="*/ 22240704 h 140"/>
                <a:gd name="T14" fmla="*/ 3264469 w 44"/>
                <a:gd name="T15" fmla="*/ 23027726 h 140"/>
                <a:gd name="T16" fmla="*/ 8977628 w 44"/>
                <a:gd name="T17" fmla="*/ 27554658 h 140"/>
                <a:gd name="T18" fmla="*/ 8977628 w 44"/>
                <a:gd name="T19" fmla="*/ 0 h 1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4" h="140">
                  <a:moveTo>
                    <a:pt x="44" y="0"/>
                  </a:moveTo>
                  <a:cubicBezTo>
                    <a:pt x="16" y="21"/>
                    <a:pt x="16" y="21"/>
                    <a:pt x="16" y="21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7" y="23"/>
                    <a:pt x="0" y="44"/>
                    <a:pt x="0" y="68"/>
                  </a:cubicBezTo>
                  <a:cubicBezTo>
                    <a:pt x="0" y="93"/>
                    <a:pt x="7" y="113"/>
                    <a:pt x="15" y="113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44" y="140"/>
                    <a:pt x="44" y="140"/>
                    <a:pt x="44" y="14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6E6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8878" y="4694458"/>
              <a:ext cx="159001" cy="262103"/>
            </a:xfrm>
            <a:custGeom>
              <a:avLst/>
              <a:gdLst>
                <a:gd name="T0" fmla="*/ 38216617 w 361"/>
                <a:gd name="T1" fmla="*/ 115653169 h 594"/>
                <a:gd name="T2" fmla="*/ 65763430 w 361"/>
                <a:gd name="T3" fmla="*/ 98519399 h 594"/>
                <a:gd name="T4" fmla="*/ 70031352 w 361"/>
                <a:gd name="T5" fmla="*/ 98908582 h 594"/>
                <a:gd name="T6" fmla="*/ 70031352 w 361"/>
                <a:gd name="T7" fmla="*/ 85085076 h 594"/>
                <a:gd name="T8" fmla="*/ 70031352 w 361"/>
                <a:gd name="T9" fmla="*/ 74181768 h 594"/>
                <a:gd name="T10" fmla="*/ 70031352 w 361"/>
                <a:gd name="T11" fmla="*/ 0 h 594"/>
                <a:gd name="T12" fmla="*/ 47528086 w 361"/>
                <a:gd name="T13" fmla="*/ 0 h 594"/>
                <a:gd name="T14" fmla="*/ 27158780 w 361"/>
                <a:gd name="T15" fmla="*/ 0 h 594"/>
                <a:gd name="T16" fmla="*/ 7371744 w 361"/>
                <a:gd name="T17" fmla="*/ 20054410 h 594"/>
                <a:gd name="T18" fmla="*/ 0 w 361"/>
                <a:gd name="T19" fmla="*/ 62694243 h 594"/>
                <a:gd name="T20" fmla="*/ 0 w 361"/>
                <a:gd name="T21" fmla="*/ 62694243 h 594"/>
                <a:gd name="T22" fmla="*/ 0 w 361"/>
                <a:gd name="T23" fmla="*/ 68535081 h 594"/>
                <a:gd name="T24" fmla="*/ 0 w 361"/>
                <a:gd name="T25" fmla="*/ 95793351 h 594"/>
                <a:gd name="T26" fmla="*/ 0 w 361"/>
                <a:gd name="T27" fmla="*/ 110006924 h 594"/>
                <a:gd name="T28" fmla="*/ 193796 w 361"/>
                <a:gd name="T29" fmla="*/ 113316746 h 594"/>
                <a:gd name="T30" fmla="*/ 38216617 w 361"/>
                <a:gd name="T31" fmla="*/ 115653169 h 59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361" h="594">
                  <a:moveTo>
                    <a:pt x="197" y="594"/>
                  </a:moveTo>
                  <a:cubicBezTo>
                    <a:pt x="223" y="542"/>
                    <a:pt x="277" y="507"/>
                    <a:pt x="339" y="506"/>
                  </a:cubicBezTo>
                  <a:cubicBezTo>
                    <a:pt x="347" y="506"/>
                    <a:pt x="354" y="507"/>
                    <a:pt x="361" y="508"/>
                  </a:cubicBezTo>
                  <a:cubicBezTo>
                    <a:pt x="361" y="437"/>
                    <a:pt x="361" y="437"/>
                    <a:pt x="361" y="437"/>
                  </a:cubicBezTo>
                  <a:cubicBezTo>
                    <a:pt x="361" y="381"/>
                    <a:pt x="361" y="381"/>
                    <a:pt x="361" y="381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84" y="0"/>
                    <a:pt x="38" y="46"/>
                    <a:pt x="38" y="103"/>
                  </a:cubicBezTo>
                  <a:cubicBezTo>
                    <a:pt x="38" y="103"/>
                    <a:pt x="3" y="180"/>
                    <a:pt x="0" y="322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492"/>
                    <a:pt x="0" y="492"/>
                    <a:pt x="0" y="492"/>
                  </a:cubicBezTo>
                  <a:cubicBezTo>
                    <a:pt x="0" y="565"/>
                    <a:pt x="0" y="565"/>
                    <a:pt x="0" y="565"/>
                  </a:cubicBezTo>
                  <a:cubicBezTo>
                    <a:pt x="0" y="571"/>
                    <a:pt x="1" y="576"/>
                    <a:pt x="1" y="582"/>
                  </a:cubicBezTo>
                  <a:cubicBezTo>
                    <a:pt x="197" y="594"/>
                    <a:pt x="197" y="594"/>
                    <a:pt x="197" y="5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67878" y="4886997"/>
              <a:ext cx="436009" cy="101860"/>
            </a:xfrm>
            <a:custGeom>
              <a:avLst/>
              <a:gdLst>
                <a:gd name="T0" fmla="*/ 196293 w 984"/>
                <a:gd name="T1" fmla="*/ 13925591 h 230"/>
                <a:gd name="T2" fmla="*/ 27290884 w 984"/>
                <a:gd name="T3" fmla="*/ 45110694 h 230"/>
                <a:gd name="T4" fmla="*/ 27290884 w 984"/>
                <a:gd name="T5" fmla="*/ 45110694 h 230"/>
                <a:gd name="T6" fmla="*/ 27683470 w 984"/>
                <a:gd name="T7" fmla="*/ 45110694 h 230"/>
                <a:gd name="T8" fmla="*/ 94241307 w 984"/>
                <a:gd name="T9" fmla="*/ 45110694 h 230"/>
                <a:gd name="T10" fmla="*/ 94437600 w 984"/>
                <a:gd name="T11" fmla="*/ 45110694 h 230"/>
                <a:gd name="T12" fmla="*/ 126047809 w 984"/>
                <a:gd name="T13" fmla="*/ 13533208 h 230"/>
                <a:gd name="T14" fmla="*/ 157461726 w 984"/>
                <a:gd name="T15" fmla="*/ 45110694 h 230"/>
                <a:gd name="T16" fmla="*/ 157461726 w 984"/>
                <a:gd name="T17" fmla="*/ 45110694 h 230"/>
                <a:gd name="T18" fmla="*/ 157658019 w 984"/>
                <a:gd name="T19" fmla="*/ 45110694 h 230"/>
                <a:gd name="T20" fmla="*/ 165118912 w 984"/>
                <a:gd name="T21" fmla="*/ 45110694 h 230"/>
                <a:gd name="T22" fmla="*/ 172579806 w 984"/>
                <a:gd name="T23" fmla="*/ 45110694 h 230"/>
                <a:gd name="T24" fmla="*/ 184948903 w 984"/>
                <a:gd name="T25" fmla="*/ 40795816 h 230"/>
                <a:gd name="T26" fmla="*/ 188090029 w 984"/>
                <a:gd name="T27" fmla="*/ 40795816 h 230"/>
                <a:gd name="T28" fmla="*/ 193194968 w 984"/>
                <a:gd name="T29" fmla="*/ 35696173 h 230"/>
                <a:gd name="T30" fmla="*/ 193194968 w 984"/>
                <a:gd name="T31" fmla="*/ 20986260 h 230"/>
                <a:gd name="T32" fmla="*/ 192606090 w 984"/>
                <a:gd name="T33" fmla="*/ 18828600 h 230"/>
                <a:gd name="T34" fmla="*/ 192606090 w 984"/>
                <a:gd name="T35" fmla="*/ 2941983 h 230"/>
                <a:gd name="T36" fmla="*/ 193194968 w 984"/>
                <a:gd name="T37" fmla="*/ 392382 h 230"/>
                <a:gd name="T38" fmla="*/ 193194968 w 984"/>
                <a:gd name="T39" fmla="*/ 392382 h 230"/>
                <a:gd name="T40" fmla="*/ 193194968 w 984"/>
                <a:gd name="T41" fmla="*/ 0 h 230"/>
                <a:gd name="T42" fmla="*/ 0 w 984"/>
                <a:gd name="T43" fmla="*/ 0 h 230"/>
                <a:gd name="T44" fmla="*/ 196293 w 984"/>
                <a:gd name="T45" fmla="*/ 13925591 h 2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84" h="230">
                  <a:moveTo>
                    <a:pt x="1" y="71"/>
                  </a:moveTo>
                  <a:cubicBezTo>
                    <a:pt x="79" y="82"/>
                    <a:pt x="139" y="149"/>
                    <a:pt x="139" y="230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480" y="230"/>
                    <a:pt x="480" y="230"/>
                    <a:pt x="480" y="230"/>
                  </a:cubicBezTo>
                  <a:cubicBezTo>
                    <a:pt x="481" y="230"/>
                    <a:pt x="481" y="230"/>
                    <a:pt x="481" y="230"/>
                  </a:cubicBezTo>
                  <a:cubicBezTo>
                    <a:pt x="481" y="141"/>
                    <a:pt x="553" y="70"/>
                    <a:pt x="642" y="69"/>
                  </a:cubicBezTo>
                  <a:cubicBezTo>
                    <a:pt x="730" y="70"/>
                    <a:pt x="802" y="142"/>
                    <a:pt x="802" y="230"/>
                  </a:cubicBezTo>
                  <a:cubicBezTo>
                    <a:pt x="802" y="230"/>
                    <a:pt x="802" y="230"/>
                    <a:pt x="802" y="230"/>
                  </a:cubicBezTo>
                  <a:cubicBezTo>
                    <a:pt x="803" y="230"/>
                    <a:pt x="803" y="230"/>
                    <a:pt x="803" y="230"/>
                  </a:cubicBezTo>
                  <a:cubicBezTo>
                    <a:pt x="841" y="230"/>
                    <a:pt x="841" y="230"/>
                    <a:pt x="841" y="230"/>
                  </a:cubicBezTo>
                  <a:cubicBezTo>
                    <a:pt x="879" y="230"/>
                    <a:pt x="879" y="230"/>
                    <a:pt x="879" y="230"/>
                  </a:cubicBezTo>
                  <a:cubicBezTo>
                    <a:pt x="902" y="230"/>
                    <a:pt x="924" y="222"/>
                    <a:pt x="942" y="208"/>
                  </a:cubicBezTo>
                  <a:cubicBezTo>
                    <a:pt x="958" y="208"/>
                    <a:pt x="958" y="208"/>
                    <a:pt x="958" y="208"/>
                  </a:cubicBezTo>
                  <a:cubicBezTo>
                    <a:pt x="973" y="208"/>
                    <a:pt x="984" y="196"/>
                    <a:pt x="984" y="182"/>
                  </a:cubicBezTo>
                  <a:cubicBezTo>
                    <a:pt x="984" y="107"/>
                    <a:pt x="984" y="107"/>
                    <a:pt x="984" y="107"/>
                  </a:cubicBezTo>
                  <a:cubicBezTo>
                    <a:pt x="984" y="103"/>
                    <a:pt x="983" y="99"/>
                    <a:pt x="981" y="96"/>
                  </a:cubicBezTo>
                  <a:cubicBezTo>
                    <a:pt x="981" y="15"/>
                    <a:pt x="981" y="15"/>
                    <a:pt x="981" y="15"/>
                  </a:cubicBezTo>
                  <a:cubicBezTo>
                    <a:pt x="983" y="11"/>
                    <a:pt x="984" y="6"/>
                    <a:pt x="984" y="2"/>
                  </a:cubicBezTo>
                  <a:cubicBezTo>
                    <a:pt x="984" y="2"/>
                    <a:pt x="984" y="2"/>
                    <a:pt x="984" y="2"/>
                  </a:cubicBezTo>
                  <a:cubicBezTo>
                    <a:pt x="984" y="0"/>
                    <a:pt x="984" y="0"/>
                    <a:pt x="98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7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8940" y="4951591"/>
              <a:ext cx="98133" cy="42235"/>
            </a:xfrm>
            <a:custGeom>
              <a:avLst/>
              <a:gdLst>
                <a:gd name="T0" fmla="*/ 43575048 w 221"/>
                <a:gd name="T1" fmla="*/ 0 h 96"/>
                <a:gd name="T2" fmla="*/ 5126450 w 221"/>
                <a:gd name="T3" fmla="*/ 0 h 96"/>
                <a:gd name="T4" fmla="*/ 0 w 221"/>
                <a:gd name="T5" fmla="*/ 5612856 h 96"/>
                <a:gd name="T6" fmla="*/ 0 w 221"/>
                <a:gd name="T7" fmla="*/ 12581191 h 96"/>
                <a:gd name="T8" fmla="*/ 5323604 w 221"/>
                <a:gd name="T9" fmla="*/ 18581200 h 96"/>
                <a:gd name="T10" fmla="*/ 31942069 w 221"/>
                <a:gd name="T11" fmla="*/ 18581200 h 96"/>
                <a:gd name="T12" fmla="*/ 36082305 w 221"/>
                <a:gd name="T13" fmla="*/ 16452292 h 96"/>
                <a:gd name="T14" fmla="*/ 39828677 w 221"/>
                <a:gd name="T15" fmla="*/ 16452292 h 96"/>
                <a:gd name="T16" fmla="*/ 40222985 w 221"/>
                <a:gd name="T17" fmla="*/ 16452292 h 96"/>
                <a:gd name="T18" fmla="*/ 43575048 w 221"/>
                <a:gd name="T19" fmla="*/ 2322485 h 96"/>
                <a:gd name="T20" fmla="*/ 43575048 w 221"/>
                <a:gd name="T21" fmla="*/ 0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1" h="96">
                  <a:moveTo>
                    <a:pt x="22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1"/>
                    <a:pt x="0" y="14"/>
                    <a:pt x="0" y="2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82"/>
                    <a:pt x="12" y="96"/>
                    <a:pt x="27" y="96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70" y="96"/>
                    <a:pt x="177" y="92"/>
                    <a:pt x="183" y="85"/>
                  </a:cubicBezTo>
                  <a:cubicBezTo>
                    <a:pt x="202" y="85"/>
                    <a:pt x="202" y="85"/>
                    <a:pt x="202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59"/>
                    <a:pt x="210" y="34"/>
                    <a:pt x="221" y="12"/>
                  </a:cubicBezTo>
                  <a:lnTo>
                    <a:pt x="22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5089" y="4732966"/>
              <a:ext cx="137883" cy="91922"/>
            </a:xfrm>
            <a:custGeom>
              <a:avLst/>
              <a:gdLst>
                <a:gd name="T0" fmla="*/ 57592975 w 311"/>
                <a:gd name="T1" fmla="*/ 40623337 h 208"/>
                <a:gd name="T2" fmla="*/ 0 w 311"/>
                <a:gd name="T3" fmla="*/ 40623337 h 208"/>
                <a:gd name="T4" fmla="*/ 7076368 w 311"/>
                <a:gd name="T5" fmla="*/ 3906243 h 208"/>
                <a:gd name="T6" fmla="*/ 7469180 w 311"/>
                <a:gd name="T7" fmla="*/ 0 h 208"/>
                <a:gd name="T8" fmla="*/ 57592975 w 311"/>
                <a:gd name="T9" fmla="*/ 0 h 208"/>
                <a:gd name="T10" fmla="*/ 61130938 w 311"/>
                <a:gd name="T11" fmla="*/ 3710909 h 208"/>
                <a:gd name="T12" fmla="*/ 61130938 w 311"/>
                <a:gd name="T13" fmla="*/ 36912428 h 208"/>
                <a:gd name="T14" fmla="*/ 57592975 w 311"/>
                <a:gd name="T15" fmla="*/ 40623337 h 2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11" h="208">
                  <a:moveTo>
                    <a:pt x="293" y="208"/>
                  </a:moveTo>
                  <a:cubicBezTo>
                    <a:pt x="0" y="208"/>
                    <a:pt x="0" y="208"/>
                    <a:pt x="0" y="208"/>
                  </a:cubicBezTo>
                  <a:cubicBezTo>
                    <a:pt x="7" y="85"/>
                    <a:pt x="36" y="20"/>
                    <a:pt x="36" y="20"/>
                  </a:cubicBezTo>
                  <a:cubicBezTo>
                    <a:pt x="36" y="13"/>
                    <a:pt x="37" y="6"/>
                    <a:pt x="38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303" y="0"/>
                    <a:pt x="311" y="8"/>
                    <a:pt x="311" y="19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1" y="200"/>
                    <a:pt x="303" y="208"/>
                    <a:pt x="293" y="208"/>
                  </a:cubicBezTo>
                </a:path>
              </a:pathLst>
            </a:custGeom>
            <a:solidFill>
              <a:srgbClr val="157F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4090" y="4674583"/>
              <a:ext cx="424830" cy="207446"/>
            </a:xfrm>
            <a:custGeom>
              <a:avLst/>
              <a:gdLst>
                <a:gd name="T0" fmla="*/ 187804921 w 961"/>
                <a:gd name="T1" fmla="*/ 91756595 h 469"/>
                <a:gd name="T2" fmla="*/ 187609526 w 961"/>
                <a:gd name="T3" fmla="*/ 10369204 h 469"/>
                <a:gd name="T4" fmla="*/ 175884041 w 961"/>
                <a:gd name="T5" fmla="*/ 0 h 469"/>
                <a:gd name="T6" fmla="*/ 11530090 w 961"/>
                <a:gd name="T7" fmla="*/ 195503 h 469"/>
                <a:gd name="T8" fmla="*/ 0 w 961"/>
                <a:gd name="T9" fmla="*/ 10564707 h 469"/>
                <a:gd name="T10" fmla="*/ 195395 w 961"/>
                <a:gd name="T11" fmla="*/ 91756595 h 469"/>
                <a:gd name="T12" fmla="*/ 187804921 w 961"/>
                <a:gd name="T13" fmla="*/ 91756595 h 4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61" h="469">
                  <a:moveTo>
                    <a:pt x="961" y="469"/>
                  </a:moveTo>
                  <a:cubicBezTo>
                    <a:pt x="960" y="53"/>
                    <a:pt x="960" y="53"/>
                    <a:pt x="960" y="53"/>
                  </a:cubicBezTo>
                  <a:cubicBezTo>
                    <a:pt x="960" y="24"/>
                    <a:pt x="934" y="0"/>
                    <a:pt x="900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27" y="2"/>
                    <a:pt x="0" y="25"/>
                    <a:pt x="0" y="54"/>
                  </a:cubicBezTo>
                  <a:cubicBezTo>
                    <a:pt x="1" y="469"/>
                    <a:pt x="1" y="469"/>
                    <a:pt x="1" y="469"/>
                  </a:cubicBezTo>
                  <a:cubicBezTo>
                    <a:pt x="961" y="469"/>
                    <a:pt x="961" y="469"/>
                    <a:pt x="961" y="469"/>
                  </a:cubicBezTo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30613" y="4973951"/>
              <a:ext cx="55898" cy="54656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23770" y="4973951"/>
              <a:ext cx="55898" cy="54656"/>
            </a:xfrm>
            <a:prstGeom prst="ellipse">
              <a:avLst/>
            </a:pr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0120" y="4951591"/>
              <a:ext cx="86953" cy="4969"/>
            </a:xfrm>
            <a:custGeom>
              <a:avLst/>
              <a:gdLst>
                <a:gd name="T0" fmla="*/ 0 w 70"/>
                <a:gd name="T1" fmla="*/ 0 h 4"/>
                <a:gd name="T2" fmla="*/ 108011774 w 70"/>
                <a:gd name="T3" fmla="*/ 6172740 h 4"/>
                <a:gd name="T4" fmla="*/ 0 w 70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" h="4">
                  <a:moveTo>
                    <a:pt x="0" y="0"/>
                  </a:moveTo>
                  <a:lnTo>
                    <a:pt x="7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7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4410120" y="4951591"/>
              <a:ext cx="86953" cy="496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8934" y="4694458"/>
              <a:ext cx="380111" cy="150306"/>
            </a:xfrm>
            <a:custGeom>
              <a:avLst/>
              <a:gdLst>
                <a:gd name="T0" fmla="*/ 141827370 w 860"/>
                <a:gd name="T1" fmla="*/ 0 h 339"/>
                <a:gd name="T2" fmla="*/ 140655214 w 860"/>
                <a:gd name="T3" fmla="*/ 0 h 339"/>
                <a:gd name="T4" fmla="*/ 9181891 w 860"/>
                <a:gd name="T5" fmla="*/ 0 h 339"/>
                <a:gd name="T6" fmla="*/ 9181891 w 860"/>
                <a:gd name="T7" fmla="*/ 17102961 h 339"/>
                <a:gd name="T8" fmla="*/ 104123895 w 860"/>
                <a:gd name="T9" fmla="*/ 14350898 h 339"/>
                <a:gd name="T10" fmla="*/ 107054285 w 860"/>
                <a:gd name="T11" fmla="*/ 14350898 h 339"/>
                <a:gd name="T12" fmla="*/ 148664948 w 860"/>
                <a:gd name="T13" fmla="*/ 22410669 h 339"/>
                <a:gd name="T14" fmla="*/ 149837104 w 860"/>
                <a:gd name="T15" fmla="*/ 62318020 h 339"/>
                <a:gd name="T16" fmla="*/ 157651479 w 860"/>
                <a:gd name="T17" fmla="*/ 66642754 h 339"/>
                <a:gd name="T18" fmla="*/ 167028287 w 860"/>
                <a:gd name="T19" fmla="*/ 62318020 h 339"/>
                <a:gd name="T20" fmla="*/ 167028287 w 860"/>
                <a:gd name="T21" fmla="*/ 21231277 h 339"/>
                <a:gd name="T22" fmla="*/ 141827370 w 860"/>
                <a:gd name="T23" fmla="*/ 0 h 3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60" h="339">
                  <a:moveTo>
                    <a:pt x="726" y="0"/>
                  </a:moveTo>
                  <a:cubicBezTo>
                    <a:pt x="722" y="0"/>
                    <a:pt x="720" y="0"/>
                    <a:pt x="72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3"/>
                    <a:pt x="47" y="87"/>
                    <a:pt x="47" y="87"/>
                  </a:cubicBezTo>
                  <a:cubicBezTo>
                    <a:pt x="47" y="87"/>
                    <a:pt x="305" y="75"/>
                    <a:pt x="533" y="73"/>
                  </a:cubicBezTo>
                  <a:cubicBezTo>
                    <a:pt x="538" y="73"/>
                    <a:pt x="543" y="73"/>
                    <a:pt x="548" y="73"/>
                  </a:cubicBezTo>
                  <a:cubicBezTo>
                    <a:pt x="761" y="73"/>
                    <a:pt x="761" y="114"/>
                    <a:pt x="761" y="114"/>
                  </a:cubicBezTo>
                  <a:cubicBezTo>
                    <a:pt x="767" y="317"/>
                    <a:pt x="767" y="317"/>
                    <a:pt x="767" y="317"/>
                  </a:cubicBezTo>
                  <a:cubicBezTo>
                    <a:pt x="780" y="333"/>
                    <a:pt x="794" y="339"/>
                    <a:pt x="807" y="339"/>
                  </a:cubicBezTo>
                  <a:cubicBezTo>
                    <a:pt x="833" y="339"/>
                    <a:pt x="855" y="317"/>
                    <a:pt x="855" y="317"/>
                  </a:cubicBezTo>
                  <a:cubicBezTo>
                    <a:pt x="855" y="108"/>
                    <a:pt x="855" y="108"/>
                    <a:pt x="855" y="108"/>
                  </a:cubicBezTo>
                  <a:cubicBezTo>
                    <a:pt x="860" y="6"/>
                    <a:pt x="754" y="0"/>
                    <a:pt x="726" y="0"/>
                  </a:cubicBezTo>
                </a:path>
              </a:pathLst>
            </a:custGeom>
            <a:solidFill>
              <a:srgbClr val="B19D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5089" y="4828615"/>
              <a:ext cx="130430" cy="115524"/>
            </a:xfrm>
            <a:custGeom>
              <a:avLst/>
              <a:gdLst>
                <a:gd name="T0" fmla="*/ 58061382 w 293"/>
                <a:gd name="T1" fmla="*/ 0 h 262"/>
                <a:gd name="T2" fmla="*/ 0 w 293"/>
                <a:gd name="T3" fmla="*/ 0 h 262"/>
                <a:gd name="T4" fmla="*/ 0 w 293"/>
                <a:gd name="T5" fmla="*/ 50938147 h 262"/>
                <a:gd name="T6" fmla="*/ 35074541 w 293"/>
                <a:gd name="T7" fmla="*/ 50938147 h 262"/>
                <a:gd name="T8" fmla="*/ 58061382 w 293"/>
                <a:gd name="T9" fmla="*/ 36939901 h 262"/>
                <a:gd name="T10" fmla="*/ 58061382 w 293"/>
                <a:gd name="T11" fmla="*/ 0 h 2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3" h="262">
                  <a:moveTo>
                    <a:pt x="2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177" y="262"/>
                    <a:pt x="177" y="262"/>
                    <a:pt x="177" y="262"/>
                  </a:cubicBezTo>
                  <a:cubicBezTo>
                    <a:pt x="213" y="204"/>
                    <a:pt x="293" y="190"/>
                    <a:pt x="293" y="190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09496" y="4838552"/>
              <a:ext cx="18632" cy="745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400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7386" y="4698184"/>
              <a:ext cx="6211" cy="2484"/>
            </a:xfrm>
            <a:custGeom>
              <a:avLst/>
              <a:gdLst>
                <a:gd name="T0" fmla="*/ 3214710 w 12"/>
                <a:gd name="T1" fmla="*/ 0 h 6"/>
                <a:gd name="T2" fmla="*/ 0 w 12"/>
                <a:gd name="T3" fmla="*/ 1028376 h 6"/>
                <a:gd name="T4" fmla="*/ 3214710 w 12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cubicBezTo>
                    <a:pt x="7" y="0"/>
                    <a:pt x="3" y="2"/>
                    <a:pt x="0" y="6"/>
                  </a:cubicBezTo>
                  <a:cubicBezTo>
                    <a:pt x="4" y="4"/>
                    <a:pt x="8" y="1"/>
                    <a:pt x="12" y="0"/>
                  </a:cubicBezTo>
                </a:path>
              </a:pathLst>
            </a:custGeom>
            <a:solidFill>
              <a:srgbClr val="C059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46144" y="4698184"/>
              <a:ext cx="115523" cy="14906"/>
            </a:xfrm>
            <a:custGeom>
              <a:avLst/>
              <a:gdLst>
                <a:gd name="T0" fmla="*/ 47437624 w 262"/>
                <a:gd name="T1" fmla="*/ 0 h 35"/>
                <a:gd name="T2" fmla="*/ 3694090 w 262"/>
                <a:gd name="T3" fmla="*/ 0 h 35"/>
                <a:gd name="T4" fmla="*/ 3305192 w 262"/>
                <a:gd name="T5" fmla="*/ 0 h 35"/>
                <a:gd name="T6" fmla="*/ 972245 w 262"/>
                <a:gd name="T7" fmla="*/ 1088138 h 35"/>
                <a:gd name="T8" fmla="*/ 0 w 262"/>
                <a:gd name="T9" fmla="*/ 3083413 h 35"/>
                <a:gd name="T10" fmla="*/ 3694090 w 262"/>
                <a:gd name="T11" fmla="*/ 6348252 h 35"/>
                <a:gd name="T12" fmla="*/ 47437624 w 262"/>
                <a:gd name="T13" fmla="*/ 6348252 h 35"/>
                <a:gd name="T14" fmla="*/ 50937265 w 262"/>
                <a:gd name="T15" fmla="*/ 3083413 h 35"/>
                <a:gd name="T16" fmla="*/ 47437624 w 262"/>
                <a:gd name="T17" fmla="*/ 0 h 3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62" h="35">
                  <a:moveTo>
                    <a:pt x="244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3" y="1"/>
                    <a:pt x="9" y="4"/>
                    <a:pt x="5" y="6"/>
                  </a:cubicBezTo>
                  <a:cubicBezTo>
                    <a:pt x="2" y="9"/>
                    <a:pt x="0" y="13"/>
                    <a:pt x="0" y="17"/>
                  </a:cubicBezTo>
                  <a:cubicBezTo>
                    <a:pt x="0" y="27"/>
                    <a:pt x="9" y="35"/>
                    <a:pt x="19" y="35"/>
                  </a:cubicBezTo>
                  <a:cubicBezTo>
                    <a:pt x="244" y="35"/>
                    <a:pt x="244" y="35"/>
                    <a:pt x="244" y="35"/>
                  </a:cubicBezTo>
                  <a:cubicBezTo>
                    <a:pt x="254" y="35"/>
                    <a:pt x="262" y="27"/>
                    <a:pt x="262" y="17"/>
                  </a:cubicBezTo>
                  <a:cubicBezTo>
                    <a:pt x="262" y="7"/>
                    <a:pt x="254" y="0"/>
                    <a:pt x="244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9933" y="4747872"/>
              <a:ext cx="83226" cy="59625"/>
            </a:xfrm>
            <a:custGeom>
              <a:avLst/>
              <a:gdLst>
                <a:gd name="T0" fmla="*/ 86408463 w 67"/>
                <a:gd name="T1" fmla="*/ 0 h 48"/>
                <a:gd name="T2" fmla="*/ 40118659 w 67"/>
                <a:gd name="T3" fmla="*/ 33946500 h 48"/>
                <a:gd name="T4" fmla="*/ 63262940 w 67"/>
                <a:gd name="T5" fmla="*/ 46291359 h 48"/>
                <a:gd name="T6" fmla="*/ 0 w 67"/>
                <a:gd name="T7" fmla="*/ 74065430 h 48"/>
                <a:gd name="T8" fmla="*/ 103381598 w 67"/>
                <a:gd name="T9" fmla="*/ 52462547 h 48"/>
                <a:gd name="T10" fmla="*/ 70978114 w 67"/>
                <a:gd name="T11" fmla="*/ 30860906 h 48"/>
                <a:gd name="T12" fmla="*/ 86408463 w 67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" h="48">
                  <a:moveTo>
                    <a:pt x="56" y="0"/>
                  </a:moveTo>
                  <a:lnTo>
                    <a:pt x="26" y="22"/>
                  </a:lnTo>
                  <a:lnTo>
                    <a:pt x="41" y="30"/>
                  </a:lnTo>
                  <a:lnTo>
                    <a:pt x="0" y="48"/>
                  </a:lnTo>
                  <a:lnTo>
                    <a:pt x="67" y="34"/>
                  </a:lnTo>
                  <a:lnTo>
                    <a:pt x="46" y="2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49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00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39933" y="4747872"/>
              <a:ext cx="83226" cy="59625"/>
            </a:xfrm>
            <a:custGeom>
              <a:avLst/>
              <a:gdLst>
                <a:gd name="T0" fmla="*/ 86408463 w 67"/>
                <a:gd name="T1" fmla="*/ 0 h 48"/>
                <a:gd name="T2" fmla="*/ 40118659 w 67"/>
                <a:gd name="T3" fmla="*/ 33946500 h 48"/>
                <a:gd name="T4" fmla="*/ 63262940 w 67"/>
                <a:gd name="T5" fmla="*/ 46291359 h 48"/>
                <a:gd name="T6" fmla="*/ 0 w 67"/>
                <a:gd name="T7" fmla="*/ 74065430 h 48"/>
                <a:gd name="T8" fmla="*/ 103381598 w 67"/>
                <a:gd name="T9" fmla="*/ 52462547 h 48"/>
                <a:gd name="T10" fmla="*/ 70978114 w 67"/>
                <a:gd name="T11" fmla="*/ 30860906 h 48"/>
                <a:gd name="T12" fmla="*/ 86408463 w 67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" h="48">
                  <a:moveTo>
                    <a:pt x="56" y="0"/>
                  </a:moveTo>
                  <a:lnTo>
                    <a:pt x="26" y="22"/>
                  </a:lnTo>
                  <a:lnTo>
                    <a:pt x="41" y="30"/>
                  </a:lnTo>
                  <a:lnTo>
                    <a:pt x="0" y="48"/>
                  </a:lnTo>
                  <a:lnTo>
                    <a:pt x="67" y="34"/>
                  </a:lnTo>
                  <a:lnTo>
                    <a:pt x="46" y="20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76" name="组合 739出自【趣你的PPT】(微信:qunideppt)：最优质的PPT资源库"/>
          <p:cNvGrpSpPr>
            <a:grpSpLocks/>
          </p:cNvGrpSpPr>
          <p:nvPr/>
        </p:nvGrpSpPr>
        <p:grpSpPr bwMode="auto">
          <a:xfrm>
            <a:off x="766763" y="4765675"/>
            <a:ext cx="720725" cy="722313"/>
            <a:chOff x="1864869" y="4479558"/>
            <a:chExt cx="721713" cy="721714"/>
          </a:xfrm>
        </p:grpSpPr>
        <p:sp>
          <p:nvSpPr>
            <p:cNvPr id="399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64869" y="4479558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E8C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3050" y="4719302"/>
              <a:ext cx="106829" cy="209931"/>
            </a:xfrm>
            <a:custGeom>
              <a:avLst/>
              <a:gdLst>
                <a:gd name="T0" fmla="*/ 24688679 w 86"/>
                <a:gd name="T1" fmla="*/ 0 h 169"/>
                <a:gd name="T2" fmla="*/ 0 w 86"/>
                <a:gd name="T3" fmla="*/ 253060020 h 169"/>
                <a:gd name="T4" fmla="*/ 57092647 w 86"/>
                <a:gd name="T5" fmla="*/ 260775294 h 169"/>
                <a:gd name="T6" fmla="*/ 109556866 w 86"/>
                <a:gd name="T7" fmla="*/ 199053096 h 169"/>
                <a:gd name="T8" fmla="*/ 132702735 w 86"/>
                <a:gd name="T9" fmla="*/ 75609941 h 169"/>
                <a:gd name="T10" fmla="*/ 70980417 w 86"/>
                <a:gd name="T11" fmla="*/ 0 h 169"/>
                <a:gd name="T12" fmla="*/ 24688679 w 86"/>
                <a:gd name="T13" fmla="*/ 0 h 1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6" h="169">
                  <a:moveTo>
                    <a:pt x="16" y="0"/>
                  </a:moveTo>
                  <a:lnTo>
                    <a:pt x="0" y="164"/>
                  </a:lnTo>
                  <a:lnTo>
                    <a:pt x="37" y="169"/>
                  </a:lnTo>
                  <a:lnTo>
                    <a:pt x="71" y="129"/>
                  </a:lnTo>
                  <a:lnTo>
                    <a:pt x="86" y="49"/>
                  </a:lnTo>
                  <a:lnTo>
                    <a:pt x="4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25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1745" y="4576449"/>
              <a:ext cx="95648" cy="129188"/>
            </a:xfrm>
            <a:custGeom>
              <a:avLst/>
              <a:gdLst>
                <a:gd name="T0" fmla="*/ 36136431 w 217"/>
                <a:gd name="T1" fmla="*/ 56960885 h 293"/>
                <a:gd name="T2" fmla="*/ 16514046 w 217"/>
                <a:gd name="T3" fmla="*/ 6220865 h 293"/>
                <a:gd name="T4" fmla="*/ 7965671 w 217"/>
                <a:gd name="T5" fmla="*/ 19634812 h 293"/>
                <a:gd name="T6" fmla="*/ 21759700 w 217"/>
                <a:gd name="T7" fmla="*/ 48990030 h 293"/>
                <a:gd name="T8" fmla="*/ 36136431 w 217"/>
                <a:gd name="T9" fmla="*/ 56960885 h 2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7" h="293">
                  <a:moveTo>
                    <a:pt x="186" y="293"/>
                  </a:moveTo>
                  <a:cubicBezTo>
                    <a:pt x="217" y="198"/>
                    <a:pt x="162" y="92"/>
                    <a:pt x="85" y="32"/>
                  </a:cubicBezTo>
                  <a:cubicBezTo>
                    <a:pt x="43" y="0"/>
                    <a:pt x="0" y="69"/>
                    <a:pt x="41" y="101"/>
                  </a:cubicBezTo>
                  <a:cubicBezTo>
                    <a:pt x="85" y="134"/>
                    <a:pt x="121" y="196"/>
                    <a:pt x="112" y="252"/>
                  </a:cubicBezTo>
                  <a:cubicBezTo>
                    <a:pt x="138" y="262"/>
                    <a:pt x="163" y="276"/>
                    <a:pt x="186" y="293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71683" y="4689489"/>
              <a:ext cx="0" cy="8696"/>
            </a:xfrm>
            <a:custGeom>
              <a:avLst/>
              <a:gdLst>
                <a:gd name="T0" fmla="*/ 0 h 7"/>
                <a:gd name="T1" fmla="*/ 0 h 7"/>
                <a:gd name="T2" fmla="*/ 10802917 h 7"/>
                <a:gd name="T3" fmla="*/ 0 h 7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7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15799" y="4698184"/>
              <a:ext cx="566440" cy="396260"/>
            </a:xfrm>
            <a:custGeom>
              <a:avLst/>
              <a:gdLst>
                <a:gd name="T0" fmla="*/ 229582727 w 1282"/>
                <a:gd name="T1" fmla="*/ 10928736 h 897"/>
                <a:gd name="T2" fmla="*/ 215917031 w 1282"/>
                <a:gd name="T3" fmla="*/ 2927111 h 897"/>
                <a:gd name="T4" fmla="*/ 201470602 w 1282"/>
                <a:gd name="T5" fmla="*/ 0 h 897"/>
                <a:gd name="T6" fmla="*/ 166525407 w 1282"/>
                <a:gd name="T7" fmla="*/ 27906953 h 897"/>
                <a:gd name="T8" fmla="*/ 66180693 w 1282"/>
                <a:gd name="T9" fmla="*/ 142657134 h 897"/>
                <a:gd name="T10" fmla="*/ 42558555 w 1282"/>
                <a:gd name="T11" fmla="*/ 175052383 h 897"/>
                <a:gd name="T12" fmla="*/ 99954568 w 1282"/>
                <a:gd name="T13" fmla="*/ 169197719 h 897"/>
                <a:gd name="T14" fmla="*/ 245005183 w 1282"/>
                <a:gd name="T15" fmla="*/ 51325168 h 897"/>
                <a:gd name="T16" fmla="*/ 229582727 w 1282"/>
                <a:gd name="T17" fmla="*/ 10928736 h 897"/>
                <a:gd name="T18" fmla="*/ 216697764 w 1282"/>
                <a:gd name="T19" fmla="*/ 88013896 h 897"/>
                <a:gd name="T20" fmla="*/ 203032509 w 1282"/>
                <a:gd name="T21" fmla="*/ 80012713 h 897"/>
                <a:gd name="T22" fmla="*/ 211817189 w 1282"/>
                <a:gd name="T23" fmla="*/ 32981025 h 897"/>
                <a:gd name="T24" fmla="*/ 219821579 w 1282"/>
                <a:gd name="T25" fmla="*/ 19319994 h 897"/>
                <a:gd name="T26" fmla="*/ 216697764 w 1282"/>
                <a:gd name="T27" fmla="*/ 88013896 h 8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82" h="897">
                  <a:moveTo>
                    <a:pt x="1176" y="56"/>
                  </a:moveTo>
                  <a:cubicBezTo>
                    <a:pt x="1155" y="38"/>
                    <a:pt x="1131" y="24"/>
                    <a:pt x="1106" y="15"/>
                  </a:cubicBezTo>
                  <a:cubicBezTo>
                    <a:pt x="1082" y="5"/>
                    <a:pt x="1057" y="0"/>
                    <a:pt x="1032" y="0"/>
                  </a:cubicBezTo>
                  <a:cubicBezTo>
                    <a:pt x="963" y="0"/>
                    <a:pt x="895" y="40"/>
                    <a:pt x="853" y="143"/>
                  </a:cubicBezTo>
                  <a:cubicBezTo>
                    <a:pt x="732" y="444"/>
                    <a:pt x="409" y="679"/>
                    <a:pt x="339" y="731"/>
                  </a:cubicBezTo>
                  <a:cubicBezTo>
                    <a:pt x="283" y="771"/>
                    <a:pt x="0" y="897"/>
                    <a:pt x="218" y="897"/>
                  </a:cubicBezTo>
                  <a:cubicBezTo>
                    <a:pt x="276" y="897"/>
                    <a:pt x="370" y="888"/>
                    <a:pt x="512" y="867"/>
                  </a:cubicBezTo>
                  <a:cubicBezTo>
                    <a:pt x="1190" y="764"/>
                    <a:pt x="1255" y="263"/>
                    <a:pt x="1255" y="263"/>
                  </a:cubicBezTo>
                  <a:cubicBezTo>
                    <a:pt x="1282" y="190"/>
                    <a:pt x="1241" y="108"/>
                    <a:pt x="1176" y="56"/>
                  </a:cubicBezTo>
                  <a:close/>
                  <a:moveTo>
                    <a:pt x="1110" y="451"/>
                  </a:moveTo>
                  <a:cubicBezTo>
                    <a:pt x="1083" y="496"/>
                    <a:pt x="1013" y="455"/>
                    <a:pt x="1040" y="410"/>
                  </a:cubicBezTo>
                  <a:cubicBezTo>
                    <a:pt x="1077" y="345"/>
                    <a:pt x="1181" y="223"/>
                    <a:pt x="1085" y="169"/>
                  </a:cubicBezTo>
                  <a:cubicBezTo>
                    <a:pt x="1039" y="143"/>
                    <a:pt x="1080" y="74"/>
                    <a:pt x="1126" y="99"/>
                  </a:cubicBezTo>
                  <a:cubicBezTo>
                    <a:pt x="1278" y="185"/>
                    <a:pt x="1173" y="342"/>
                    <a:pt x="1110" y="451"/>
                  </a:cubicBezTo>
                  <a:close/>
                </a:path>
              </a:pathLst>
            </a:custGeom>
            <a:solidFill>
              <a:srgbClr val="C521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39977" name="组合 740出自【趣你的PPT】(微信:qunideppt)：最优质的PPT资源库"/>
          <p:cNvGrpSpPr>
            <a:grpSpLocks/>
          </p:cNvGrpSpPr>
          <p:nvPr/>
        </p:nvGrpSpPr>
        <p:grpSpPr bwMode="auto">
          <a:xfrm>
            <a:off x="1863725" y="4765675"/>
            <a:ext cx="720725" cy="722313"/>
            <a:chOff x="2653661" y="4479558"/>
            <a:chExt cx="721713" cy="721714"/>
          </a:xfrm>
        </p:grpSpPr>
        <p:sp>
          <p:nvSpPr>
            <p:cNvPr id="399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3661" y="4479558"/>
              <a:ext cx="721713" cy="721714"/>
            </a:xfrm>
            <a:custGeom>
              <a:avLst/>
              <a:gdLst>
                <a:gd name="T0" fmla="*/ 319160327 w 1632"/>
                <a:gd name="T1" fmla="*/ 296866794 h 1632"/>
                <a:gd name="T2" fmla="*/ 296865941 w 1632"/>
                <a:gd name="T3" fmla="*/ 319161212 h 1632"/>
                <a:gd name="T4" fmla="*/ 22294387 w 1632"/>
                <a:gd name="T5" fmla="*/ 319161212 h 1632"/>
                <a:gd name="T6" fmla="*/ 0 w 1632"/>
                <a:gd name="T7" fmla="*/ 296866794 h 1632"/>
                <a:gd name="T8" fmla="*/ 0 w 1632"/>
                <a:gd name="T9" fmla="*/ 22294418 h 1632"/>
                <a:gd name="T10" fmla="*/ 22294387 w 1632"/>
                <a:gd name="T11" fmla="*/ 0 h 1632"/>
                <a:gd name="T12" fmla="*/ 296865941 w 1632"/>
                <a:gd name="T13" fmla="*/ 0 h 1632"/>
                <a:gd name="T14" fmla="*/ 319160327 w 1632"/>
                <a:gd name="T15" fmla="*/ 22294418 h 1632"/>
                <a:gd name="T16" fmla="*/ 319160327 w 1632"/>
                <a:gd name="T17" fmla="*/ 296866794 h 16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2" h="1632">
                  <a:moveTo>
                    <a:pt x="1632" y="1518"/>
                  </a:moveTo>
                  <a:cubicBezTo>
                    <a:pt x="1632" y="1581"/>
                    <a:pt x="1581" y="1632"/>
                    <a:pt x="1518" y="1632"/>
                  </a:cubicBezTo>
                  <a:cubicBezTo>
                    <a:pt x="114" y="1632"/>
                    <a:pt x="114" y="1632"/>
                    <a:pt x="114" y="1632"/>
                  </a:cubicBezTo>
                  <a:cubicBezTo>
                    <a:pt x="51" y="1632"/>
                    <a:pt x="0" y="1581"/>
                    <a:pt x="0" y="151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518" y="0"/>
                    <a:pt x="1518" y="0"/>
                    <a:pt x="1518" y="0"/>
                  </a:cubicBezTo>
                  <a:cubicBezTo>
                    <a:pt x="1581" y="0"/>
                    <a:pt x="1632" y="51"/>
                    <a:pt x="1632" y="114"/>
                  </a:cubicBezTo>
                  <a:lnTo>
                    <a:pt x="1632" y="1518"/>
                  </a:lnTo>
                  <a:close/>
                </a:path>
              </a:pathLst>
            </a:cu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0232" y="4647255"/>
              <a:ext cx="114282" cy="99375"/>
            </a:xfrm>
            <a:custGeom>
              <a:avLst/>
              <a:gdLst>
                <a:gd name="T0" fmla="*/ 26299090 w 257"/>
                <a:gd name="T1" fmla="*/ 31293809 h 224"/>
                <a:gd name="T2" fmla="*/ 46863624 w 257"/>
                <a:gd name="T3" fmla="*/ 16138677 h 224"/>
                <a:gd name="T4" fmla="*/ 42909111 w 257"/>
                <a:gd name="T5" fmla="*/ 196975 h 224"/>
                <a:gd name="T6" fmla="*/ 33220043 w 257"/>
                <a:gd name="T7" fmla="*/ 11021752 h 224"/>
                <a:gd name="T8" fmla="*/ 24321611 w 257"/>
                <a:gd name="T9" fmla="*/ 16926136 h 224"/>
                <a:gd name="T10" fmla="*/ 593199 w 257"/>
                <a:gd name="T11" fmla="*/ 44086565 h 224"/>
                <a:gd name="T12" fmla="*/ 15027861 w 257"/>
                <a:gd name="T13" fmla="*/ 44086565 h 224"/>
                <a:gd name="T14" fmla="*/ 26299090 w 257"/>
                <a:gd name="T15" fmla="*/ 31293809 h 2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7" h="224">
                  <a:moveTo>
                    <a:pt x="133" y="159"/>
                  </a:moveTo>
                  <a:cubicBezTo>
                    <a:pt x="189" y="151"/>
                    <a:pt x="221" y="118"/>
                    <a:pt x="237" y="82"/>
                  </a:cubicBezTo>
                  <a:cubicBezTo>
                    <a:pt x="257" y="39"/>
                    <a:pt x="237" y="0"/>
                    <a:pt x="217" y="1"/>
                  </a:cubicBezTo>
                  <a:cubicBezTo>
                    <a:pt x="197" y="2"/>
                    <a:pt x="183" y="30"/>
                    <a:pt x="168" y="56"/>
                  </a:cubicBezTo>
                  <a:cubicBezTo>
                    <a:pt x="160" y="71"/>
                    <a:pt x="146" y="83"/>
                    <a:pt x="123" y="86"/>
                  </a:cubicBezTo>
                  <a:cubicBezTo>
                    <a:pt x="22" y="99"/>
                    <a:pt x="0" y="181"/>
                    <a:pt x="3" y="224"/>
                  </a:cubicBezTo>
                  <a:cubicBezTo>
                    <a:pt x="76" y="224"/>
                    <a:pt x="76" y="224"/>
                    <a:pt x="76" y="224"/>
                  </a:cubicBezTo>
                  <a:cubicBezTo>
                    <a:pt x="75" y="211"/>
                    <a:pt x="78" y="166"/>
                    <a:pt x="133" y="159"/>
                  </a:cubicBezTo>
                  <a:close/>
                </a:path>
              </a:pathLst>
            </a:custGeom>
            <a:solidFill>
              <a:srgbClr val="3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8997" y="4736693"/>
              <a:ext cx="448431" cy="325454"/>
            </a:xfrm>
            <a:custGeom>
              <a:avLst/>
              <a:gdLst>
                <a:gd name="T0" fmla="*/ 1173262 w 1014"/>
                <a:gd name="T1" fmla="*/ 35587245 h 736"/>
                <a:gd name="T2" fmla="*/ 1173262 w 1014"/>
                <a:gd name="T3" fmla="*/ 35782694 h 736"/>
                <a:gd name="T4" fmla="*/ 390940 w 1014"/>
                <a:gd name="T5" fmla="*/ 43408754 h 736"/>
                <a:gd name="T6" fmla="*/ 586852 w 1014"/>
                <a:gd name="T7" fmla="*/ 47319508 h 736"/>
                <a:gd name="T8" fmla="*/ 32856637 w 1014"/>
                <a:gd name="T9" fmla="*/ 143913459 h 736"/>
                <a:gd name="T10" fmla="*/ 76861250 w 1014"/>
                <a:gd name="T11" fmla="*/ 89750573 h 736"/>
                <a:gd name="T12" fmla="*/ 99157204 w 1014"/>
                <a:gd name="T13" fmla="*/ 89750573 h 736"/>
                <a:gd name="T14" fmla="*/ 121257246 w 1014"/>
                <a:gd name="T15" fmla="*/ 89750573 h 736"/>
                <a:gd name="T16" fmla="*/ 165457330 w 1014"/>
                <a:gd name="T17" fmla="*/ 143913459 h 736"/>
                <a:gd name="T18" fmla="*/ 197531644 w 1014"/>
                <a:gd name="T19" fmla="*/ 47319508 h 736"/>
                <a:gd name="T20" fmla="*/ 197727114 w 1014"/>
                <a:gd name="T21" fmla="*/ 43408754 h 736"/>
                <a:gd name="T22" fmla="*/ 197140704 w 1014"/>
                <a:gd name="T23" fmla="*/ 35782694 h 736"/>
                <a:gd name="T24" fmla="*/ 197140704 w 1014"/>
                <a:gd name="T25" fmla="*/ 35587245 h 736"/>
                <a:gd name="T26" fmla="*/ 196944792 w 1014"/>
                <a:gd name="T27" fmla="*/ 35587245 h 736"/>
                <a:gd name="T28" fmla="*/ 154309353 w 1014"/>
                <a:gd name="T29" fmla="*/ 0 h 736"/>
                <a:gd name="T30" fmla="*/ 126342117 w 1014"/>
                <a:gd name="T31" fmla="*/ 10167784 h 736"/>
                <a:gd name="T32" fmla="*/ 126342117 w 1014"/>
                <a:gd name="T33" fmla="*/ 10167784 h 736"/>
                <a:gd name="T34" fmla="*/ 117345636 w 1014"/>
                <a:gd name="T35" fmla="*/ 10167784 h 736"/>
                <a:gd name="T36" fmla="*/ 80772860 w 1014"/>
                <a:gd name="T37" fmla="*/ 10167784 h 736"/>
                <a:gd name="T38" fmla="*/ 71776379 w 1014"/>
                <a:gd name="T39" fmla="*/ 10167784 h 736"/>
                <a:gd name="T40" fmla="*/ 71776379 w 1014"/>
                <a:gd name="T41" fmla="*/ 10167784 h 736"/>
                <a:gd name="T42" fmla="*/ 43809144 w 1014"/>
                <a:gd name="T43" fmla="*/ 0 h 736"/>
                <a:gd name="T44" fmla="*/ 1173262 w 1014"/>
                <a:gd name="T45" fmla="*/ 35587245 h 7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4" h="736">
                  <a:moveTo>
                    <a:pt x="6" y="182"/>
                  </a:moveTo>
                  <a:cubicBezTo>
                    <a:pt x="6" y="182"/>
                    <a:pt x="6" y="182"/>
                    <a:pt x="6" y="183"/>
                  </a:cubicBezTo>
                  <a:cubicBezTo>
                    <a:pt x="4" y="196"/>
                    <a:pt x="2" y="209"/>
                    <a:pt x="2" y="222"/>
                  </a:cubicBezTo>
                  <a:cubicBezTo>
                    <a:pt x="2" y="228"/>
                    <a:pt x="3" y="235"/>
                    <a:pt x="3" y="242"/>
                  </a:cubicBezTo>
                  <a:cubicBezTo>
                    <a:pt x="0" y="385"/>
                    <a:pt x="7" y="735"/>
                    <a:pt x="168" y="736"/>
                  </a:cubicBezTo>
                  <a:cubicBezTo>
                    <a:pt x="370" y="736"/>
                    <a:pt x="393" y="459"/>
                    <a:pt x="393" y="459"/>
                  </a:cubicBezTo>
                  <a:cubicBezTo>
                    <a:pt x="507" y="459"/>
                    <a:pt x="507" y="459"/>
                    <a:pt x="507" y="459"/>
                  </a:cubicBezTo>
                  <a:cubicBezTo>
                    <a:pt x="620" y="459"/>
                    <a:pt x="620" y="459"/>
                    <a:pt x="620" y="459"/>
                  </a:cubicBezTo>
                  <a:cubicBezTo>
                    <a:pt x="620" y="459"/>
                    <a:pt x="643" y="736"/>
                    <a:pt x="846" y="736"/>
                  </a:cubicBezTo>
                  <a:cubicBezTo>
                    <a:pt x="1006" y="735"/>
                    <a:pt x="1014" y="385"/>
                    <a:pt x="1010" y="242"/>
                  </a:cubicBezTo>
                  <a:cubicBezTo>
                    <a:pt x="1011" y="235"/>
                    <a:pt x="1011" y="228"/>
                    <a:pt x="1011" y="222"/>
                  </a:cubicBezTo>
                  <a:cubicBezTo>
                    <a:pt x="1011" y="209"/>
                    <a:pt x="1010" y="196"/>
                    <a:pt x="1008" y="183"/>
                  </a:cubicBezTo>
                  <a:cubicBezTo>
                    <a:pt x="1008" y="182"/>
                    <a:pt x="1008" y="182"/>
                    <a:pt x="1008" y="182"/>
                  </a:cubicBezTo>
                  <a:cubicBezTo>
                    <a:pt x="1007" y="182"/>
                    <a:pt x="1007" y="182"/>
                    <a:pt x="1007" y="182"/>
                  </a:cubicBezTo>
                  <a:cubicBezTo>
                    <a:pt x="989" y="78"/>
                    <a:pt x="898" y="0"/>
                    <a:pt x="789" y="0"/>
                  </a:cubicBezTo>
                  <a:cubicBezTo>
                    <a:pt x="735" y="0"/>
                    <a:pt x="685" y="19"/>
                    <a:pt x="646" y="52"/>
                  </a:cubicBezTo>
                  <a:cubicBezTo>
                    <a:pt x="646" y="52"/>
                    <a:pt x="646" y="52"/>
                    <a:pt x="646" y="52"/>
                  </a:cubicBezTo>
                  <a:cubicBezTo>
                    <a:pt x="600" y="52"/>
                    <a:pt x="600" y="52"/>
                    <a:pt x="600" y="52"/>
                  </a:cubicBezTo>
                  <a:cubicBezTo>
                    <a:pt x="413" y="52"/>
                    <a:pt x="413" y="52"/>
                    <a:pt x="413" y="52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67" y="52"/>
                    <a:pt x="367" y="52"/>
                    <a:pt x="367" y="52"/>
                  </a:cubicBezTo>
                  <a:cubicBezTo>
                    <a:pt x="328" y="19"/>
                    <a:pt x="279" y="0"/>
                    <a:pt x="224" y="0"/>
                  </a:cubicBezTo>
                  <a:cubicBezTo>
                    <a:pt x="115" y="0"/>
                    <a:pt x="25" y="78"/>
                    <a:pt x="6" y="182"/>
                  </a:cubicBezTo>
                  <a:close/>
                </a:path>
              </a:pathLst>
            </a:custGeom>
            <a:solidFill>
              <a:srgbClr val="3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7755" y="4708122"/>
              <a:ext cx="458368" cy="279494"/>
            </a:xfrm>
            <a:custGeom>
              <a:avLst/>
              <a:gdLst>
                <a:gd name="T0" fmla="*/ 72484468 w 1037"/>
                <a:gd name="T1" fmla="*/ 22830667 h 630"/>
                <a:gd name="T2" fmla="*/ 126799087 w 1037"/>
                <a:gd name="T3" fmla="*/ 22634134 h 630"/>
                <a:gd name="T4" fmla="*/ 182676666 w 1037"/>
                <a:gd name="T5" fmla="*/ 22634134 h 630"/>
                <a:gd name="T6" fmla="*/ 198111335 w 1037"/>
                <a:gd name="T7" fmla="*/ 72035364 h 630"/>
                <a:gd name="T8" fmla="*/ 121719026 w 1037"/>
                <a:gd name="T9" fmla="*/ 102738889 h 630"/>
                <a:gd name="T10" fmla="*/ 77368717 w 1037"/>
                <a:gd name="T11" fmla="*/ 102738889 h 630"/>
                <a:gd name="T12" fmla="*/ 1172220 w 1037"/>
                <a:gd name="T13" fmla="*/ 69279908 h 630"/>
                <a:gd name="T14" fmla="*/ 41810499 w 1037"/>
                <a:gd name="T15" fmla="*/ 12399330 h 630"/>
                <a:gd name="T16" fmla="*/ 72289098 w 1037"/>
                <a:gd name="T17" fmla="*/ 22634134 h 6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7" h="630">
                  <a:moveTo>
                    <a:pt x="371" y="116"/>
                  </a:moveTo>
                  <a:cubicBezTo>
                    <a:pt x="649" y="115"/>
                    <a:pt x="649" y="115"/>
                    <a:pt x="649" y="115"/>
                  </a:cubicBezTo>
                  <a:cubicBezTo>
                    <a:pt x="649" y="115"/>
                    <a:pt x="784" y="0"/>
                    <a:pt x="935" y="115"/>
                  </a:cubicBezTo>
                  <a:cubicBezTo>
                    <a:pt x="935" y="115"/>
                    <a:pt x="1037" y="186"/>
                    <a:pt x="1014" y="366"/>
                  </a:cubicBezTo>
                  <a:cubicBezTo>
                    <a:pt x="981" y="621"/>
                    <a:pt x="623" y="522"/>
                    <a:pt x="623" y="522"/>
                  </a:cubicBezTo>
                  <a:cubicBezTo>
                    <a:pt x="396" y="522"/>
                    <a:pt x="396" y="522"/>
                    <a:pt x="396" y="522"/>
                  </a:cubicBezTo>
                  <a:cubicBezTo>
                    <a:pt x="70" y="630"/>
                    <a:pt x="6" y="352"/>
                    <a:pt x="6" y="352"/>
                  </a:cubicBezTo>
                  <a:cubicBezTo>
                    <a:pt x="6" y="352"/>
                    <a:pt x="0" y="74"/>
                    <a:pt x="214" y="63"/>
                  </a:cubicBezTo>
                  <a:cubicBezTo>
                    <a:pt x="214" y="63"/>
                    <a:pt x="291" y="52"/>
                    <a:pt x="370" y="115"/>
                  </a:cubicBezTo>
                </a:path>
              </a:pathLst>
            </a:custGeom>
            <a:solidFill>
              <a:srgbClr val="45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24451" y="4801287"/>
              <a:ext cx="80742" cy="81985"/>
            </a:xfrm>
            <a:custGeom>
              <a:avLst/>
              <a:gdLst>
                <a:gd name="T0" fmla="*/ 0 w 185"/>
                <a:gd name="T1" fmla="*/ 15907749 h 185"/>
                <a:gd name="T2" fmla="*/ 2857394 w 185"/>
                <a:gd name="T3" fmla="*/ 12962050 h 185"/>
                <a:gd name="T4" fmla="*/ 12381458 w 185"/>
                <a:gd name="T5" fmla="*/ 12962050 h 185"/>
                <a:gd name="T6" fmla="*/ 12381458 w 185"/>
                <a:gd name="T7" fmla="*/ 3142463 h 185"/>
                <a:gd name="T8" fmla="*/ 15429142 w 185"/>
                <a:gd name="T9" fmla="*/ 0 h 185"/>
                <a:gd name="T10" fmla="*/ 19810159 w 185"/>
                <a:gd name="T11" fmla="*/ 0 h 185"/>
                <a:gd name="T12" fmla="*/ 22857842 w 185"/>
                <a:gd name="T13" fmla="*/ 3142463 h 185"/>
                <a:gd name="T14" fmla="*/ 22857842 w 185"/>
                <a:gd name="T15" fmla="*/ 12962050 h 185"/>
                <a:gd name="T16" fmla="*/ 32381906 w 185"/>
                <a:gd name="T17" fmla="*/ 12962050 h 185"/>
                <a:gd name="T18" fmla="*/ 35239300 w 185"/>
                <a:gd name="T19" fmla="*/ 15907749 h 185"/>
                <a:gd name="T20" fmla="*/ 35239300 w 185"/>
                <a:gd name="T21" fmla="*/ 20424901 h 185"/>
                <a:gd name="T22" fmla="*/ 32381906 w 185"/>
                <a:gd name="T23" fmla="*/ 23566921 h 185"/>
                <a:gd name="T24" fmla="*/ 22857842 w 185"/>
                <a:gd name="T25" fmla="*/ 23566921 h 185"/>
                <a:gd name="T26" fmla="*/ 22857842 w 185"/>
                <a:gd name="T27" fmla="*/ 33386951 h 185"/>
                <a:gd name="T28" fmla="*/ 19810159 w 185"/>
                <a:gd name="T29" fmla="*/ 36332650 h 185"/>
                <a:gd name="T30" fmla="*/ 15429142 w 185"/>
                <a:gd name="T31" fmla="*/ 36332650 h 185"/>
                <a:gd name="T32" fmla="*/ 12381458 w 185"/>
                <a:gd name="T33" fmla="*/ 33386951 h 185"/>
                <a:gd name="T34" fmla="*/ 12381458 w 185"/>
                <a:gd name="T35" fmla="*/ 23566921 h 185"/>
                <a:gd name="T36" fmla="*/ 2857394 w 185"/>
                <a:gd name="T37" fmla="*/ 23566921 h 185"/>
                <a:gd name="T38" fmla="*/ 0 w 185"/>
                <a:gd name="T39" fmla="*/ 20424901 h 185"/>
                <a:gd name="T40" fmla="*/ 0 w 185"/>
                <a:gd name="T41" fmla="*/ 15907749 h 18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5" h="185">
                  <a:moveTo>
                    <a:pt x="0" y="81"/>
                  </a:moveTo>
                  <a:cubicBezTo>
                    <a:pt x="0" y="73"/>
                    <a:pt x="7" y="66"/>
                    <a:pt x="15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7"/>
                    <a:pt x="72" y="0"/>
                    <a:pt x="8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13" y="0"/>
                    <a:pt x="120" y="7"/>
                    <a:pt x="120" y="1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70" y="66"/>
                    <a:pt x="170" y="66"/>
                    <a:pt x="170" y="66"/>
                  </a:cubicBezTo>
                  <a:cubicBezTo>
                    <a:pt x="178" y="66"/>
                    <a:pt x="185" y="73"/>
                    <a:pt x="185" y="81"/>
                  </a:cubicBezTo>
                  <a:cubicBezTo>
                    <a:pt x="185" y="104"/>
                    <a:pt x="185" y="104"/>
                    <a:pt x="185" y="104"/>
                  </a:cubicBezTo>
                  <a:cubicBezTo>
                    <a:pt x="185" y="113"/>
                    <a:pt x="178" y="120"/>
                    <a:pt x="170" y="120"/>
                  </a:cubicBezTo>
                  <a:cubicBezTo>
                    <a:pt x="120" y="120"/>
                    <a:pt x="120" y="120"/>
                    <a:pt x="120" y="12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8"/>
                    <a:pt x="113" y="185"/>
                    <a:pt x="104" y="185"/>
                  </a:cubicBezTo>
                  <a:cubicBezTo>
                    <a:pt x="81" y="185"/>
                    <a:pt x="81" y="185"/>
                    <a:pt x="81" y="185"/>
                  </a:cubicBezTo>
                  <a:cubicBezTo>
                    <a:pt x="72" y="185"/>
                    <a:pt x="65" y="178"/>
                    <a:pt x="65" y="17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7" y="120"/>
                    <a:pt x="0" y="113"/>
                    <a:pt x="0" y="104"/>
                  </a:cubicBezTo>
                  <a:lnTo>
                    <a:pt x="0" y="8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399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4584" y="4828615"/>
              <a:ext cx="27328" cy="26086"/>
            </a:xfrm>
            <a:prstGeom prst="ellipse">
              <a:avLst/>
            </a:prstGeom>
            <a:solidFill>
              <a:srgbClr val="D25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399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529" y="4800044"/>
              <a:ext cx="27328" cy="26086"/>
            </a:xfrm>
            <a:prstGeom prst="ellipse">
              <a:avLst/>
            </a:prstGeom>
            <a:solidFill>
              <a:srgbClr val="A3BE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399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3529" y="4859669"/>
              <a:ext cx="27328" cy="27328"/>
            </a:xfrm>
            <a:prstGeom prst="ellipse">
              <a:avLst/>
            </a:prstGeom>
            <a:solidFill>
              <a:srgbClr val="66A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  <p:sp>
          <p:nvSpPr>
            <p:cNvPr id="399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42474" y="4828615"/>
              <a:ext cx="27328" cy="26086"/>
            </a:xfrm>
            <a:prstGeom prst="ellipse">
              <a:avLst/>
            </a:prstGeom>
            <a:solidFill>
              <a:srgbClr val="9D9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9978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399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C9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998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130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2000" y="2565400"/>
            <a:ext cx="436563" cy="403225"/>
          </a:xfrm>
          <a:custGeom>
            <a:avLst/>
            <a:gdLst>
              <a:gd name="T0" fmla="*/ 672924888 w 183"/>
              <a:gd name="T1" fmla="*/ 404069625 h 169"/>
              <a:gd name="T2" fmla="*/ 672924888 w 183"/>
              <a:gd name="T3" fmla="*/ 404069625 h 169"/>
              <a:gd name="T4" fmla="*/ 1043605044 w 183"/>
              <a:gd name="T5" fmla="*/ 17073835 h 169"/>
              <a:gd name="T6" fmla="*/ 832601980 w 183"/>
              <a:gd name="T7" fmla="*/ 17073835 h 169"/>
              <a:gd name="T8" fmla="*/ 832601980 w 183"/>
              <a:gd name="T9" fmla="*/ 0 h 169"/>
              <a:gd name="T10" fmla="*/ 205299118 w 183"/>
              <a:gd name="T11" fmla="*/ 0 h 169"/>
              <a:gd name="T12" fmla="*/ 205299118 w 183"/>
              <a:gd name="T13" fmla="*/ 17073835 h 169"/>
              <a:gd name="T14" fmla="*/ 0 w 183"/>
              <a:gd name="T15" fmla="*/ 17073835 h 169"/>
              <a:gd name="T16" fmla="*/ 364976210 w 183"/>
              <a:gd name="T17" fmla="*/ 404069625 h 169"/>
              <a:gd name="T18" fmla="*/ 370680156 w 183"/>
              <a:gd name="T19" fmla="*/ 404069625 h 169"/>
              <a:gd name="T20" fmla="*/ 422003743 w 183"/>
              <a:gd name="T21" fmla="*/ 449600647 h 169"/>
              <a:gd name="T22" fmla="*/ 399192730 w 183"/>
              <a:gd name="T23" fmla="*/ 472364965 h 169"/>
              <a:gd name="T24" fmla="*/ 422003743 w 183"/>
              <a:gd name="T25" fmla="*/ 495129283 h 169"/>
              <a:gd name="T26" fmla="*/ 450518702 w 183"/>
              <a:gd name="T27" fmla="*/ 495129283 h 169"/>
              <a:gd name="T28" fmla="*/ 382085663 w 183"/>
              <a:gd name="T29" fmla="*/ 865051238 h 169"/>
              <a:gd name="T30" fmla="*/ 359274650 w 183"/>
              <a:gd name="T31" fmla="*/ 865051238 h 169"/>
              <a:gd name="T32" fmla="*/ 359274650 w 183"/>
              <a:gd name="T33" fmla="*/ 961801379 h 169"/>
              <a:gd name="T34" fmla="*/ 695735901 w 183"/>
              <a:gd name="T35" fmla="*/ 961801379 h 169"/>
              <a:gd name="T36" fmla="*/ 695735901 w 183"/>
              <a:gd name="T37" fmla="*/ 865051238 h 169"/>
              <a:gd name="T38" fmla="*/ 672924888 w 183"/>
              <a:gd name="T39" fmla="*/ 865051238 h 169"/>
              <a:gd name="T40" fmla="*/ 604491848 w 183"/>
              <a:gd name="T41" fmla="*/ 495129283 h 169"/>
              <a:gd name="T42" fmla="*/ 633006808 w 183"/>
              <a:gd name="T43" fmla="*/ 495129283 h 169"/>
              <a:gd name="T44" fmla="*/ 655817821 w 183"/>
              <a:gd name="T45" fmla="*/ 472364965 h 169"/>
              <a:gd name="T46" fmla="*/ 633006808 w 183"/>
              <a:gd name="T47" fmla="*/ 449600647 h 169"/>
              <a:gd name="T48" fmla="*/ 621601301 w 183"/>
              <a:gd name="T49" fmla="*/ 449600647 h 169"/>
              <a:gd name="T50" fmla="*/ 672924888 w 183"/>
              <a:gd name="T51" fmla="*/ 404069625 h 169"/>
              <a:gd name="T52" fmla="*/ 51325972 w 183"/>
              <a:gd name="T53" fmla="*/ 62602471 h 169"/>
              <a:gd name="T54" fmla="*/ 211003064 w 183"/>
              <a:gd name="T55" fmla="*/ 62602471 h 169"/>
              <a:gd name="T56" fmla="*/ 336463637 w 183"/>
              <a:gd name="T57" fmla="*/ 358540989 h 169"/>
              <a:gd name="T58" fmla="*/ 51325972 w 183"/>
              <a:gd name="T59" fmla="*/ 62602471 h 169"/>
              <a:gd name="T60" fmla="*/ 986577511 w 183"/>
              <a:gd name="T61" fmla="*/ 62602471 h 169"/>
              <a:gd name="T62" fmla="*/ 707141408 w 183"/>
              <a:gd name="T63" fmla="*/ 358540989 h 169"/>
              <a:gd name="T64" fmla="*/ 826900419 w 183"/>
              <a:gd name="T65" fmla="*/ 62602471 h 169"/>
              <a:gd name="T66" fmla="*/ 986577511 w 183"/>
              <a:gd name="T67" fmla="*/ 62602471 h 16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83" h="169">
                <a:moveTo>
                  <a:pt x="118" y="71"/>
                </a:moveTo>
                <a:cubicBezTo>
                  <a:pt x="118" y="71"/>
                  <a:pt x="118" y="71"/>
                  <a:pt x="118" y="71"/>
                </a:cubicBezTo>
                <a:cubicBezTo>
                  <a:pt x="169" y="71"/>
                  <a:pt x="183" y="3"/>
                  <a:pt x="183" y="3"/>
                </a:cubicBezTo>
                <a:cubicBezTo>
                  <a:pt x="146" y="3"/>
                  <a:pt x="146" y="3"/>
                  <a:pt x="146" y="3"/>
                </a:cubicBezTo>
                <a:cubicBezTo>
                  <a:pt x="146" y="2"/>
                  <a:pt x="146" y="1"/>
                  <a:pt x="14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1"/>
                  <a:pt x="36" y="2"/>
                  <a:pt x="36" y="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4" y="71"/>
                  <a:pt x="64" y="71"/>
                </a:cubicBezTo>
                <a:cubicBezTo>
                  <a:pt x="65" y="71"/>
                  <a:pt x="65" y="71"/>
                  <a:pt x="65" y="71"/>
                </a:cubicBezTo>
                <a:cubicBezTo>
                  <a:pt x="68" y="74"/>
                  <a:pt x="71" y="77"/>
                  <a:pt x="74" y="79"/>
                </a:cubicBezTo>
                <a:cubicBezTo>
                  <a:pt x="72" y="79"/>
                  <a:pt x="70" y="81"/>
                  <a:pt x="70" y="83"/>
                </a:cubicBezTo>
                <a:cubicBezTo>
                  <a:pt x="70" y="86"/>
                  <a:pt x="72" y="87"/>
                  <a:pt x="74" y="87"/>
                </a:cubicBezTo>
                <a:cubicBezTo>
                  <a:pt x="79" y="87"/>
                  <a:pt x="79" y="87"/>
                  <a:pt x="79" y="87"/>
                </a:cubicBezTo>
                <a:cubicBezTo>
                  <a:pt x="67" y="152"/>
                  <a:pt x="67" y="152"/>
                  <a:pt x="67" y="15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3" y="169"/>
                  <a:pt x="63" y="169"/>
                  <a:pt x="63" y="169"/>
                </a:cubicBezTo>
                <a:cubicBezTo>
                  <a:pt x="122" y="169"/>
                  <a:pt x="122" y="169"/>
                  <a:pt x="122" y="169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18" y="152"/>
                  <a:pt x="118" y="152"/>
                  <a:pt x="118" y="152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11" y="87"/>
                  <a:pt x="111" y="87"/>
                  <a:pt x="111" y="87"/>
                </a:cubicBezTo>
                <a:cubicBezTo>
                  <a:pt x="114" y="87"/>
                  <a:pt x="115" y="86"/>
                  <a:pt x="115" y="83"/>
                </a:cubicBezTo>
                <a:cubicBezTo>
                  <a:pt x="115" y="81"/>
                  <a:pt x="114" y="79"/>
                  <a:pt x="111" y="79"/>
                </a:cubicBezTo>
                <a:cubicBezTo>
                  <a:pt x="109" y="79"/>
                  <a:pt x="109" y="79"/>
                  <a:pt x="109" y="79"/>
                </a:cubicBezTo>
                <a:cubicBezTo>
                  <a:pt x="112" y="77"/>
                  <a:pt x="115" y="74"/>
                  <a:pt x="118" y="71"/>
                </a:cubicBezTo>
                <a:close/>
                <a:moveTo>
                  <a:pt x="9" y="11"/>
                </a:moveTo>
                <a:cubicBezTo>
                  <a:pt x="37" y="11"/>
                  <a:pt x="37" y="11"/>
                  <a:pt x="37" y="11"/>
                </a:cubicBezTo>
                <a:cubicBezTo>
                  <a:pt x="40" y="27"/>
                  <a:pt x="48" y="48"/>
                  <a:pt x="59" y="63"/>
                </a:cubicBezTo>
                <a:cubicBezTo>
                  <a:pt x="29" y="60"/>
                  <a:pt x="15" y="27"/>
                  <a:pt x="9" y="11"/>
                </a:cubicBezTo>
                <a:close/>
                <a:moveTo>
                  <a:pt x="173" y="11"/>
                </a:moveTo>
                <a:cubicBezTo>
                  <a:pt x="168" y="27"/>
                  <a:pt x="154" y="60"/>
                  <a:pt x="124" y="63"/>
                </a:cubicBezTo>
                <a:cubicBezTo>
                  <a:pt x="135" y="48"/>
                  <a:pt x="143" y="27"/>
                  <a:pt x="145" y="11"/>
                </a:cubicBezTo>
                <a:lnTo>
                  <a:pt x="173" y="1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63" name="组合 123出自【趣你的PPT】(微信:qunideppt)：最优质的PPT资源库"/>
          <p:cNvGrpSpPr>
            <a:grpSpLocks/>
          </p:cNvGrpSpPr>
          <p:nvPr/>
        </p:nvGrpSpPr>
        <p:grpSpPr bwMode="auto">
          <a:xfrm>
            <a:off x="1538288" y="2505075"/>
            <a:ext cx="406400" cy="463550"/>
            <a:chOff x="1968777" y="2490296"/>
            <a:chExt cx="366310" cy="417339"/>
          </a:xfrm>
        </p:grpSpPr>
        <p:sp>
          <p:nvSpPr>
            <p:cNvPr id="414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68777" y="2490296"/>
              <a:ext cx="366310" cy="368133"/>
            </a:xfrm>
            <a:custGeom>
              <a:avLst/>
              <a:gdLst>
                <a:gd name="T0" fmla="*/ 687165239 w 170"/>
                <a:gd name="T1" fmla="*/ 403215429 h 171"/>
                <a:gd name="T2" fmla="*/ 696452274 w 170"/>
                <a:gd name="T3" fmla="*/ 393945366 h 171"/>
                <a:gd name="T4" fmla="*/ 394655930 w 170"/>
                <a:gd name="T5" fmla="*/ 88059136 h 171"/>
                <a:gd name="T6" fmla="*/ 385368894 w 170"/>
                <a:gd name="T7" fmla="*/ 97327046 h 171"/>
                <a:gd name="T8" fmla="*/ 283224428 w 170"/>
                <a:gd name="T9" fmla="*/ 0 h 171"/>
                <a:gd name="T10" fmla="*/ 273937392 w 170"/>
                <a:gd name="T11" fmla="*/ 361502300 h 171"/>
                <a:gd name="T12" fmla="*/ 278580910 w 170"/>
                <a:gd name="T13" fmla="*/ 366137332 h 171"/>
                <a:gd name="T14" fmla="*/ 278580910 w 170"/>
                <a:gd name="T15" fmla="*/ 412483339 h 171"/>
                <a:gd name="T16" fmla="*/ 255365475 w 170"/>
                <a:gd name="T17" fmla="*/ 412483339 h 171"/>
                <a:gd name="T18" fmla="*/ 255365475 w 170"/>
                <a:gd name="T19" fmla="*/ 435658495 h 171"/>
                <a:gd name="T20" fmla="*/ 269293874 w 170"/>
                <a:gd name="T21" fmla="*/ 449561436 h 171"/>
                <a:gd name="T22" fmla="*/ 55715751 w 170"/>
                <a:gd name="T23" fmla="*/ 593236642 h 171"/>
                <a:gd name="T24" fmla="*/ 46430870 w 170"/>
                <a:gd name="T25" fmla="*/ 583966579 h 171"/>
                <a:gd name="T26" fmla="*/ 0 w 170"/>
                <a:gd name="T27" fmla="*/ 630312586 h 171"/>
                <a:gd name="T28" fmla="*/ 162505890 w 170"/>
                <a:gd name="T29" fmla="*/ 792525764 h 171"/>
                <a:gd name="T30" fmla="*/ 208934605 w 170"/>
                <a:gd name="T31" fmla="*/ 746179757 h 171"/>
                <a:gd name="T32" fmla="*/ 199649724 w 170"/>
                <a:gd name="T33" fmla="*/ 736909695 h 171"/>
                <a:gd name="T34" fmla="*/ 343583697 w 170"/>
                <a:gd name="T35" fmla="*/ 523715478 h 171"/>
                <a:gd name="T36" fmla="*/ 357512096 w 170"/>
                <a:gd name="T37" fmla="*/ 537620572 h 171"/>
                <a:gd name="T38" fmla="*/ 380727531 w 170"/>
                <a:gd name="T39" fmla="*/ 537620572 h 171"/>
                <a:gd name="T40" fmla="*/ 380727531 w 170"/>
                <a:gd name="T41" fmla="*/ 514447568 h 171"/>
                <a:gd name="T42" fmla="*/ 376084013 w 170"/>
                <a:gd name="T43" fmla="*/ 509812537 h 171"/>
                <a:gd name="T44" fmla="*/ 422514883 w 170"/>
                <a:gd name="T45" fmla="*/ 509812537 h 171"/>
                <a:gd name="T46" fmla="*/ 422514883 w 170"/>
                <a:gd name="T47" fmla="*/ 514447568 h 171"/>
                <a:gd name="T48" fmla="*/ 789311859 w 170"/>
                <a:gd name="T49" fmla="*/ 500542475 h 171"/>
                <a:gd name="T50" fmla="*/ 687165239 w 170"/>
                <a:gd name="T51" fmla="*/ 403215429 h 171"/>
                <a:gd name="T52" fmla="*/ 283224428 w 170"/>
                <a:gd name="T53" fmla="*/ 319791324 h 171"/>
                <a:gd name="T54" fmla="*/ 292509309 w 170"/>
                <a:gd name="T55" fmla="*/ 50981038 h 171"/>
                <a:gd name="T56" fmla="*/ 362155614 w 170"/>
                <a:gd name="T57" fmla="*/ 125135080 h 171"/>
                <a:gd name="T58" fmla="*/ 283224428 w 170"/>
                <a:gd name="T59" fmla="*/ 319791324 h 171"/>
                <a:gd name="T60" fmla="*/ 468943598 w 170"/>
                <a:gd name="T61" fmla="*/ 505177506 h 171"/>
                <a:gd name="T62" fmla="*/ 659308440 w 170"/>
                <a:gd name="T63" fmla="*/ 421753401 h 171"/>
                <a:gd name="T64" fmla="*/ 733596108 w 170"/>
                <a:gd name="T65" fmla="*/ 495907443 h 171"/>
                <a:gd name="T66" fmla="*/ 468943598 w 170"/>
                <a:gd name="T67" fmla="*/ 505177506 h 17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70" h="171">
                  <a:moveTo>
                    <a:pt x="148" y="87"/>
                  </a:moveTo>
                  <a:cubicBezTo>
                    <a:pt x="149" y="86"/>
                    <a:pt x="150" y="85"/>
                    <a:pt x="150" y="85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4" y="20"/>
                    <a:pt x="84" y="21"/>
                    <a:pt x="83" y="2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29" y="48"/>
                    <a:pt x="59" y="78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9" y="82"/>
                    <a:pt x="59" y="86"/>
                    <a:pt x="60" y="89"/>
                  </a:cubicBezTo>
                  <a:cubicBezTo>
                    <a:pt x="59" y="88"/>
                    <a:pt x="56" y="88"/>
                    <a:pt x="55" y="89"/>
                  </a:cubicBezTo>
                  <a:cubicBezTo>
                    <a:pt x="54" y="90"/>
                    <a:pt x="54" y="93"/>
                    <a:pt x="55" y="94"/>
                  </a:cubicBezTo>
                  <a:cubicBezTo>
                    <a:pt x="58" y="97"/>
                    <a:pt x="58" y="97"/>
                    <a:pt x="58" y="9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0" y="126"/>
                    <a:pt x="10" y="126"/>
                    <a:pt x="10" y="12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5" y="161"/>
                    <a:pt x="45" y="161"/>
                    <a:pt x="45" y="161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9" y="118"/>
                    <a:pt x="81" y="118"/>
                    <a:pt x="82" y="116"/>
                  </a:cubicBezTo>
                  <a:cubicBezTo>
                    <a:pt x="84" y="115"/>
                    <a:pt x="84" y="113"/>
                    <a:pt x="82" y="111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84" y="110"/>
                    <a:pt x="87" y="110"/>
                    <a:pt x="91" y="110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121" y="141"/>
                    <a:pt x="170" y="108"/>
                    <a:pt x="170" y="108"/>
                  </a:cubicBezTo>
                  <a:lnTo>
                    <a:pt x="148" y="87"/>
                  </a:lnTo>
                  <a:close/>
                  <a:moveTo>
                    <a:pt x="61" y="69"/>
                  </a:moveTo>
                  <a:cubicBezTo>
                    <a:pt x="47" y="50"/>
                    <a:pt x="56" y="24"/>
                    <a:pt x="63" y="11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1" y="38"/>
                    <a:pt x="64" y="54"/>
                    <a:pt x="61" y="69"/>
                  </a:cubicBezTo>
                  <a:close/>
                  <a:moveTo>
                    <a:pt x="101" y="109"/>
                  </a:moveTo>
                  <a:cubicBezTo>
                    <a:pt x="116" y="106"/>
                    <a:pt x="132" y="99"/>
                    <a:pt x="142" y="91"/>
                  </a:cubicBezTo>
                  <a:cubicBezTo>
                    <a:pt x="158" y="107"/>
                    <a:pt x="158" y="107"/>
                    <a:pt x="158" y="107"/>
                  </a:cubicBezTo>
                  <a:cubicBezTo>
                    <a:pt x="145" y="113"/>
                    <a:pt x="119" y="123"/>
                    <a:pt x="101" y="10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4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7983" y="2708078"/>
              <a:ext cx="258787" cy="199557"/>
            </a:xfrm>
            <a:custGeom>
              <a:avLst/>
              <a:gdLst>
                <a:gd name="T0" fmla="*/ 153473630 w 120"/>
                <a:gd name="T1" fmla="*/ 32229528 h 93"/>
                <a:gd name="T2" fmla="*/ 60459113 w 120"/>
                <a:gd name="T3" fmla="*/ 32229528 h 93"/>
                <a:gd name="T4" fmla="*/ 32555405 w 120"/>
                <a:gd name="T5" fmla="*/ 147339585 h 93"/>
                <a:gd name="T6" fmla="*/ 153473630 w 120"/>
                <a:gd name="T7" fmla="*/ 197986293 h 93"/>
                <a:gd name="T8" fmla="*/ 316250653 w 120"/>
                <a:gd name="T9" fmla="*/ 428204261 h 93"/>
                <a:gd name="T10" fmla="*/ 558089261 w 120"/>
                <a:gd name="T11" fmla="*/ 428204261 h 93"/>
                <a:gd name="T12" fmla="*/ 153473630 w 120"/>
                <a:gd name="T13" fmla="*/ 32229528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93">
                  <a:moveTo>
                    <a:pt x="33" y="7"/>
                  </a:moveTo>
                  <a:cubicBezTo>
                    <a:pt x="26" y="0"/>
                    <a:pt x="20" y="0"/>
                    <a:pt x="13" y="7"/>
                  </a:cubicBezTo>
                  <a:cubicBezTo>
                    <a:pt x="6" y="14"/>
                    <a:pt x="0" y="25"/>
                    <a:pt x="7" y="3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68" y="93"/>
                    <a:pt x="68" y="93"/>
                    <a:pt x="68" y="93"/>
                  </a:cubicBezTo>
                  <a:cubicBezTo>
                    <a:pt x="120" y="93"/>
                    <a:pt x="120" y="93"/>
                    <a:pt x="120" y="93"/>
                  </a:cubicBezTo>
                  <a:lnTo>
                    <a:pt x="33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64" name="组合 253出自【趣你的PPT】(微信:qunideppt)：最优质的PPT资源库"/>
          <p:cNvGrpSpPr>
            <a:grpSpLocks/>
          </p:cNvGrpSpPr>
          <p:nvPr/>
        </p:nvGrpSpPr>
        <p:grpSpPr bwMode="auto">
          <a:xfrm>
            <a:off x="2898775" y="2501900"/>
            <a:ext cx="498475" cy="457200"/>
            <a:chOff x="3196191" y="2487563"/>
            <a:chExt cx="448321" cy="411872"/>
          </a:xfrm>
        </p:grpSpPr>
        <p:sp>
          <p:nvSpPr>
            <p:cNvPr id="41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2898" y="2864808"/>
              <a:ext cx="123015" cy="34627"/>
            </a:xfrm>
            <a:custGeom>
              <a:avLst/>
              <a:gdLst>
                <a:gd name="T0" fmla="*/ 13971914 w 57"/>
                <a:gd name="T1" fmla="*/ 42154044 h 16"/>
                <a:gd name="T2" fmla="*/ 32603291 w 57"/>
                <a:gd name="T3" fmla="*/ 60887251 h 16"/>
                <a:gd name="T4" fmla="*/ 60549278 w 57"/>
                <a:gd name="T5" fmla="*/ 56203949 h 16"/>
                <a:gd name="T6" fmla="*/ 125755861 w 57"/>
                <a:gd name="T7" fmla="*/ 4683302 h 16"/>
                <a:gd name="T8" fmla="*/ 181647834 w 57"/>
                <a:gd name="T9" fmla="*/ 65572717 h 16"/>
                <a:gd name="T10" fmla="*/ 200279211 w 57"/>
                <a:gd name="T11" fmla="*/ 74939321 h 16"/>
                <a:gd name="T12" fmla="*/ 204936516 w 57"/>
                <a:gd name="T13" fmla="*/ 74939321 h 16"/>
                <a:gd name="T14" fmla="*/ 228225197 w 57"/>
                <a:gd name="T15" fmla="*/ 60887251 h 16"/>
                <a:gd name="T16" fmla="*/ 265485793 w 57"/>
                <a:gd name="T17" fmla="*/ 0 h 16"/>
                <a:gd name="T18" fmla="*/ 0 w 57"/>
                <a:gd name="T19" fmla="*/ 0 h 16"/>
                <a:gd name="T20" fmla="*/ 13971914 w 57"/>
                <a:gd name="T21" fmla="*/ 42154044 h 1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7" h="16">
                  <a:moveTo>
                    <a:pt x="3" y="9"/>
                  </a:moveTo>
                  <a:cubicBezTo>
                    <a:pt x="3" y="10"/>
                    <a:pt x="5" y="12"/>
                    <a:pt x="7" y="13"/>
                  </a:cubicBezTo>
                  <a:cubicBezTo>
                    <a:pt x="9" y="13"/>
                    <a:pt x="11" y="13"/>
                    <a:pt x="13" y="1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2" y="16"/>
                    <a:pt x="43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6" y="16"/>
                    <a:pt x="48" y="15"/>
                    <a:pt x="49" y="1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11682" y="2487563"/>
              <a:ext cx="410961" cy="306170"/>
            </a:xfrm>
            <a:custGeom>
              <a:avLst/>
              <a:gdLst>
                <a:gd name="T0" fmla="*/ 13888760 w 191"/>
                <a:gd name="T1" fmla="*/ 511377208 h 142"/>
                <a:gd name="T2" fmla="*/ 83330411 w 191"/>
                <a:gd name="T3" fmla="*/ 553216848 h 142"/>
                <a:gd name="T4" fmla="*/ 50924738 w 191"/>
                <a:gd name="T5" fmla="*/ 627598909 h 142"/>
                <a:gd name="T6" fmla="*/ 50924738 w 191"/>
                <a:gd name="T7" fmla="*/ 655492721 h 142"/>
                <a:gd name="T8" fmla="*/ 55555042 w 191"/>
                <a:gd name="T9" fmla="*/ 660141330 h 142"/>
                <a:gd name="T10" fmla="*/ 138885453 w 191"/>
                <a:gd name="T11" fmla="*/ 660141330 h 142"/>
                <a:gd name="T12" fmla="*/ 138885453 w 191"/>
                <a:gd name="T13" fmla="*/ 590407879 h 142"/>
                <a:gd name="T14" fmla="*/ 152774214 w 191"/>
                <a:gd name="T15" fmla="*/ 590407879 h 142"/>
                <a:gd name="T16" fmla="*/ 115738236 w 191"/>
                <a:gd name="T17" fmla="*/ 446292366 h 142"/>
                <a:gd name="T18" fmla="*/ 449062033 w 191"/>
                <a:gd name="T19" fmla="*/ 111573091 h 142"/>
                <a:gd name="T20" fmla="*/ 782385830 w 191"/>
                <a:gd name="T21" fmla="*/ 446292366 h 142"/>
                <a:gd name="T22" fmla="*/ 745349853 w 191"/>
                <a:gd name="T23" fmla="*/ 590407879 h 142"/>
                <a:gd name="T24" fmla="*/ 759238614 w 191"/>
                <a:gd name="T25" fmla="*/ 590407879 h 142"/>
                <a:gd name="T26" fmla="*/ 759238614 w 191"/>
                <a:gd name="T27" fmla="*/ 660141330 h 142"/>
                <a:gd name="T28" fmla="*/ 782385830 w 191"/>
                <a:gd name="T29" fmla="*/ 660141330 h 142"/>
                <a:gd name="T30" fmla="*/ 773127374 w 191"/>
                <a:gd name="T31" fmla="*/ 622950300 h 142"/>
                <a:gd name="T32" fmla="*/ 847199329 w 191"/>
                <a:gd name="T33" fmla="*/ 595056488 h 142"/>
                <a:gd name="T34" fmla="*/ 865716242 w 191"/>
                <a:gd name="T35" fmla="*/ 576462051 h 142"/>
                <a:gd name="T36" fmla="*/ 861088089 w 191"/>
                <a:gd name="T37" fmla="*/ 548568239 h 142"/>
                <a:gd name="T38" fmla="*/ 814793656 w 191"/>
                <a:gd name="T39" fmla="*/ 483483396 h 142"/>
                <a:gd name="T40" fmla="*/ 874976850 w 191"/>
                <a:gd name="T41" fmla="*/ 427697929 h 142"/>
                <a:gd name="T42" fmla="*/ 884235306 w 191"/>
                <a:gd name="T43" fmla="*/ 399804117 h 142"/>
                <a:gd name="T44" fmla="*/ 870346546 w 191"/>
                <a:gd name="T45" fmla="*/ 381207524 h 142"/>
                <a:gd name="T46" fmla="*/ 800904895 w 191"/>
                <a:gd name="T47" fmla="*/ 334719274 h 142"/>
                <a:gd name="T48" fmla="*/ 833310568 w 191"/>
                <a:gd name="T49" fmla="*/ 260337213 h 142"/>
                <a:gd name="T50" fmla="*/ 833310568 w 191"/>
                <a:gd name="T51" fmla="*/ 237092011 h 142"/>
                <a:gd name="T52" fmla="*/ 814793656 w 191"/>
                <a:gd name="T53" fmla="*/ 218497574 h 142"/>
                <a:gd name="T54" fmla="*/ 731461093 w 191"/>
                <a:gd name="T55" fmla="*/ 204551746 h 142"/>
                <a:gd name="T56" fmla="*/ 736091397 w 191"/>
                <a:gd name="T57" fmla="*/ 125518919 h 142"/>
                <a:gd name="T58" fmla="*/ 726832940 w 191"/>
                <a:gd name="T59" fmla="*/ 102275873 h 142"/>
                <a:gd name="T60" fmla="*/ 699055419 w 191"/>
                <a:gd name="T61" fmla="*/ 92978654 h 142"/>
                <a:gd name="T62" fmla="*/ 620353160 w 191"/>
                <a:gd name="T63" fmla="*/ 111573091 h 142"/>
                <a:gd name="T64" fmla="*/ 592575639 w 191"/>
                <a:gd name="T65" fmla="*/ 37191030 h 142"/>
                <a:gd name="T66" fmla="*/ 574058726 w 191"/>
                <a:gd name="T67" fmla="*/ 18596593 h 142"/>
                <a:gd name="T68" fmla="*/ 546281205 w 191"/>
                <a:gd name="T69" fmla="*/ 23245203 h 142"/>
                <a:gd name="T70" fmla="*/ 481467707 w 191"/>
                <a:gd name="T71" fmla="*/ 69733452 h 142"/>
                <a:gd name="T72" fmla="*/ 425914816 w 191"/>
                <a:gd name="T73" fmla="*/ 9297219 h 142"/>
                <a:gd name="T74" fmla="*/ 398137295 w 191"/>
                <a:gd name="T75" fmla="*/ 0 h 142"/>
                <a:gd name="T76" fmla="*/ 374990079 w 191"/>
                <a:gd name="T77" fmla="*/ 13945828 h 142"/>
                <a:gd name="T78" fmla="*/ 333323797 w 191"/>
                <a:gd name="T79" fmla="*/ 83679280 h 142"/>
                <a:gd name="T80" fmla="*/ 259251842 w 191"/>
                <a:gd name="T81" fmla="*/ 51136858 h 142"/>
                <a:gd name="T82" fmla="*/ 236104625 w 191"/>
                <a:gd name="T83" fmla="*/ 51136858 h 142"/>
                <a:gd name="T84" fmla="*/ 217587712 w 191"/>
                <a:gd name="T85" fmla="*/ 74382061 h 142"/>
                <a:gd name="T86" fmla="*/ 203698952 w 191"/>
                <a:gd name="T87" fmla="*/ 153412731 h 142"/>
                <a:gd name="T88" fmla="*/ 124996693 w 191"/>
                <a:gd name="T89" fmla="*/ 153412731 h 142"/>
                <a:gd name="T90" fmla="*/ 101849476 w 191"/>
                <a:gd name="T91" fmla="*/ 162709950 h 142"/>
                <a:gd name="T92" fmla="*/ 92591019 w 191"/>
                <a:gd name="T93" fmla="*/ 190603762 h 142"/>
                <a:gd name="T94" fmla="*/ 111107932 w 191"/>
                <a:gd name="T95" fmla="*/ 269634432 h 142"/>
                <a:gd name="T96" fmla="*/ 37035977 w 191"/>
                <a:gd name="T97" fmla="*/ 297528244 h 142"/>
                <a:gd name="T98" fmla="*/ 18519065 w 191"/>
                <a:gd name="T99" fmla="*/ 316124837 h 142"/>
                <a:gd name="T100" fmla="*/ 23147217 w 191"/>
                <a:gd name="T101" fmla="*/ 344016493 h 142"/>
                <a:gd name="T102" fmla="*/ 69441651 w 191"/>
                <a:gd name="T103" fmla="*/ 409101335 h 142"/>
                <a:gd name="T104" fmla="*/ 9258456 w 191"/>
                <a:gd name="T105" fmla="*/ 464888959 h 142"/>
                <a:gd name="T106" fmla="*/ 0 w 191"/>
                <a:gd name="T107" fmla="*/ 488132006 h 142"/>
                <a:gd name="T108" fmla="*/ 13888760 w 191"/>
                <a:gd name="T109" fmla="*/ 511377208 h 1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1" h="142">
                  <a:moveTo>
                    <a:pt x="3" y="110"/>
                  </a:moveTo>
                  <a:cubicBezTo>
                    <a:pt x="18" y="119"/>
                    <a:pt x="18" y="119"/>
                    <a:pt x="18" y="119"/>
                  </a:cubicBezTo>
                  <a:cubicBezTo>
                    <a:pt x="11" y="135"/>
                    <a:pt x="11" y="135"/>
                    <a:pt x="11" y="135"/>
                  </a:cubicBezTo>
                  <a:cubicBezTo>
                    <a:pt x="10" y="137"/>
                    <a:pt x="10" y="139"/>
                    <a:pt x="11" y="141"/>
                  </a:cubicBezTo>
                  <a:cubicBezTo>
                    <a:pt x="12" y="142"/>
                    <a:pt x="12" y="142"/>
                    <a:pt x="12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27"/>
                    <a:pt x="30" y="127"/>
                    <a:pt x="30" y="127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28" y="118"/>
                    <a:pt x="25" y="107"/>
                    <a:pt x="25" y="96"/>
                  </a:cubicBezTo>
                  <a:cubicBezTo>
                    <a:pt x="25" y="56"/>
                    <a:pt x="57" y="24"/>
                    <a:pt x="97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07"/>
                    <a:pt x="166" y="118"/>
                    <a:pt x="161" y="127"/>
                  </a:cubicBezTo>
                  <a:cubicBezTo>
                    <a:pt x="164" y="127"/>
                    <a:pt x="164" y="127"/>
                    <a:pt x="164" y="127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9" y="142"/>
                    <a:pt x="169" y="142"/>
                    <a:pt x="169" y="142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5" y="127"/>
                    <a:pt x="187" y="126"/>
                    <a:pt x="187" y="124"/>
                  </a:cubicBezTo>
                  <a:cubicBezTo>
                    <a:pt x="188" y="122"/>
                    <a:pt x="188" y="120"/>
                    <a:pt x="186" y="118"/>
                  </a:cubicBezTo>
                  <a:cubicBezTo>
                    <a:pt x="176" y="104"/>
                    <a:pt x="176" y="104"/>
                    <a:pt x="176" y="104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91" y="90"/>
                    <a:pt x="191" y="88"/>
                    <a:pt x="191" y="86"/>
                  </a:cubicBezTo>
                  <a:cubicBezTo>
                    <a:pt x="191" y="84"/>
                    <a:pt x="190" y="83"/>
                    <a:pt x="188" y="82"/>
                  </a:cubicBezTo>
                  <a:cubicBezTo>
                    <a:pt x="173" y="72"/>
                    <a:pt x="173" y="72"/>
                    <a:pt x="173" y="72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1" y="55"/>
                    <a:pt x="181" y="52"/>
                    <a:pt x="180" y="51"/>
                  </a:cubicBezTo>
                  <a:cubicBezTo>
                    <a:pt x="179" y="49"/>
                    <a:pt x="178" y="48"/>
                    <a:pt x="176" y="47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9" y="27"/>
                    <a:pt x="159" y="27"/>
                    <a:pt x="159" y="27"/>
                  </a:cubicBezTo>
                  <a:cubicBezTo>
                    <a:pt x="159" y="25"/>
                    <a:pt x="158" y="23"/>
                    <a:pt x="157" y="22"/>
                  </a:cubicBezTo>
                  <a:cubicBezTo>
                    <a:pt x="155" y="20"/>
                    <a:pt x="153" y="20"/>
                    <a:pt x="151" y="20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7" y="6"/>
                    <a:pt x="125" y="5"/>
                    <a:pt x="124" y="4"/>
                  </a:cubicBezTo>
                  <a:cubicBezTo>
                    <a:pt x="122" y="3"/>
                    <a:pt x="119" y="4"/>
                    <a:pt x="118" y="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0" y="1"/>
                    <a:pt x="88" y="0"/>
                    <a:pt x="86" y="0"/>
                  </a:cubicBezTo>
                  <a:cubicBezTo>
                    <a:pt x="84" y="1"/>
                    <a:pt x="82" y="2"/>
                    <a:pt x="81" y="3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4" y="10"/>
                    <a:pt x="52" y="10"/>
                    <a:pt x="51" y="11"/>
                  </a:cubicBezTo>
                  <a:cubicBezTo>
                    <a:pt x="49" y="12"/>
                    <a:pt x="47" y="14"/>
                    <a:pt x="47" y="1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3"/>
                    <a:pt x="22" y="35"/>
                  </a:cubicBezTo>
                  <a:cubicBezTo>
                    <a:pt x="20" y="37"/>
                    <a:pt x="20" y="39"/>
                    <a:pt x="20" y="41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6" y="64"/>
                    <a:pt x="5" y="66"/>
                    <a:pt x="4" y="68"/>
                  </a:cubicBezTo>
                  <a:cubicBezTo>
                    <a:pt x="3" y="70"/>
                    <a:pt x="4" y="72"/>
                    <a:pt x="5" y="74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2" y="100"/>
                    <a:pt x="2" y="100"/>
                    <a:pt x="2" y="100"/>
                  </a:cubicBezTo>
                  <a:cubicBezTo>
                    <a:pt x="1" y="101"/>
                    <a:pt x="0" y="103"/>
                    <a:pt x="0" y="105"/>
                  </a:cubicBezTo>
                  <a:cubicBezTo>
                    <a:pt x="0" y="107"/>
                    <a:pt x="2" y="109"/>
                    <a:pt x="3" y="11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5913" y="2864808"/>
              <a:ext cx="44649" cy="12757"/>
            </a:xfrm>
            <a:custGeom>
              <a:avLst/>
              <a:gdLst>
                <a:gd name="T0" fmla="*/ 54246409 w 21"/>
                <a:gd name="T1" fmla="*/ 22603278 h 6"/>
                <a:gd name="T2" fmla="*/ 81369613 w 21"/>
                <a:gd name="T3" fmla="*/ 22603278 h 6"/>
                <a:gd name="T4" fmla="*/ 94930152 w 21"/>
                <a:gd name="T5" fmla="*/ 4520230 h 6"/>
                <a:gd name="T6" fmla="*/ 94930152 w 21"/>
                <a:gd name="T7" fmla="*/ 0 h 6"/>
                <a:gd name="T8" fmla="*/ 0 w 21"/>
                <a:gd name="T9" fmla="*/ 0 h 6"/>
                <a:gd name="T10" fmla="*/ 54246409 w 21"/>
                <a:gd name="T11" fmla="*/ 22603278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6">
                  <a:moveTo>
                    <a:pt x="12" y="5"/>
                  </a:moveTo>
                  <a:cubicBezTo>
                    <a:pt x="14" y="6"/>
                    <a:pt x="16" y="6"/>
                    <a:pt x="18" y="5"/>
                  </a:cubicBezTo>
                  <a:cubicBezTo>
                    <a:pt x="19" y="4"/>
                    <a:pt x="21" y="3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" y="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8202" y="2552260"/>
              <a:ext cx="284301" cy="209580"/>
            </a:xfrm>
            <a:custGeom>
              <a:avLst/>
              <a:gdLst>
                <a:gd name="T0" fmla="*/ 575216306 w 132"/>
                <a:gd name="T1" fmla="*/ 452822437 h 97"/>
                <a:gd name="T2" fmla="*/ 612326202 w 132"/>
                <a:gd name="T3" fmla="*/ 308106367 h 97"/>
                <a:gd name="T4" fmla="*/ 306164178 w 132"/>
                <a:gd name="T5" fmla="*/ 0 h 97"/>
                <a:gd name="T6" fmla="*/ 0 w 132"/>
                <a:gd name="T7" fmla="*/ 308106367 h 97"/>
                <a:gd name="T8" fmla="*/ 37109896 w 132"/>
                <a:gd name="T9" fmla="*/ 452822437 h 97"/>
                <a:gd name="T10" fmla="*/ 60304119 w 132"/>
                <a:gd name="T11" fmla="*/ 452822437 h 97"/>
                <a:gd name="T12" fmla="*/ 18554948 w 132"/>
                <a:gd name="T13" fmla="*/ 308106367 h 97"/>
                <a:gd name="T14" fmla="*/ 306164178 w 132"/>
                <a:gd name="T15" fmla="*/ 18672066 h 97"/>
                <a:gd name="T16" fmla="*/ 589131978 w 132"/>
                <a:gd name="T17" fmla="*/ 308106367 h 97"/>
                <a:gd name="T18" fmla="*/ 547382807 w 132"/>
                <a:gd name="T19" fmla="*/ 452822437 h 97"/>
                <a:gd name="T20" fmla="*/ 575216306 w 132"/>
                <a:gd name="T21" fmla="*/ 452822437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2" h="97">
                  <a:moveTo>
                    <a:pt x="124" y="97"/>
                  </a:moveTo>
                  <a:cubicBezTo>
                    <a:pt x="129" y="88"/>
                    <a:pt x="132" y="77"/>
                    <a:pt x="132" y="66"/>
                  </a:cubicBezTo>
                  <a:cubicBezTo>
                    <a:pt x="132" y="29"/>
                    <a:pt x="102" y="0"/>
                    <a:pt x="66" y="0"/>
                  </a:cubicBezTo>
                  <a:cubicBezTo>
                    <a:pt x="29" y="0"/>
                    <a:pt x="0" y="29"/>
                    <a:pt x="0" y="66"/>
                  </a:cubicBezTo>
                  <a:cubicBezTo>
                    <a:pt x="0" y="77"/>
                    <a:pt x="3" y="88"/>
                    <a:pt x="8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8" y="88"/>
                    <a:pt x="4" y="77"/>
                    <a:pt x="4" y="66"/>
                  </a:cubicBezTo>
                  <a:cubicBezTo>
                    <a:pt x="4" y="32"/>
                    <a:pt x="32" y="4"/>
                    <a:pt x="66" y="4"/>
                  </a:cubicBezTo>
                  <a:cubicBezTo>
                    <a:pt x="100" y="4"/>
                    <a:pt x="127" y="32"/>
                    <a:pt x="127" y="66"/>
                  </a:cubicBezTo>
                  <a:cubicBezTo>
                    <a:pt x="127" y="77"/>
                    <a:pt x="124" y="88"/>
                    <a:pt x="118" y="97"/>
                  </a:cubicBezTo>
                  <a:lnTo>
                    <a:pt x="124" y="9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96191" y="2770041"/>
              <a:ext cx="448321" cy="94767"/>
            </a:xfrm>
            <a:custGeom>
              <a:avLst/>
              <a:gdLst>
                <a:gd name="T0" fmla="*/ 408519754 w 492"/>
                <a:gd name="T1" fmla="*/ 86353695 h 104"/>
                <a:gd name="T2" fmla="*/ 388592250 w 492"/>
                <a:gd name="T3" fmla="*/ 57292119 h 104"/>
                <a:gd name="T4" fmla="*/ 408519754 w 492"/>
                <a:gd name="T5" fmla="*/ 29891699 h 104"/>
                <a:gd name="T6" fmla="*/ 327978704 w 492"/>
                <a:gd name="T7" fmla="*/ 29891699 h 104"/>
                <a:gd name="T8" fmla="*/ 327978704 w 492"/>
                <a:gd name="T9" fmla="*/ 0 h 104"/>
                <a:gd name="T10" fmla="*/ 80541050 w 492"/>
                <a:gd name="T11" fmla="*/ 0 h 104"/>
                <a:gd name="T12" fmla="*/ 80541050 w 492"/>
                <a:gd name="T13" fmla="*/ 29891699 h 104"/>
                <a:gd name="T14" fmla="*/ 0 w 492"/>
                <a:gd name="T15" fmla="*/ 29891699 h 104"/>
                <a:gd name="T16" fmla="*/ 19927504 w 492"/>
                <a:gd name="T17" fmla="*/ 57292119 h 104"/>
                <a:gd name="T18" fmla="*/ 0 w 492"/>
                <a:gd name="T19" fmla="*/ 86353695 h 104"/>
                <a:gd name="T20" fmla="*/ 90505257 w 492"/>
                <a:gd name="T21" fmla="*/ 86353695 h 104"/>
                <a:gd name="T22" fmla="*/ 90505257 w 492"/>
                <a:gd name="T23" fmla="*/ 76389492 h 104"/>
                <a:gd name="T24" fmla="*/ 316353340 w 492"/>
                <a:gd name="T25" fmla="*/ 76389492 h 104"/>
                <a:gd name="T26" fmla="*/ 316353340 w 492"/>
                <a:gd name="T27" fmla="*/ 86353695 h 104"/>
                <a:gd name="T28" fmla="*/ 408519754 w 492"/>
                <a:gd name="T29" fmla="*/ 86353695 h 104"/>
                <a:gd name="T30" fmla="*/ 83032330 w 492"/>
                <a:gd name="T31" fmla="*/ 78880770 h 104"/>
                <a:gd name="T32" fmla="*/ 15775979 w 492"/>
                <a:gd name="T33" fmla="*/ 78880770 h 104"/>
                <a:gd name="T34" fmla="*/ 31551957 w 492"/>
                <a:gd name="T35" fmla="*/ 57292119 h 104"/>
                <a:gd name="T36" fmla="*/ 15775979 w 492"/>
                <a:gd name="T37" fmla="*/ 37364623 h 104"/>
                <a:gd name="T38" fmla="*/ 80541050 w 492"/>
                <a:gd name="T39" fmla="*/ 37364623 h 104"/>
                <a:gd name="T40" fmla="*/ 80541050 w 492"/>
                <a:gd name="T41" fmla="*/ 76389492 h 104"/>
                <a:gd name="T42" fmla="*/ 83032330 w 492"/>
                <a:gd name="T43" fmla="*/ 76389492 h 104"/>
                <a:gd name="T44" fmla="*/ 83032330 w 492"/>
                <a:gd name="T45" fmla="*/ 78880770 h 104"/>
                <a:gd name="T46" fmla="*/ 326317547 w 492"/>
                <a:gd name="T47" fmla="*/ 76389492 h 104"/>
                <a:gd name="T48" fmla="*/ 327978704 w 492"/>
                <a:gd name="T49" fmla="*/ 76389492 h 104"/>
                <a:gd name="T50" fmla="*/ 327978704 w 492"/>
                <a:gd name="T51" fmla="*/ 37364623 h 104"/>
                <a:gd name="T52" fmla="*/ 391082619 w 492"/>
                <a:gd name="T53" fmla="*/ 37364623 h 104"/>
                <a:gd name="T54" fmla="*/ 376967797 w 492"/>
                <a:gd name="T55" fmla="*/ 57292119 h 104"/>
                <a:gd name="T56" fmla="*/ 391082619 w 492"/>
                <a:gd name="T57" fmla="*/ 78880770 h 104"/>
                <a:gd name="T58" fmla="*/ 326317547 w 492"/>
                <a:gd name="T59" fmla="*/ 78880770 h 104"/>
                <a:gd name="T60" fmla="*/ 326317547 w 492"/>
                <a:gd name="T61" fmla="*/ 76389492 h 10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92" h="104">
                  <a:moveTo>
                    <a:pt x="492" y="104"/>
                  </a:moveTo>
                  <a:lnTo>
                    <a:pt x="468" y="69"/>
                  </a:lnTo>
                  <a:lnTo>
                    <a:pt x="492" y="36"/>
                  </a:lnTo>
                  <a:lnTo>
                    <a:pt x="395" y="36"/>
                  </a:lnTo>
                  <a:lnTo>
                    <a:pt x="395" y="0"/>
                  </a:lnTo>
                  <a:lnTo>
                    <a:pt x="97" y="0"/>
                  </a:lnTo>
                  <a:lnTo>
                    <a:pt x="97" y="36"/>
                  </a:lnTo>
                  <a:lnTo>
                    <a:pt x="0" y="36"/>
                  </a:lnTo>
                  <a:lnTo>
                    <a:pt x="24" y="69"/>
                  </a:lnTo>
                  <a:lnTo>
                    <a:pt x="0" y="104"/>
                  </a:lnTo>
                  <a:lnTo>
                    <a:pt x="109" y="104"/>
                  </a:lnTo>
                  <a:lnTo>
                    <a:pt x="109" y="92"/>
                  </a:lnTo>
                  <a:lnTo>
                    <a:pt x="381" y="92"/>
                  </a:lnTo>
                  <a:lnTo>
                    <a:pt x="381" y="104"/>
                  </a:lnTo>
                  <a:lnTo>
                    <a:pt x="492" y="104"/>
                  </a:lnTo>
                  <a:close/>
                  <a:moveTo>
                    <a:pt x="100" y="95"/>
                  </a:moveTo>
                  <a:lnTo>
                    <a:pt x="19" y="95"/>
                  </a:lnTo>
                  <a:lnTo>
                    <a:pt x="38" y="69"/>
                  </a:lnTo>
                  <a:lnTo>
                    <a:pt x="19" y="45"/>
                  </a:lnTo>
                  <a:lnTo>
                    <a:pt x="97" y="45"/>
                  </a:lnTo>
                  <a:lnTo>
                    <a:pt x="97" y="92"/>
                  </a:lnTo>
                  <a:lnTo>
                    <a:pt x="100" y="92"/>
                  </a:lnTo>
                  <a:lnTo>
                    <a:pt x="100" y="95"/>
                  </a:lnTo>
                  <a:close/>
                  <a:moveTo>
                    <a:pt x="393" y="92"/>
                  </a:moveTo>
                  <a:lnTo>
                    <a:pt x="395" y="92"/>
                  </a:lnTo>
                  <a:lnTo>
                    <a:pt x="395" y="45"/>
                  </a:lnTo>
                  <a:lnTo>
                    <a:pt x="471" y="45"/>
                  </a:lnTo>
                  <a:lnTo>
                    <a:pt x="454" y="69"/>
                  </a:lnTo>
                  <a:lnTo>
                    <a:pt x="471" y="95"/>
                  </a:lnTo>
                  <a:lnTo>
                    <a:pt x="393" y="95"/>
                  </a:lnTo>
                  <a:lnTo>
                    <a:pt x="393" y="9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65" name="组合 127出自【趣你的PPT】(微信:qunideppt)：最优质的PPT资源库"/>
          <p:cNvGrpSpPr>
            <a:grpSpLocks/>
          </p:cNvGrpSpPr>
          <p:nvPr/>
        </p:nvGrpSpPr>
        <p:grpSpPr bwMode="auto">
          <a:xfrm>
            <a:off x="2343150" y="6002338"/>
            <a:ext cx="428625" cy="409575"/>
            <a:chOff x="2694109" y="5644031"/>
            <a:chExt cx="386357" cy="369045"/>
          </a:xfrm>
        </p:grpSpPr>
        <p:sp>
          <p:nvSpPr>
            <p:cNvPr id="41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139" y="5881860"/>
              <a:ext cx="36449" cy="36449"/>
            </a:xfrm>
            <a:custGeom>
              <a:avLst/>
              <a:gdLst>
                <a:gd name="T0" fmla="*/ 33213240 w 40"/>
                <a:gd name="T1" fmla="*/ 27400536 h 40"/>
                <a:gd name="T2" fmla="*/ 27400536 w 40"/>
                <a:gd name="T3" fmla="*/ 0 h 40"/>
                <a:gd name="T4" fmla="*/ 0 w 40"/>
                <a:gd name="T5" fmla="*/ 5812704 h 40"/>
                <a:gd name="T6" fmla="*/ 5812704 w 40"/>
                <a:gd name="T7" fmla="*/ 33213240 h 40"/>
                <a:gd name="T8" fmla="*/ 33213240 w 40"/>
                <a:gd name="T9" fmla="*/ 27400536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0">
                  <a:moveTo>
                    <a:pt x="40" y="33"/>
                  </a:moveTo>
                  <a:lnTo>
                    <a:pt x="33" y="0"/>
                  </a:lnTo>
                  <a:lnTo>
                    <a:pt x="0" y="7"/>
                  </a:lnTo>
                  <a:lnTo>
                    <a:pt x="7" y="40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4625" y="5765224"/>
              <a:ext cx="33715" cy="34627"/>
            </a:xfrm>
            <a:custGeom>
              <a:avLst/>
              <a:gdLst>
                <a:gd name="T0" fmla="*/ 0 w 37"/>
                <a:gd name="T1" fmla="*/ 5812780 h 38"/>
                <a:gd name="T2" fmla="*/ 3321383 w 37"/>
                <a:gd name="T3" fmla="*/ 31553398 h 38"/>
                <a:gd name="T4" fmla="*/ 30721655 w 37"/>
                <a:gd name="T5" fmla="*/ 23250208 h 38"/>
                <a:gd name="T6" fmla="*/ 27400272 w 37"/>
                <a:gd name="T7" fmla="*/ 0 h 38"/>
                <a:gd name="T8" fmla="*/ 0 w 37"/>
                <a:gd name="T9" fmla="*/ 5812780 h 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8">
                  <a:moveTo>
                    <a:pt x="0" y="7"/>
                  </a:moveTo>
                  <a:lnTo>
                    <a:pt x="4" y="38"/>
                  </a:lnTo>
                  <a:lnTo>
                    <a:pt x="37" y="28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9204" y="5838121"/>
              <a:ext cx="36449" cy="39183"/>
            </a:xfrm>
            <a:custGeom>
              <a:avLst/>
              <a:gdLst>
                <a:gd name="T0" fmla="*/ 0 w 40"/>
                <a:gd name="T1" fmla="*/ 5812752 h 43"/>
                <a:gd name="T2" fmla="*/ 5812704 w 40"/>
                <a:gd name="T3" fmla="*/ 35704825 h 43"/>
                <a:gd name="T4" fmla="*/ 33213240 w 40"/>
                <a:gd name="T5" fmla="*/ 29892073 h 43"/>
                <a:gd name="T6" fmla="*/ 27400536 w 40"/>
                <a:gd name="T7" fmla="*/ 0 h 43"/>
                <a:gd name="T8" fmla="*/ 0 w 40"/>
                <a:gd name="T9" fmla="*/ 5812752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3">
                  <a:moveTo>
                    <a:pt x="0" y="7"/>
                  </a:moveTo>
                  <a:lnTo>
                    <a:pt x="7" y="43"/>
                  </a:lnTo>
                  <a:lnTo>
                    <a:pt x="40" y="36"/>
                  </a:lnTo>
                  <a:lnTo>
                    <a:pt x="3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8340" y="5921954"/>
              <a:ext cx="30070" cy="32804"/>
            </a:xfrm>
            <a:custGeom>
              <a:avLst/>
              <a:gdLst>
                <a:gd name="T0" fmla="*/ 9964105 w 33"/>
                <a:gd name="T1" fmla="*/ 28231487 h 36"/>
                <a:gd name="T2" fmla="*/ 27400148 w 33"/>
                <a:gd name="T3" fmla="*/ 0 h 36"/>
                <a:gd name="T4" fmla="*/ 0 w 33"/>
                <a:gd name="T5" fmla="*/ 8303057 h 36"/>
                <a:gd name="T6" fmla="*/ 4151482 w 33"/>
                <a:gd name="T7" fmla="*/ 29891734 h 36"/>
                <a:gd name="T8" fmla="*/ 9964105 w 33"/>
                <a:gd name="T9" fmla="*/ 28231487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36">
                  <a:moveTo>
                    <a:pt x="12" y="34"/>
                  </a:moveTo>
                  <a:lnTo>
                    <a:pt x="33" y="0"/>
                  </a:lnTo>
                  <a:lnTo>
                    <a:pt x="0" y="10"/>
                  </a:lnTo>
                  <a:lnTo>
                    <a:pt x="5" y="36"/>
                  </a:lnTo>
                  <a:lnTo>
                    <a:pt x="12" y="3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1003" y="5803495"/>
              <a:ext cx="36449" cy="30070"/>
            </a:xfrm>
            <a:custGeom>
              <a:avLst/>
              <a:gdLst>
                <a:gd name="T0" fmla="*/ 5812704 w 40"/>
                <a:gd name="T1" fmla="*/ 27400148 h 33"/>
                <a:gd name="T2" fmla="*/ 33213240 w 40"/>
                <a:gd name="T3" fmla="*/ 21588438 h 33"/>
                <a:gd name="T4" fmla="*/ 27400536 w 40"/>
                <a:gd name="T5" fmla="*/ 0 h 33"/>
                <a:gd name="T6" fmla="*/ 0 w 40"/>
                <a:gd name="T7" fmla="*/ 5811711 h 33"/>
                <a:gd name="T8" fmla="*/ 5812704 w 40"/>
                <a:gd name="T9" fmla="*/ 27400148 h 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33">
                  <a:moveTo>
                    <a:pt x="7" y="33"/>
                  </a:moveTo>
                  <a:lnTo>
                    <a:pt x="40" y="26"/>
                  </a:lnTo>
                  <a:lnTo>
                    <a:pt x="33" y="0"/>
                  </a:lnTo>
                  <a:lnTo>
                    <a:pt x="0" y="7"/>
                  </a:lnTo>
                  <a:lnTo>
                    <a:pt x="7" y="3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07334" y="5743355"/>
              <a:ext cx="32804" cy="17313"/>
            </a:xfrm>
            <a:custGeom>
              <a:avLst/>
              <a:gdLst>
                <a:gd name="T0" fmla="*/ 0 w 15"/>
                <a:gd name="T1" fmla="*/ 9366333 h 8"/>
                <a:gd name="T2" fmla="*/ 4782823 w 15"/>
                <a:gd name="T3" fmla="*/ 37467496 h 8"/>
                <a:gd name="T4" fmla="*/ 71740161 w 15"/>
                <a:gd name="T5" fmla="*/ 23417997 h 8"/>
                <a:gd name="T6" fmla="*/ 71740161 w 15"/>
                <a:gd name="T7" fmla="*/ 4683167 h 8"/>
                <a:gd name="T8" fmla="*/ 0 w 15"/>
                <a:gd name="T9" fmla="*/ 936633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8">
                  <a:moveTo>
                    <a:pt x="0" y="2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0" y="0"/>
                    <a:pt x="5" y="1"/>
                    <a:pt x="0" y="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63830" y="5795294"/>
              <a:ext cx="28248" cy="28248"/>
            </a:xfrm>
            <a:custGeom>
              <a:avLst/>
              <a:gdLst>
                <a:gd name="T0" fmla="*/ 0 w 31"/>
                <a:gd name="T1" fmla="*/ 4151545 h 31"/>
                <a:gd name="T2" fmla="*/ 4151545 w 31"/>
                <a:gd name="T3" fmla="*/ 25740307 h 31"/>
                <a:gd name="T4" fmla="*/ 25740307 w 31"/>
                <a:gd name="T5" fmla="*/ 21588762 h 31"/>
                <a:gd name="T6" fmla="*/ 21588762 w 31"/>
                <a:gd name="T7" fmla="*/ 0 h 31"/>
                <a:gd name="T8" fmla="*/ 0 w 31"/>
                <a:gd name="T9" fmla="*/ 4151545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" h="31">
                  <a:moveTo>
                    <a:pt x="0" y="5"/>
                  </a:moveTo>
                  <a:lnTo>
                    <a:pt x="5" y="31"/>
                  </a:lnTo>
                  <a:lnTo>
                    <a:pt x="31" y="26"/>
                  </a:lnTo>
                  <a:lnTo>
                    <a:pt x="26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0208" y="5829920"/>
              <a:ext cx="31892" cy="38271"/>
            </a:xfrm>
            <a:custGeom>
              <a:avLst/>
              <a:gdLst>
                <a:gd name="T0" fmla="*/ 7472751 w 35"/>
                <a:gd name="T1" fmla="*/ 34873082 h 42"/>
                <a:gd name="T2" fmla="*/ 29059990 w 35"/>
                <a:gd name="T3" fmla="*/ 29061357 h 42"/>
                <a:gd name="T4" fmla="*/ 23248357 w 35"/>
                <a:gd name="T5" fmla="*/ 0 h 42"/>
                <a:gd name="T6" fmla="*/ 0 w 35"/>
                <a:gd name="T7" fmla="*/ 5812636 h 42"/>
                <a:gd name="T8" fmla="*/ 7472751 w 35"/>
                <a:gd name="T9" fmla="*/ 34873082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42">
                  <a:moveTo>
                    <a:pt x="9" y="42"/>
                  </a:moveTo>
                  <a:lnTo>
                    <a:pt x="35" y="35"/>
                  </a:lnTo>
                  <a:lnTo>
                    <a:pt x="28" y="0"/>
                  </a:lnTo>
                  <a:lnTo>
                    <a:pt x="0" y="7"/>
                  </a:lnTo>
                  <a:lnTo>
                    <a:pt x="9" y="4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1144" y="5872748"/>
              <a:ext cx="25514" cy="36449"/>
            </a:xfrm>
            <a:custGeom>
              <a:avLst/>
              <a:gdLst>
                <a:gd name="T0" fmla="*/ 0 w 28"/>
                <a:gd name="T1" fmla="*/ 5812704 h 40"/>
                <a:gd name="T2" fmla="*/ 5812636 w 28"/>
                <a:gd name="T3" fmla="*/ 33213240 h 40"/>
                <a:gd name="T4" fmla="*/ 23248721 w 28"/>
                <a:gd name="T5" fmla="*/ 5812704 h 40"/>
                <a:gd name="T6" fmla="*/ 21588489 w 28"/>
                <a:gd name="T7" fmla="*/ 0 h 40"/>
                <a:gd name="T8" fmla="*/ 0 w 28"/>
                <a:gd name="T9" fmla="*/ 5812704 h 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40">
                  <a:moveTo>
                    <a:pt x="0" y="7"/>
                  </a:moveTo>
                  <a:lnTo>
                    <a:pt x="7" y="40"/>
                  </a:lnTo>
                  <a:lnTo>
                    <a:pt x="28" y="7"/>
                  </a:lnTo>
                  <a:lnTo>
                    <a:pt x="2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4718" y="5758845"/>
              <a:ext cx="30982" cy="30070"/>
            </a:xfrm>
            <a:custGeom>
              <a:avLst/>
              <a:gdLst>
                <a:gd name="T0" fmla="*/ 15776217 w 34"/>
                <a:gd name="T1" fmla="*/ 0 h 33"/>
                <a:gd name="T2" fmla="*/ 0 w 34"/>
                <a:gd name="T3" fmla="*/ 3321368 h 33"/>
                <a:gd name="T4" fmla="*/ 6642905 w 34"/>
                <a:gd name="T5" fmla="*/ 27400148 h 33"/>
                <a:gd name="T6" fmla="*/ 28231892 w 34"/>
                <a:gd name="T7" fmla="*/ 21588438 h 33"/>
                <a:gd name="T8" fmla="*/ 24080304 w 34"/>
                <a:gd name="T9" fmla="*/ 3321368 h 33"/>
                <a:gd name="T10" fmla="*/ 15776217 w 34"/>
                <a:gd name="T11" fmla="*/ 0 h 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33">
                  <a:moveTo>
                    <a:pt x="19" y="0"/>
                  </a:moveTo>
                  <a:lnTo>
                    <a:pt x="0" y="4"/>
                  </a:lnTo>
                  <a:lnTo>
                    <a:pt x="8" y="33"/>
                  </a:lnTo>
                  <a:lnTo>
                    <a:pt x="34" y="26"/>
                  </a:lnTo>
                  <a:lnTo>
                    <a:pt x="29" y="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1073" y="5747911"/>
              <a:ext cx="6378" cy="4556"/>
            </a:xfrm>
            <a:custGeom>
              <a:avLst/>
              <a:gdLst>
                <a:gd name="T0" fmla="*/ 4519876 w 3"/>
                <a:gd name="T1" fmla="*/ 10378568 h 2"/>
                <a:gd name="T2" fmla="*/ 13559628 w 3"/>
                <a:gd name="T3" fmla="*/ 5189284 h 2"/>
                <a:gd name="T4" fmla="*/ 0 w 3"/>
                <a:gd name="T5" fmla="*/ 0 h 2"/>
                <a:gd name="T6" fmla="*/ 4519876 w 3"/>
                <a:gd name="T7" fmla="*/ 10378568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11891" y="5967515"/>
              <a:ext cx="34627" cy="10934"/>
            </a:xfrm>
            <a:custGeom>
              <a:avLst/>
              <a:gdLst>
                <a:gd name="T0" fmla="*/ 0 w 16"/>
                <a:gd name="T1" fmla="*/ 23910471 h 5"/>
                <a:gd name="T2" fmla="*/ 51520648 w 16"/>
                <a:gd name="T3" fmla="*/ 23910471 h 5"/>
                <a:gd name="T4" fmla="*/ 74939321 w 16"/>
                <a:gd name="T5" fmla="*/ 4782532 h 5"/>
                <a:gd name="T6" fmla="*/ 70256019 w 16"/>
                <a:gd name="T7" fmla="*/ 0 h 5"/>
                <a:gd name="T8" fmla="*/ 0 w 16"/>
                <a:gd name="T9" fmla="*/ 19127940 h 5"/>
                <a:gd name="T10" fmla="*/ 0 w 16"/>
                <a:gd name="T11" fmla="*/ 23910471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5">
                  <a:moveTo>
                    <a:pt x="0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3" y="4"/>
                    <a:pt x="14" y="3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8457" y="5790738"/>
              <a:ext cx="19135" cy="26426"/>
            </a:xfrm>
            <a:custGeom>
              <a:avLst/>
              <a:gdLst>
                <a:gd name="T0" fmla="*/ 40683136 w 9"/>
                <a:gd name="T1" fmla="*/ 48496114 h 12"/>
                <a:gd name="T2" fmla="*/ 18080449 w 9"/>
                <a:gd name="T3" fmla="*/ 0 h 12"/>
                <a:gd name="T4" fmla="*/ 0 w 9"/>
                <a:gd name="T5" fmla="*/ 4849171 h 12"/>
                <a:gd name="T6" fmla="*/ 13560337 w 9"/>
                <a:gd name="T7" fmla="*/ 58194456 h 12"/>
                <a:gd name="T8" fmla="*/ 40683136 w 9"/>
                <a:gd name="T9" fmla="*/ 4849611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12">
                  <a:moveTo>
                    <a:pt x="9" y="10"/>
                  </a:moveTo>
                  <a:cubicBezTo>
                    <a:pt x="8" y="6"/>
                    <a:pt x="7" y="3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2"/>
                    <a:pt x="3" y="12"/>
                    <a:pt x="3" y="12"/>
                  </a:cubicBezTo>
                  <a:lnTo>
                    <a:pt x="9" y="1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3901" y="5773425"/>
              <a:ext cx="6378" cy="6378"/>
            </a:xfrm>
            <a:custGeom>
              <a:avLst/>
              <a:gdLst>
                <a:gd name="T0" fmla="*/ 4519876 w 3"/>
                <a:gd name="T1" fmla="*/ 13559628 h 3"/>
                <a:gd name="T2" fmla="*/ 13559628 w 3"/>
                <a:gd name="T3" fmla="*/ 13559628 h 3"/>
                <a:gd name="T4" fmla="*/ 0 w 3"/>
                <a:gd name="T5" fmla="*/ 0 h 3"/>
                <a:gd name="T6" fmla="*/ 4519876 w 3"/>
                <a:gd name="T7" fmla="*/ 13559628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2"/>
                    <a:pt x="1" y="1"/>
                    <a:pt x="0" y="0"/>
                  </a:cubicBezTo>
                  <a:lnTo>
                    <a:pt x="1" y="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06658" y="5823542"/>
              <a:ext cx="15491" cy="36449"/>
            </a:xfrm>
            <a:custGeom>
              <a:avLst/>
              <a:gdLst>
                <a:gd name="T0" fmla="*/ 0 w 7"/>
                <a:gd name="T1" fmla="*/ 9193724 h 17"/>
                <a:gd name="T2" fmla="*/ 14692107 w 7"/>
                <a:gd name="T3" fmla="*/ 78148800 h 17"/>
                <a:gd name="T4" fmla="*/ 19589476 w 7"/>
                <a:gd name="T5" fmla="*/ 78148800 h 17"/>
                <a:gd name="T6" fmla="*/ 29384214 w 7"/>
                <a:gd name="T7" fmla="*/ 0 h 17"/>
                <a:gd name="T8" fmla="*/ 0 w 7"/>
                <a:gd name="T9" fmla="*/ 9193724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7">
                  <a:moveTo>
                    <a:pt x="0" y="2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6" y="11"/>
                    <a:pt x="7" y="6"/>
                    <a:pt x="6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6376" y="5644031"/>
              <a:ext cx="194090" cy="162198"/>
            </a:xfrm>
            <a:custGeom>
              <a:avLst/>
              <a:gdLst>
                <a:gd name="T0" fmla="*/ 320899780 w 90"/>
                <a:gd name="T1" fmla="*/ 266588633 h 75"/>
                <a:gd name="T2" fmla="*/ 265092435 w 90"/>
                <a:gd name="T3" fmla="*/ 238528379 h 75"/>
                <a:gd name="T4" fmla="*/ 246487830 w 90"/>
                <a:gd name="T5" fmla="*/ 233850588 h 75"/>
                <a:gd name="T6" fmla="*/ 255791211 w 90"/>
                <a:gd name="T7" fmla="*/ 233850588 h 75"/>
                <a:gd name="T8" fmla="*/ 316250246 w 90"/>
                <a:gd name="T9" fmla="*/ 229172798 h 75"/>
                <a:gd name="T10" fmla="*/ 367408057 w 90"/>
                <a:gd name="T11" fmla="*/ 210465962 h 75"/>
                <a:gd name="T12" fmla="*/ 418565868 w 90"/>
                <a:gd name="T13" fmla="*/ 173050128 h 75"/>
                <a:gd name="T14" fmla="*/ 358106833 w 90"/>
                <a:gd name="T15" fmla="*/ 163694547 h 75"/>
                <a:gd name="T16" fmla="*/ 302297332 w 90"/>
                <a:gd name="T17" fmla="*/ 173050128 h 75"/>
                <a:gd name="T18" fmla="*/ 246487830 w 90"/>
                <a:gd name="T19" fmla="*/ 191756964 h 75"/>
                <a:gd name="T20" fmla="*/ 241838297 w 90"/>
                <a:gd name="T21" fmla="*/ 196434754 h 75"/>
                <a:gd name="T22" fmla="*/ 246487830 w 90"/>
                <a:gd name="T23" fmla="*/ 187081336 h 75"/>
                <a:gd name="T24" fmla="*/ 283694883 w 90"/>
                <a:gd name="T25" fmla="*/ 144987711 h 75"/>
                <a:gd name="T26" fmla="*/ 306949022 w 90"/>
                <a:gd name="T27" fmla="*/ 88862878 h 75"/>
                <a:gd name="T28" fmla="*/ 320899780 w 90"/>
                <a:gd name="T29" fmla="*/ 28062417 h 75"/>
                <a:gd name="T30" fmla="*/ 269741969 w 90"/>
                <a:gd name="T31" fmla="*/ 65478251 h 75"/>
                <a:gd name="T32" fmla="*/ 232537072 w 90"/>
                <a:gd name="T33" fmla="*/ 112247504 h 75"/>
                <a:gd name="T34" fmla="*/ 209282934 w 90"/>
                <a:gd name="T35" fmla="*/ 163694547 h 75"/>
                <a:gd name="T36" fmla="*/ 204631244 w 90"/>
                <a:gd name="T37" fmla="*/ 173050128 h 75"/>
                <a:gd name="T38" fmla="*/ 204631244 w 90"/>
                <a:gd name="T39" fmla="*/ 163694547 h 75"/>
                <a:gd name="T40" fmla="*/ 199981710 w 90"/>
                <a:gd name="T41" fmla="*/ 107571876 h 75"/>
                <a:gd name="T42" fmla="*/ 181379262 w 90"/>
                <a:gd name="T43" fmla="*/ 51447043 h 75"/>
                <a:gd name="T44" fmla="*/ 144172209 w 90"/>
                <a:gd name="T45" fmla="*/ 0 h 75"/>
                <a:gd name="T46" fmla="*/ 134870984 w 90"/>
                <a:gd name="T47" fmla="*/ 60800461 h 75"/>
                <a:gd name="T48" fmla="*/ 144172209 w 90"/>
                <a:gd name="T49" fmla="*/ 116925294 h 75"/>
                <a:gd name="T50" fmla="*/ 162774657 w 90"/>
                <a:gd name="T51" fmla="*/ 173050128 h 75"/>
                <a:gd name="T52" fmla="*/ 167426347 w 90"/>
                <a:gd name="T53" fmla="*/ 182403546 h 75"/>
                <a:gd name="T54" fmla="*/ 158125123 w 90"/>
                <a:gd name="T55" fmla="*/ 173050128 h 75"/>
                <a:gd name="T56" fmla="*/ 116268536 w 90"/>
                <a:gd name="T57" fmla="*/ 140309921 h 75"/>
                <a:gd name="T58" fmla="*/ 60459035 w 90"/>
                <a:gd name="T59" fmla="*/ 112247504 h 75"/>
                <a:gd name="T60" fmla="*/ 0 w 90"/>
                <a:gd name="T61" fmla="*/ 102894086 h 75"/>
                <a:gd name="T62" fmla="*/ 37204896 w 90"/>
                <a:gd name="T63" fmla="*/ 149663339 h 75"/>
                <a:gd name="T64" fmla="*/ 83713174 w 90"/>
                <a:gd name="T65" fmla="*/ 187081336 h 75"/>
                <a:gd name="T66" fmla="*/ 134870984 w 90"/>
                <a:gd name="T67" fmla="*/ 215141590 h 75"/>
                <a:gd name="T68" fmla="*/ 195330019 w 90"/>
                <a:gd name="T69" fmla="*/ 224497170 h 75"/>
                <a:gd name="T70" fmla="*/ 209282934 w 90"/>
                <a:gd name="T71" fmla="*/ 229172798 h 75"/>
                <a:gd name="T72" fmla="*/ 204631244 w 90"/>
                <a:gd name="T73" fmla="*/ 229172798 h 75"/>
                <a:gd name="T74" fmla="*/ 241838297 w 90"/>
                <a:gd name="T75" fmla="*/ 280619841 h 75"/>
                <a:gd name="T76" fmla="*/ 288344417 w 90"/>
                <a:gd name="T77" fmla="*/ 313360048 h 75"/>
                <a:gd name="T78" fmla="*/ 339504385 w 90"/>
                <a:gd name="T79" fmla="*/ 341422465 h 75"/>
                <a:gd name="T80" fmla="*/ 399963420 w 90"/>
                <a:gd name="T81" fmla="*/ 350775883 h 75"/>
                <a:gd name="T82" fmla="*/ 362756367 w 90"/>
                <a:gd name="T83" fmla="*/ 304006630 h 75"/>
                <a:gd name="T84" fmla="*/ 320899780 w 90"/>
                <a:gd name="T85" fmla="*/ 266588633 h 7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90" h="75">
                  <a:moveTo>
                    <a:pt x="69" y="57"/>
                  </a:moveTo>
                  <a:cubicBezTo>
                    <a:pt x="65" y="55"/>
                    <a:pt x="61" y="53"/>
                    <a:pt x="57" y="51"/>
                  </a:cubicBezTo>
                  <a:cubicBezTo>
                    <a:pt x="56" y="51"/>
                    <a:pt x="55" y="51"/>
                    <a:pt x="53" y="50"/>
                  </a:cubicBezTo>
                  <a:cubicBezTo>
                    <a:pt x="54" y="50"/>
                    <a:pt x="55" y="50"/>
                    <a:pt x="55" y="50"/>
                  </a:cubicBezTo>
                  <a:cubicBezTo>
                    <a:pt x="60" y="50"/>
                    <a:pt x="64" y="50"/>
                    <a:pt x="68" y="49"/>
                  </a:cubicBezTo>
                  <a:cubicBezTo>
                    <a:pt x="72" y="48"/>
                    <a:pt x="76" y="47"/>
                    <a:pt x="79" y="45"/>
                  </a:cubicBezTo>
                  <a:cubicBezTo>
                    <a:pt x="83" y="43"/>
                    <a:pt x="87" y="41"/>
                    <a:pt x="90" y="37"/>
                  </a:cubicBezTo>
                  <a:cubicBezTo>
                    <a:pt x="86" y="36"/>
                    <a:pt x="82" y="35"/>
                    <a:pt x="77" y="35"/>
                  </a:cubicBezTo>
                  <a:cubicBezTo>
                    <a:pt x="73" y="35"/>
                    <a:pt x="69" y="36"/>
                    <a:pt x="65" y="37"/>
                  </a:cubicBezTo>
                  <a:cubicBezTo>
                    <a:pt x="61" y="38"/>
                    <a:pt x="57" y="39"/>
                    <a:pt x="53" y="41"/>
                  </a:cubicBezTo>
                  <a:cubicBezTo>
                    <a:pt x="53" y="41"/>
                    <a:pt x="52" y="41"/>
                    <a:pt x="52" y="42"/>
                  </a:cubicBezTo>
                  <a:cubicBezTo>
                    <a:pt x="52" y="41"/>
                    <a:pt x="52" y="41"/>
                    <a:pt x="53" y="40"/>
                  </a:cubicBezTo>
                  <a:cubicBezTo>
                    <a:pt x="56" y="37"/>
                    <a:pt x="58" y="34"/>
                    <a:pt x="61" y="31"/>
                  </a:cubicBezTo>
                  <a:cubicBezTo>
                    <a:pt x="63" y="27"/>
                    <a:pt x="65" y="23"/>
                    <a:pt x="66" y="19"/>
                  </a:cubicBezTo>
                  <a:cubicBezTo>
                    <a:pt x="68" y="15"/>
                    <a:pt x="69" y="11"/>
                    <a:pt x="69" y="6"/>
                  </a:cubicBezTo>
                  <a:cubicBezTo>
                    <a:pt x="64" y="9"/>
                    <a:pt x="61" y="11"/>
                    <a:pt x="58" y="14"/>
                  </a:cubicBezTo>
                  <a:cubicBezTo>
                    <a:pt x="55" y="17"/>
                    <a:pt x="52" y="21"/>
                    <a:pt x="50" y="24"/>
                  </a:cubicBezTo>
                  <a:cubicBezTo>
                    <a:pt x="48" y="27"/>
                    <a:pt x="46" y="31"/>
                    <a:pt x="45" y="35"/>
                  </a:cubicBezTo>
                  <a:cubicBezTo>
                    <a:pt x="45" y="36"/>
                    <a:pt x="44" y="36"/>
                    <a:pt x="44" y="37"/>
                  </a:cubicBezTo>
                  <a:cubicBezTo>
                    <a:pt x="44" y="36"/>
                    <a:pt x="44" y="36"/>
                    <a:pt x="44" y="35"/>
                  </a:cubicBezTo>
                  <a:cubicBezTo>
                    <a:pt x="44" y="31"/>
                    <a:pt x="44" y="27"/>
                    <a:pt x="43" y="23"/>
                  </a:cubicBezTo>
                  <a:cubicBezTo>
                    <a:pt x="42" y="19"/>
                    <a:pt x="41" y="15"/>
                    <a:pt x="39" y="11"/>
                  </a:cubicBezTo>
                  <a:cubicBezTo>
                    <a:pt x="37" y="7"/>
                    <a:pt x="35" y="3"/>
                    <a:pt x="31" y="0"/>
                  </a:cubicBezTo>
                  <a:cubicBezTo>
                    <a:pt x="30" y="4"/>
                    <a:pt x="29" y="9"/>
                    <a:pt x="29" y="13"/>
                  </a:cubicBezTo>
                  <a:cubicBezTo>
                    <a:pt x="29" y="17"/>
                    <a:pt x="30" y="21"/>
                    <a:pt x="31" y="25"/>
                  </a:cubicBezTo>
                  <a:cubicBezTo>
                    <a:pt x="32" y="29"/>
                    <a:pt x="33" y="33"/>
                    <a:pt x="35" y="37"/>
                  </a:cubicBezTo>
                  <a:cubicBezTo>
                    <a:pt x="35" y="38"/>
                    <a:pt x="35" y="38"/>
                    <a:pt x="36" y="39"/>
                  </a:cubicBezTo>
                  <a:cubicBezTo>
                    <a:pt x="35" y="38"/>
                    <a:pt x="35" y="38"/>
                    <a:pt x="34" y="37"/>
                  </a:cubicBezTo>
                  <a:cubicBezTo>
                    <a:pt x="31" y="35"/>
                    <a:pt x="28" y="32"/>
                    <a:pt x="25" y="30"/>
                  </a:cubicBezTo>
                  <a:cubicBezTo>
                    <a:pt x="21" y="27"/>
                    <a:pt x="17" y="26"/>
                    <a:pt x="13" y="24"/>
                  </a:cubicBezTo>
                  <a:cubicBezTo>
                    <a:pt x="9" y="23"/>
                    <a:pt x="5" y="22"/>
                    <a:pt x="0" y="22"/>
                  </a:cubicBezTo>
                  <a:cubicBezTo>
                    <a:pt x="2" y="26"/>
                    <a:pt x="5" y="29"/>
                    <a:pt x="8" y="32"/>
                  </a:cubicBezTo>
                  <a:cubicBezTo>
                    <a:pt x="11" y="35"/>
                    <a:pt x="14" y="38"/>
                    <a:pt x="18" y="40"/>
                  </a:cubicBezTo>
                  <a:cubicBezTo>
                    <a:pt x="21" y="42"/>
                    <a:pt x="25" y="44"/>
                    <a:pt x="29" y="46"/>
                  </a:cubicBezTo>
                  <a:cubicBezTo>
                    <a:pt x="33" y="47"/>
                    <a:pt x="37" y="48"/>
                    <a:pt x="42" y="48"/>
                  </a:cubicBezTo>
                  <a:cubicBezTo>
                    <a:pt x="43" y="48"/>
                    <a:pt x="44" y="49"/>
                    <a:pt x="4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7" y="53"/>
                    <a:pt x="49" y="57"/>
                    <a:pt x="52" y="60"/>
                  </a:cubicBezTo>
                  <a:cubicBezTo>
                    <a:pt x="55" y="63"/>
                    <a:pt x="59" y="65"/>
                    <a:pt x="62" y="67"/>
                  </a:cubicBezTo>
                  <a:cubicBezTo>
                    <a:pt x="65" y="70"/>
                    <a:pt x="69" y="71"/>
                    <a:pt x="73" y="73"/>
                  </a:cubicBezTo>
                  <a:cubicBezTo>
                    <a:pt x="77" y="74"/>
                    <a:pt x="81" y="75"/>
                    <a:pt x="86" y="75"/>
                  </a:cubicBezTo>
                  <a:cubicBezTo>
                    <a:pt x="84" y="71"/>
                    <a:pt x="81" y="68"/>
                    <a:pt x="78" y="65"/>
                  </a:cubicBezTo>
                  <a:cubicBezTo>
                    <a:pt x="75" y="62"/>
                    <a:pt x="72" y="59"/>
                    <a:pt x="69" y="5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4109" y="5732420"/>
              <a:ext cx="247852" cy="246030"/>
            </a:xfrm>
            <a:custGeom>
              <a:avLst/>
              <a:gdLst>
                <a:gd name="T0" fmla="*/ 422697577 w 115"/>
                <a:gd name="T1" fmla="*/ 530971587 h 114"/>
                <a:gd name="T2" fmla="*/ 459858135 w 115"/>
                <a:gd name="T3" fmla="*/ 484394223 h 114"/>
                <a:gd name="T4" fmla="*/ 464502666 w 115"/>
                <a:gd name="T5" fmla="*/ 503025600 h 114"/>
                <a:gd name="T6" fmla="*/ 534179251 w 115"/>
                <a:gd name="T7" fmla="*/ 484394223 h 114"/>
                <a:gd name="T8" fmla="*/ 524890189 w 115"/>
                <a:gd name="T9" fmla="*/ 433161713 h 114"/>
                <a:gd name="T10" fmla="*/ 478438414 w 115"/>
                <a:gd name="T11" fmla="*/ 442476322 h 114"/>
                <a:gd name="T12" fmla="*/ 487729631 w 115"/>
                <a:gd name="T13" fmla="*/ 414530336 h 114"/>
                <a:gd name="T14" fmla="*/ 515598972 w 115"/>
                <a:gd name="T15" fmla="*/ 409873031 h 114"/>
                <a:gd name="T16" fmla="*/ 501663224 w 115"/>
                <a:gd name="T17" fmla="*/ 344666448 h 114"/>
                <a:gd name="T18" fmla="*/ 487729631 w 115"/>
                <a:gd name="T19" fmla="*/ 344666448 h 114"/>
                <a:gd name="T20" fmla="*/ 483082945 w 115"/>
                <a:gd name="T21" fmla="*/ 321377767 h 114"/>
                <a:gd name="T22" fmla="*/ 497018693 w 115"/>
                <a:gd name="T23" fmla="*/ 316720462 h 114"/>
                <a:gd name="T24" fmla="*/ 483082945 w 115"/>
                <a:gd name="T25" fmla="*/ 246854416 h 114"/>
                <a:gd name="T26" fmla="*/ 455213604 w 115"/>
                <a:gd name="T27" fmla="*/ 256171184 h 114"/>
                <a:gd name="T28" fmla="*/ 436633325 w 115"/>
                <a:gd name="T29" fmla="*/ 232882502 h 114"/>
                <a:gd name="T30" fmla="*/ 478438414 w 115"/>
                <a:gd name="T31" fmla="*/ 223567893 h 114"/>
                <a:gd name="T32" fmla="*/ 464502666 w 115"/>
                <a:gd name="T33" fmla="*/ 172333224 h 114"/>
                <a:gd name="T34" fmla="*/ 404117298 w 115"/>
                <a:gd name="T35" fmla="*/ 186305138 h 114"/>
                <a:gd name="T36" fmla="*/ 404117298 w 115"/>
                <a:gd name="T37" fmla="*/ 167675919 h 114"/>
                <a:gd name="T38" fmla="*/ 404117298 w 115"/>
                <a:gd name="T39" fmla="*/ 163018615 h 114"/>
                <a:gd name="T40" fmla="*/ 459858135 w 115"/>
                <a:gd name="T41" fmla="*/ 149044542 h 114"/>
                <a:gd name="T42" fmla="*/ 445924542 w 115"/>
                <a:gd name="T43" fmla="*/ 93152569 h 114"/>
                <a:gd name="T44" fmla="*/ 390183705 w 115"/>
                <a:gd name="T45" fmla="*/ 102467179 h 114"/>
                <a:gd name="T46" fmla="*/ 380892488 w 115"/>
                <a:gd name="T47" fmla="*/ 79180655 h 114"/>
                <a:gd name="T48" fmla="*/ 441277856 w 115"/>
                <a:gd name="T49" fmla="*/ 65206583 h 114"/>
                <a:gd name="T50" fmla="*/ 436633325 w 115"/>
                <a:gd name="T51" fmla="*/ 41917901 h 114"/>
                <a:gd name="T52" fmla="*/ 380892488 w 115"/>
                <a:gd name="T53" fmla="*/ 79180655 h 114"/>
                <a:gd name="T54" fmla="*/ 269412969 w 115"/>
                <a:gd name="T55" fmla="*/ 0 h 114"/>
                <a:gd name="T56" fmla="*/ 246186004 w 115"/>
                <a:gd name="T57" fmla="*/ 27945987 h 114"/>
                <a:gd name="T58" fmla="*/ 218316663 w 115"/>
                <a:gd name="T59" fmla="*/ 0 h 114"/>
                <a:gd name="T60" fmla="*/ 88254709 w 115"/>
                <a:gd name="T61" fmla="*/ 167675919 h 114"/>
                <a:gd name="T62" fmla="*/ 92901395 w 115"/>
                <a:gd name="T63" fmla="*/ 200279211 h 114"/>
                <a:gd name="T64" fmla="*/ 0 w 115"/>
                <a:gd name="T65" fmla="*/ 377269740 h 114"/>
                <a:gd name="T66" fmla="*/ 69676585 w 115"/>
                <a:gd name="T67" fmla="*/ 530971587 h 114"/>
                <a:gd name="T68" fmla="*/ 422697577 w 115"/>
                <a:gd name="T69" fmla="*/ 530971587 h 11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5" h="114">
                  <a:moveTo>
                    <a:pt x="91" y="114"/>
                  </a:moveTo>
                  <a:cubicBezTo>
                    <a:pt x="94" y="111"/>
                    <a:pt x="97" y="108"/>
                    <a:pt x="99" y="104"/>
                  </a:cubicBezTo>
                  <a:cubicBezTo>
                    <a:pt x="100" y="108"/>
                    <a:pt x="100" y="108"/>
                    <a:pt x="100" y="108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3" y="93"/>
                    <a:pt x="113" y="93"/>
                    <a:pt x="113" y="93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4" y="93"/>
                    <a:pt x="104" y="91"/>
                    <a:pt x="105" y="89"/>
                  </a:cubicBezTo>
                  <a:cubicBezTo>
                    <a:pt x="111" y="88"/>
                    <a:pt x="111" y="88"/>
                    <a:pt x="111" y="88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5" y="74"/>
                    <a:pt x="105" y="74"/>
                    <a:pt x="105" y="74"/>
                  </a:cubicBezTo>
                  <a:cubicBezTo>
                    <a:pt x="105" y="73"/>
                    <a:pt x="104" y="71"/>
                    <a:pt x="104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7" y="53"/>
                    <a:pt x="95" y="51"/>
                    <a:pt x="94" y="50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39"/>
                    <a:pt x="87" y="37"/>
                    <a:pt x="87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1"/>
                    <a:pt x="83" y="19"/>
                    <a:pt x="82" y="17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89" y="11"/>
                    <a:pt x="85" y="13"/>
                    <a:pt x="82" y="17"/>
                  </a:cubicBezTo>
                  <a:cubicBezTo>
                    <a:pt x="77" y="8"/>
                    <a:pt x="68" y="1"/>
                    <a:pt x="58" y="0"/>
                  </a:cubicBezTo>
                  <a:cubicBezTo>
                    <a:pt x="56" y="2"/>
                    <a:pt x="55" y="4"/>
                    <a:pt x="53" y="6"/>
                  </a:cubicBezTo>
                  <a:cubicBezTo>
                    <a:pt x="51" y="3"/>
                    <a:pt x="49" y="1"/>
                    <a:pt x="47" y="0"/>
                  </a:cubicBezTo>
                  <a:cubicBezTo>
                    <a:pt x="31" y="3"/>
                    <a:pt x="19" y="18"/>
                    <a:pt x="19" y="36"/>
                  </a:cubicBezTo>
                  <a:cubicBezTo>
                    <a:pt x="19" y="38"/>
                    <a:pt x="19" y="40"/>
                    <a:pt x="20" y="43"/>
                  </a:cubicBezTo>
                  <a:cubicBezTo>
                    <a:pt x="8" y="52"/>
                    <a:pt x="0" y="65"/>
                    <a:pt x="0" y="81"/>
                  </a:cubicBezTo>
                  <a:cubicBezTo>
                    <a:pt x="0" y="94"/>
                    <a:pt x="6" y="105"/>
                    <a:pt x="15" y="114"/>
                  </a:cubicBezTo>
                  <a:lnTo>
                    <a:pt x="91" y="1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6983" y="5661344"/>
              <a:ext cx="66519" cy="71075"/>
            </a:xfrm>
            <a:custGeom>
              <a:avLst/>
              <a:gdLst>
                <a:gd name="T0" fmla="*/ 133525091 w 31"/>
                <a:gd name="T1" fmla="*/ 153080473 h 33"/>
                <a:gd name="T2" fmla="*/ 138129922 w 31"/>
                <a:gd name="T3" fmla="*/ 139164850 h 33"/>
                <a:gd name="T4" fmla="*/ 133525091 w 31"/>
                <a:gd name="T5" fmla="*/ 139164850 h 33"/>
                <a:gd name="T6" fmla="*/ 142734754 w 31"/>
                <a:gd name="T7" fmla="*/ 115970708 h 33"/>
                <a:gd name="T8" fmla="*/ 124317574 w 31"/>
                <a:gd name="T9" fmla="*/ 51027542 h 33"/>
                <a:gd name="T10" fmla="*/ 69066034 w 31"/>
                <a:gd name="T11" fmla="*/ 9278518 h 33"/>
                <a:gd name="T12" fmla="*/ 0 w 31"/>
                <a:gd name="T13" fmla="*/ 18554883 h 33"/>
                <a:gd name="T14" fmla="*/ 27626843 w 31"/>
                <a:gd name="T15" fmla="*/ 69582425 h 33"/>
                <a:gd name="T16" fmla="*/ 46044023 w 31"/>
                <a:gd name="T17" fmla="*/ 102052931 h 33"/>
                <a:gd name="T18" fmla="*/ 69066034 w 31"/>
                <a:gd name="T19" fmla="*/ 134525591 h 33"/>
                <a:gd name="T20" fmla="*/ 82878382 w 31"/>
                <a:gd name="T21" fmla="*/ 153080473 h 33"/>
                <a:gd name="T22" fmla="*/ 110505225 w 31"/>
                <a:gd name="T23" fmla="*/ 148441214 h 33"/>
                <a:gd name="T24" fmla="*/ 133525091 w 31"/>
                <a:gd name="T25" fmla="*/ 153080473 h 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1" h="33">
                  <a:moveTo>
                    <a:pt x="29" y="33"/>
                  </a:moveTo>
                  <a:cubicBezTo>
                    <a:pt x="29" y="32"/>
                    <a:pt x="29" y="31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30" y="28"/>
                    <a:pt x="30" y="26"/>
                    <a:pt x="31" y="25"/>
                  </a:cubicBezTo>
                  <a:cubicBezTo>
                    <a:pt x="31" y="20"/>
                    <a:pt x="30" y="16"/>
                    <a:pt x="27" y="11"/>
                  </a:cubicBezTo>
                  <a:cubicBezTo>
                    <a:pt x="24" y="7"/>
                    <a:pt x="20" y="3"/>
                    <a:pt x="15" y="2"/>
                  </a:cubicBezTo>
                  <a:cubicBezTo>
                    <a:pt x="10" y="0"/>
                    <a:pt x="5" y="1"/>
                    <a:pt x="0" y="4"/>
                  </a:cubicBezTo>
                  <a:cubicBezTo>
                    <a:pt x="3" y="9"/>
                    <a:pt x="5" y="12"/>
                    <a:pt x="6" y="15"/>
                  </a:cubicBezTo>
                  <a:cubicBezTo>
                    <a:pt x="8" y="18"/>
                    <a:pt x="9" y="20"/>
                    <a:pt x="10" y="22"/>
                  </a:cubicBezTo>
                  <a:cubicBezTo>
                    <a:pt x="11" y="24"/>
                    <a:pt x="13" y="26"/>
                    <a:pt x="15" y="29"/>
                  </a:cubicBezTo>
                  <a:cubicBezTo>
                    <a:pt x="16" y="30"/>
                    <a:pt x="17" y="31"/>
                    <a:pt x="18" y="33"/>
                  </a:cubicBezTo>
                  <a:cubicBezTo>
                    <a:pt x="20" y="32"/>
                    <a:pt x="22" y="32"/>
                    <a:pt x="24" y="32"/>
                  </a:cubicBezTo>
                  <a:cubicBezTo>
                    <a:pt x="26" y="32"/>
                    <a:pt x="27" y="32"/>
                    <a:pt x="29" y="3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21679" y="5695971"/>
              <a:ext cx="53762" cy="32804"/>
            </a:xfrm>
            <a:custGeom>
              <a:avLst/>
              <a:gdLst>
                <a:gd name="T0" fmla="*/ 0 w 25"/>
                <a:gd name="T1" fmla="*/ 66957338 h 15"/>
                <a:gd name="T2" fmla="*/ 36996858 w 25"/>
                <a:gd name="T3" fmla="*/ 71740161 h 15"/>
                <a:gd name="T4" fmla="*/ 64744501 w 25"/>
                <a:gd name="T5" fmla="*/ 66957338 h 15"/>
                <a:gd name="T6" fmla="*/ 87866462 w 25"/>
                <a:gd name="T7" fmla="*/ 52608868 h 15"/>
                <a:gd name="T8" fmla="*/ 115614106 w 25"/>
                <a:gd name="T9" fmla="*/ 23914116 h 15"/>
                <a:gd name="T10" fmla="*/ 78617248 w 25"/>
                <a:gd name="T11" fmla="*/ 4782823 h 15"/>
                <a:gd name="T12" fmla="*/ 41620390 w 25"/>
                <a:gd name="T13" fmla="*/ 4782823 h 15"/>
                <a:gd name="T14" fmla="*/ 13872746 w 25"/>
                <a:gd name="T15" fmla="*/ 23914116 h 15"/>
                <a:gd name="T16" fmla="*/ 4623532 w 25"/>
                <a:gd name="T17" fmla="*/ 43043222 h 15"/>
                <a:gd name="T18" fmla="*/ 4623532 w 25"/>
                <a:gd name="T19" fmla="*/ 43043222 h 15"/>
                <a:gd name="T20" fmla="*/ 0 w 25"/>
                <a:gd name="T21" fmla="*/ 66957338 h 1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" h="15">
                  <a:moveTo>
                    <a:pt x="0" y="14"/>
                  </a:moveTo>
                  <a:cubicBezTo>
                    <a:pt x="3" y="14"/>
                    <a:pt x="5" y="15"/>
                    <a:pt x="8" y="15"/>
                  </a:cubicBezTo>
                  <a:cubicBezTo>
                    <a:pt x="10" y="15"/>
                    <a:pt x="12" y="15"/>
                    <a:pt x="14" y="14"/>
                  </a:cubicBezTo>
                  <a:cubicBezTo>
                    <a:pt x="15" y="13"/>
                    <a:pt x="17" y="12"/>
                    <a:pt x="19" y="11"/>
                  </a:cubicBezTo>
                  <a:cubicBezTo>
                    <a:pt x="21" y="10"/>
                    <a:pt x="22" y="8"/>
                    <a:pt x="25" y="5"/>
                  </a:cubicBezTo>
                  <a:cubicBezTo>
                    <a:pt x="22" y="2"/>
                    <a:pt x="20" y="1"/>
                    <a:pt x="17" y="1"/>
                  </a:cubicBezTo>
                  <a:cubicBezTo>
                    <a:pt x="14" y="0"/>
                    <a:pt x="12" y="0"/>
                    <a:pt x="9" y="1"/>
                  </a:cubicBezTo>
                  <a:cubicBezTo>
                    <a:pt x="7" y="2"/>
                    <a:pt x="5" y="3"/>
                    <a:pt x="3" y="5"/>
                  </a:cubicBezTo>
                  <a:cubicBezTo>
                    <a:pt x="2" y="6"/>
                    <a:pt x="1" y="8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1"/>
                    <a:pt x="0" y="12"/>
                    <a:pt x="0" y="1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9600" y="5984828"/>
              <a:ext cx="295235" cy="28248"/>
            </a:xfrm>
            <a:custGeom>
              <a:avLst/>
              <a:gdLst>
                <a:gd name="T0" fmla="*/ 9964181 w 324"/>
                <a:gd name="T1" fmla="*/ 25740307 h 31"/>
                <a:gd name="T2" fmla="*/ 259059600 w 324"/>
                <a:gd name="T3" fmla="*/ 25740307 h 31"/>
                <a:gd name="T4" fmla="*/ 269023782 w 324"/>
                <a:gd name="T5" fmla="*/ 0 h 31"/>
                <a:gd name="T6" fmla="*/ 0 w 324"/>
                <a:gd name="T7" fmla="*/ 0 h 31"/>
                <a:gd name="T8" fmla="*/ 9964181 w 324"/>
                <a:gd name="T9" fmla="*/ 2574030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4" h="31">
                  <a:moveTo>
                    <a:pt x="12" y="31"/>
                  </a:moveTo>
                  <a:lnTo>
                    <a:pt x="312" y="31"/>
                  </a:lnTo>
                  <a:lnTo>
                    <a:pt x="324" y="0"/>
                  </a:lnTo>
                  <a:lnTo>
                    <a:pt x="0" y="0"/>
                  </a:lnTo>
                  <a:lnTo>
                    <a:pt x="12" y="3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9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54438" y="2571750"/>
            <a:ext cx="392112" cy="392113"/>
          </a:xfrm>
          <a:custGeom>
            <a:avLst/>
            <a:gdLst>
              <a:gd name="T0" fmla="*/ 467411850 w 164"/>
              <a:gd name="T1" fmla="*/ 937238535 h 164"/>
              <a:gd name="T2" fmla="*/ 381909915 w 164"/>
              <a:gd name="T3" fmla="*/ 582916620 h 164"/>
              <a:gd name="T4" fmla="*/ 330607798 w 164"/>
              <a:gd name="T5" fmla="*/ 417184323 h 164"/>
              <a:gd name="T6" fmla="*/ 478811789 w 164"/>
              <a:gd name="T7" fmla="*/ 325747875 h 164"/>
              <a:gd name="T8" fmla="*/ 609915870 w 164"/>
              <a:gd name="T9" fmla="*/ 417184323 h 164"/>
              <a:gd name="T10" fmla="*/ 524413936 w 164"/>
              <a:gd name="T11" fmla="*/ 582916620 h 164"/>
              <a:gd name="T12" fmla="*/ 324907829 w 164"/>
              <a:gd name="T13" fmla="*/ 702929499 h 164"/>
              <a:gd name="T14" fmla="*/ 399009824 w 164"/>
              <a:gd name="T15" fmla="*/ 594345280 h 164"/>
              <a:gd name="T16" fmla="*/ 467411850 w 164"/>
              <a:gd name="T17" fmla="*/ 182875287 h 164"/>
              <a:gd name="T18" fmla="*/ 467411850 w 164"/>
              <a:gd name="T19" fmla="*/ 297173835 h 164"/>
              <a:gd name="T20" fmla="*/ 627015779 w 164"/>
              <a:gd name="T21" fmla="*/ 685784119 h 164"/>
              <a:gd name="T22" fmla="*/ 535813875 w 164"/>
              <a:gd name="T23" fmla="*/ 594345280 h 164"/>
              <a:gd name="T24" fmla="*/ 621315810 w 164"/>
              <a:gd name="T25" fmla="*/ 411469993 h 164"/>
              <a:gd name="T26" fmla="*/ 615615840 w 164"/>
              <a:gd name="T27" fmla="*/ 434329703 h 164"/>
              <a:gd name="T28" fmla="*/ 592815962 w 164"/>
              <a:gd name="T29" fmla="*/ 137155867 h 164"/>
              <a:gd name="T30" fmla="*/ 364810007 w 164"/>
              <a:gd name="T31" fmla="*/ 51433749 h 164"/>
              <a:gd name="T32" fmla="*/ 558613753 w 164"/>
              <a:gd name="T33" fmla="*/ 28574039 h 164"/>
              <a:gd name="T34" fmla="*/ 598515931 w 164"/>
              <a:gd name="T35" fmla="*/ 120012878 h 164"/>
              <a:gd name="T36" fmla="*/ 467411850 w 164"/>
              <a:gd name="T37" fmla="*/ 165732298 h 164"/>
              <a:gd name="T38" fmla="*/ 336307768 w 164"/>
              <a:gd name="T39" fmla="*/ 114298549 h 164"/>
              <a:gd name="T40" fmla="*/ 319207859 w 164"/>
              <a:gd name="T41" fmla="*/ 125727208 h 164"/>
              <a:gd name="T42" fmla="*/ 193803747 w 164"/>
              <a:gd name="T43" fmla="*/ 211449326 h 164"/>
              <a:gd name="T44" fmla="*/ 313507890 w 164"/>
              <a:gd name="T45" fmla="*/ 411469993 h 164"/>
              <a:gd name="T46" fmla="*/ 205206077 w 164"/>
              <a:gd name="T47" fmla="*/ 377181624 h 164"/>
              <a:gd name="T48" fmla="*/ 28499848 w 164"/>
              <a:gd name="T49" fmla="*/ 417184323 h 164"/>
              <a:gd name="T50" fmla="*/ 182403808 w 164"/>
              <a:gd name="T51" fmla="*/ 228594706 h 164"/>
              <a:gd name="T52" fmla="*/ 193803747 w 164"/>
              <a:gd name="T53" fmla="*/ 371467294 h 164"/>
              <a:gd name="T54" fmla="*/ 119704143 w 164"/>
              <a:gd name="T55" fmla="*/ 468620463 h 164"/>
              <a:gd name="T56" fmla="*/ 102601843 w 164"/>
              <a:gd name="T57" fmla="*/ 508623162 h 164"/>
              <a:gd name="T58" fmla="*/ 148203990 w 164"/>
              <a:gd name="T59" fmla="*/ 645779029 h 164"/>
              <a:gd name="T60" fmla="*/ 296407981 w 164"/>
              <a:gd name="T61" fmla="*/ 868659405 h 164"/>
              <a:gd name="T62" fmla="*/ 159603930 w 164"/>
              <a:gd name="T63" fmla="*/ 662924409 h 164"/>
              <a:gd name="T64" fmla="*/ 302107950 w 164"/>
              <a:gd name="T65" fmla="*/ 697215169 h 164"/>
              <a:gd name="T66" fmla="*/ 364810007 w 164"/>
              <a:gd name="T67" fmla="*/ 794365947 h 164"/>
              <a:gd name="T68" fmla="*/ 319207859 w 164"/>
              <a:gd name="T69" fmla="*/ 857230746 h 164"/>
              <a:gd name="T70" fmla="*/ 381909915 w 164"/>
              <a:gd name="T71" fmla="*/ 800082667 h 164"/>
              <a:gd name="T72" fmla="*/ 541513845 w 164"/>
              <a:gd name="T73" fmla="*/ 822939986 h 164"/>
              <a:gd name="T74" fmla="*/ 615615840 w 164"/>
              <a:gd name="T75" fmla="*/ 857230746 h 164"/>
              <a:gd name="T76" fmla="*/ 575713662 w 164"/>
              <a:gd name="T77" fmla="*/ 794365947 h 164"/>
              <a:gd name="T78" fmla="*/ 775219770 w 164"/>
              <a:gd name="T79" fmla="*/ 662924409 h 164"/>
              <a:gd name="T80" fmla="*/ 792319678 w 164"/>
              <a:gd name="T81" fmla="*/ 760077577 h 164"/>
              <a:gd name="T82" fmla="*/ 758119861 w 164"/>
              <a:gd name="T83" fmla="*/ 651495750 h 164"/>
              <a:gd name="T84" fmla="*/ 786619709 w 164"/>
              <a:gd name="T85" fmla="*/ 645779029 h 164"/>
              <a:gd name="T86" fmla="*/ 815119556 w 164"/>
              <a:gd name="T87" fmla="*/ 462903742 h 164"/>
              <a:gd name="T88" fmla="*/ 746719922 w 164"/>
              <a:gd name="T89" fmla="*/ 371467294 h 164"/>
              <a:gd name="T90" fmla="*/ 752419891 w 164"/>
              <a:gd name="T91" fmla="*/ 228594706 h 164"/>
              <a:gd name="T92" fmla="*/ 906323851 w 164"/>
              <a:gd name="T93" fmla="*/ 422901043 h 16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4" h="164">
                <a:moveTo>
                  <a:pt x="82" y="0"/>
                </a:moveTo>
                <a:cubicBezTo>
                  <a:pt x="37" y="0"/>
                  <a:pt x="0" y="36"/>
                  <a:pt x="0" y="82"/>
                </a:cubicBezTo>
                <a:cubicBezTo>
                  <a:pt x="0" y="127"/>
                  <a:pt x="37" y="164"/>
                  <a:pt x="82" y="164"/>
                </a:cubicBezTo>
                <a:cubicBezTo>
                  <a:pt x="128" y="164"/>
                  <a:pt x="164" y="127"/>
                  <a:pt x="164" y="82"/>
                </a:cubicBezTo>
                <a:cubicBezTo>
                  <a:pt x="164" y="36"/>
                  <a:pt x="128" y="0"/>
                  <a:pt x="82" y="0"/>
                </a:cubicBezTo>
                <a:close/>
                <a:moveTo>
                  <a:pt x="67" y="102"/>
                </a:moveTo>
                <a:cubicBezTo>
                  <a:pt x="67" y="100"/>
                  <a:pt x="59" y="77"/>
                  <a:pt x="58" y="73"/>
                </a:cubicBezTo>
                <a:cubicBezTo>
                  <a:pt x="58" y="73"/>
                  <a:pt x="58" y="73"/>
                  <a:pt x="58" y="73"/>
                </a:cubicBezTo>
                <a:cubicBezTo>
                  <a:pt x="58" y="73"/>
                  <a:pt x="58" y="73"/>
                  <a:pt x="58" y="73"/>
                </a:cubicBezTo>
                <a:cubicBezTo>
                  <a:pt x="59" y="72"/>
                  <a:pt x="75" y="61"/>
                  <a:pt x="80" y="57"/>
                </a:cubicBezTo>
                <a:cubicBezTo>
                  <a:pt x="81" y="56"/>
                  <a:pt x="82" y="55"/>
                  <a:pt x="82" y="55"/>
                </a:cubicBezTo>
                <a:cubicBezTo>
                  <a:pt x="82" y="55"/>
                  <a:pt x="83" y="56"/>
                  <a:pt x="84" y="57"/>
                </a:cubicBezTo>
                <a:cubicBezTo>
                  <a:pt x="90" y="61"/>
                  <a:pt x="106" y="72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5" y="77"/>
                  <a:pt x="98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ubicBezTo>
                  <a:pt x="96" y="102"/>
                  <a:pt x="94" y="102"/>
                  <a:pt x="92" y="102"/>
                </a:cubicBezTo>
                <a:cubicBezTo>
                  <a:pt x="84" y="102"/>
                  <a:pt x="69" y="102"/>
                  <a:pt x="67" y="102"/>
                </a:cubicBezTo>
                <a:close/>
                <a:moveTo>
                  <a:pt x="70" y="104"/>
                </a:moveTo>
                <a:cubicBezTo>
                  <a:pt x="57" y="123"/>
                  <a:pt x="57" y="123"/>
                  <a:pt x="57" y="123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66" y="104"/>
                  <a:pt x="66" y="104"/>
                  <a:pt x="66" y="104"/>
                </a:cubicBezTo>
                <a:lnTo>
                  <a:pt x="70" y="104"/>
                </a:lnTo>
                <a:close/>
                <a:moveTo>
                  <a:pt x="80" y="54"/>
                </a:moveTo>
                <a:cubicBezTo>
                  <a:pt x="80" y="31"/>
                  <a:pt x="80" y="31"/>
                  <a:pt x="80" y="31"/>
                </a:cubicBezTo>
                <a:cubicBezTo>
                  <a:pt x="82" y="32"/>
                  <a:pt x="82" y="32"/>
                  <a:pt x="82" y="32"/>
                </a:cubicBezTo>
                <a:cubicBezTo>
                  <a:pt x="84" y="31"/>
                  <a:pt x="84" y="31"/>
                  <a:pt x="84" y="31"/>
                </a:cubicBezTo>
                <a:cubicBezTo>
                  <a:pt x="84" y="54"/>
                  <a:pt x="84" y="54"/>
                  <a:pt x="84" y="54"/>
                </a:cubicBezTo>
                <a:cubicBezTo>
                  <a:pt x="82" y="52"/>
                  <a:pt x="82" y="52"/>
                  <a:pt x="82" y="52"/>
                </a:cubicBezTo>
                <a:lnTo>
                  <a:pt x="80" y="54"/>
                </a:lnTo>
                <a:close/>
                <a:moveTo>
                  <a:pt x="98" y="104"/>
                </a:moveTo>
                <a:cubicBezTo>
                  <a:pt x="110" y="120"/>
                  <a:pt x="110" y="120"/>
                  <a:pt x="110" y="120"/>
                </a:cubicBezTo>
                <a:cubicBezTo>
                  <a:pt x="110" y="120"/>
                  <a:pt x="110" y="120"/>
                  <a:pt x="110" y="120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94" y="104"/>
                  <a:pt x="94" y="104"/>
                  <a:pt x="94" y="104"/>
                </a:cubicBezTo>
                <a:lnTo>
                  <a:pt x="98" y="104"/>
                </a:lnTo>
                <a:close/>
                <a:moveTo>
                  <a:pt x="108" y="76"/>
                </a:moveTo>
                <a:cubicBezTo>
                  <a:pt x="109" y="72"/>
                  <a:pt x="109" y="72"/>
                  <a:pt x="109" y="72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31" y="69"/>
                  <a:pt x="131" y="69"/>
                  <a:pt x="131" y="69"/>
                </a:cubicBezTo>
                <a:lnTo>
                  <a:pt x="108" y="76"/>
                </a:lnTo>
                <a:close/>
                <a:moveTo>
                  <a:pt x="130" y="38"/>
                </a:moveTo>
                <a:cubicBezTo>
                  <a:pt x="130" y="43"/>
                  <a:pt x="130" y="43"/>
                  <a:pt x="130" y="43"/>
                </a:cubicBezTo>
                <a:cubicBezTo>
                  <a:pt x="123" y="34"/>
                  <a:pt x="114" y="28"/>
                  <a:pt x="104" y="24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17" y="26"/>
                  <a:pt x="124" y="31"/>
                  <a:pt x="130" y="38"/>
                </a:cubicBezTo>
                <a:close/>
                <a:moveTo>
                  <a:pt x="64" y="9"/>
                </a:moveTo>
                <a:cubicBezTo>
                  <a:pt x="64" y="8"/>
                  <a:pt x="65" y="6"/>
                  <a:pt x="66" y="5"/>
                </a:cubicBezTo>
                <a:cubicBezTo>
                  <a:pt x="71" y="4"/>
                  <a:pt x="76" y="3"/>
                  <a:pt x="82" y="3"/>
                </a:cubicBezTo>
                <a:cubicBezTo>
                  <a:pt x="87" y="3"/>
                  <a:pt x="93" y="4"/>
                  <a:pt x="98" y="5"/>
                </a:cubicBezTo>
                <a:cubicBezTo>
                  <a:pt x="99" y="6"/>
                  <a:pt x="100" y="8"/>
                  <a:pt x="100" y="9"/>
                </a:cubicBezTo>
                <a:cubicBezTo>
                  <a:pt x="103" y="14"/>
                  <a:pt x="106" y="19"/>
                  <a:pt x="106" y="20"/>
                </a:cubicBezTo>
                <a:cubicBezTo>
                  <a:pt x="106" y="20"/>
                  <a:pt x="106" y="20"/>
                  <a:pt x="105" y="21"/>
                </a:cubicBezTo>
                <a:cubicBezTo>
                  <a:pt x="104" y="21"/>
                  <a:pt x="102" y="22"/>
                  <a:pt x="100" y="23"/>
                </a:cubicBezTo>
                <a:cubicBezTo>
                  <a:pt x="95" y="25"/>
                  <a:pt x="87" y="27"/>
                  <a:pt x="84" y="29"/>
                </a:cubicBezTo>
                <a:cubicBezTo>
                  <a:pt x="83" y="29"/>
                  <a:pt x="82" y="29"/>
                  <a:pt x="82" y="29"/>
                </a:cubicBezTo>
                <a:cubicBezTo>
                  <a:pt x="82" y="29"/>
                  <a:pt x="81" y="29"/>
                  <a:pt x="80" y="29"/>
                </a:cubicBezTo>
                <a:cubicBezTo>
                  <a:pt x="77" y="27"/>
                  <a:pt x="70" y="25"/>
                  <a:pt x="64" y="22"/>
                </a:cubicBezTo>
                <a:cubicBezTo>
                  <a:pt x="62" y="22"/>
                  <a:pt x="60" y="21"/>
                  <a:pt x="59" y="20"/>
                </a:cubicBezTo>
                <a:cubicBezTo>
                  <a:pt x="59" y="20"/>
                  <a:pt x="58" y="20"/>
                  <a:pt x="58" y="20"/>
                </a:cubicBezTo>
                <a:cubicBezTo>
                  <a:pt x="59" y="19"/>
                  <a:pt x="61" y="14"/>
                  <a:pt x="64" y="9"/>
                </a:cubicBezTo>
                <a:close/>
                <a:moveTo>
                  <a:pt x="56" y="22"/>
                </a:moveTo>
                <a:cubicBezTo>
                  <a:pt x="61" y="24"/>
                  <a:pt x="61" y="24"/>
                  <a:pt x="61" y="24"/>
                </a:cubicBezTo>
                <a:cubicBezTo>
                  <a:pt x="50" y="27"/>
                  <a:pt x="42" y="34"/>
                  <a:pt x="35" y="42"/>
                </a:cubicBezTo>
                <a:cubicBezTo>
                  <a:pt x="34" y="37"/>
                  <a:pt x="34" y="37"/>
                  <a:pt x="34" y="37"/>
                </a:cubicBezTo>
                <a:cubicBezTo>
                  <a:pt x="40" y="31"/>
                  <a:pt x="48" y="25"/>
                  <a:pt x="56" y="22"/>
                </a:cubicBezTo>
                <a:close/>
                <a:moveTo>
                  <a:pt x="36" y="66"/>
                </a:moveTo>
                <a:cubicBezTo>
                  <a:pt x="55" y="72"/>
                  <a:pt x="55" y="72"/>
                  <a:pt x="55" y="72"/>
                </a:cubicBezTo>
                <a:cubicBezTo>
                  <a:pt x="56" y="76"/>
                  <a:pt x="56" y="76"/>
                  <a:pt x="56" y="76"/>
                </a:cubicBezTo>
                <a:cubicBezTo>
                  <a:pt x="34" y="69"/>
                  <a:pt x="34" y="69"/>
                  <a:pt x="34" y="69"/>
                </a:cubicBezTo>
                <a:lnTo>
                  <a:pt x="36" y="66"/>
                </a:lnTo>
                <a:close/>
                <a:moveTo>
                  <a:pt x="18" y="86"/>
                </a:moveTo>
                <a:cubicBezTo>
                  <a:pt x="16" y="84"/>
                  <a:pt x="12" y="80"/>
                  <a:pt x="8" y="77"/>
                </a:cubicBezTo>
                <a:cubicBezTo>
                  <a:pt x="7" y="75"/>
                  <a:pt x="6" y="74"/>
                  <a:pt x="5" y="73"/>
                </a:cubicBezTo>
                <a:cubicBezTo>
                  <a:pt x="6" y="62"/>
                  <a:pt x="9" y="52"/>
                  <a:pt x="14" y="43"/>
                </a:cubicBezTo>
                <a:cubicBezTo>
                  <a:pt x="16" y="43"/>
                  <a:pt x="17" y="42"/>
                  <a:pt x="19" y="42"/>
                </a:cubicBezTo>
                <a:cubicBezTo>
                  <a:pt x="24" y="41"/>
                  <a:pt x="31" y="40"/>
                  <a:pt x="32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0"/>
                  <a:pt x="32" y="42"/>
                  <a:pt x="32" y="45"/>
                </a:cubicBezTo>
                <a:cubicBezTo>
                  <a:pt x="33" y="52"/>
                  <a:pt x="34" y="62"/>
                  <a:pt x="34" y="65"/>
                </a:cubicBezTo>
                <a:cubicBezTo>
                  <a:pt x="34" y="66"/>
                  <a:pt x="34" y="66"/>
                  <a:pt x="34" y="66"/>
                </a:cubicBezTo>
                <a:cubicBezTo>
                  <a:pt x="34" y="66"/>
                  <a:pt x="33" y="67"/>
                  <a:pt x="32" y="68"/>
                </a:cubicBezTo>
                <a:cubicBezTo>
                  <a:pt x="29" y="72"/>
                  <a:pt x="24" y="78"/>
                  <a:pt x="21" y="82"/>
                </a:cubicBezTo>
                <a:cubicBezTo>
                  <a:pt x="19" y="84"/>
                  <a:pt x="18" y="85"/>
                  <a:pt x="18" y="86"/>
                </a:cubicBezTo>
                <a:close/>
                <a:moveTo>
                  <a:pt x="18" y="89"/>
                </a:moveTo>
                <a:cubicBezTo>
                  <a:pt x="18" y="89"/>
                  <a:pt x="18" y="89"/>
                  <a:pt x="18" y="89"/>
                </a:cubicBezTo>
                <a:cubicBezTo>
                  <a:pt x="21" y="85"/>
                  <a:pt x="21" y="85"/>
                  <a:pt x="21" y="85"/>
                </a:cubicBezTo>
                <a:cubicBezTo>
                  <a:pt x="22" y="96"/>
                  <a:pt x="25" y="106"/>
                  <a:pt x="31" y="114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2" y="106"/>
                  <a:pt x="19" y="98"/>
                  <a:pt x="18" y="89"/>
                </a:cubicBezTo>
                <a:close/>
                <a:moveTo>
                  <a:pt x="56" y="150"/>
                </a:moveTo>
                <a:cubicBezTo>
                  <a:pt x="55" y="151"/>
                  <a:pt x="53" y="152"/>
                  <a:pt x="52" y="152"/>
                </a:cubicBezTo>
                <a:cubicBezTo>
                  <a:pt x="42" y="148"/>
                  <a:pt x="33" y="142"/>
                  <a:pt x="25" y="134"/>
                </a:cubicBezTo>
                <a:cubicBezTo>
                  <a:pt x="26" y="132"/>
                  <a:pt x="26" y="131"/>
                  <a:pt x="26" y="129"/>
                </a:cubicBezTo>
                <a:cubicBezTo>
                  <a:pt x="27" y="124"/>
                  <a:pt x="28" y="119"/>
                  <a:pt x="28" y="116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9" y="116"/>
                  <a:pt x="31" y="116"/>
                  <a:pt x="33" y="117"/>
                </a:cubicBezTo>
                <a:cubicBezTo>
                  <a:pt x="40" y="119"/>
                  <a:pt x="51" y="122"/>
                  <a:pt x="53" y="12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53" y="123"/>
                  <a:pt x="54" y="124"/>
                  <a:pt x="55" y="125"/>
                </a:cubicBezTo>
                <a:cubicBezTo>
                  <a:pt x="57" y="128"/>
                  <a:pt x="61" y="134"/>
                  <a:pt x="64" y="139"/>
                </a:cubicBezTo>
                <a:cubicBezTo>
                  <a:pt x="65" y="141"/>
                  <a:pt x="66" y="142"/>
                  <a:pt x="67" y="143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6" y="145"/>
                  <a:pt x="61" y="148"/>
                  <a:pt x="56" y="150"/>
                </a:cubicBezTo>
                <a:close/>
                <a:moveTo>
                  <a:pt x="82" y="145"/>
                </a:moveTo>
                <a:cubicBezTo>
                  <a:pt x="78" y="145"/>
                  <a:pt x="74" y="145"/>
                  <a:pt x="70" y="144"/>
                </a:cubicBezTo>
                <a:cubicBezTo>
                  <a:pt x="67" y="140"/>
                  <a:pt x="67" y="140"/>
                  <a:pt x="67" y="140"/>
                </a:cubicBezTo>
                <a:cubicBezTo>
                  <a:pt x="72" y="141"/>
                  <a:pt x="77" y="142"/>
                  <a:pt x="82" y="142"/>
                </a:cubicBezTo>
                <a:cubicBezTo>
                  <a:pt x="87" y="142"/>
                  <a:pt x="93" y="141"/>
                  <a:pt x="98" y="140"/>
                </a:cubicBezTo>
                <a:cubicBezTo>
                  <a:pt x="95" y="144"/>
                  <a:pt x="95" y="144"/>
                  <a:pt x="95" y="144"/>
                </a:cubicBezTo>
                <a:cubicBezTo>
                  <a:pt x="91" y="145"/>
                  <a:pt x="86" y="145"/>
                  <a:pt x="82" y="145"/>
                </a:cubicBezTo>
                <a:close/>
                <a:moveTo>
                  <a:pt x="113" y="152"/>
                </a:moveTo>
                <a:cubicBezTo>
                  <a:pt x="111" y="151"/>
                  <a:pt x="110" y="151"/>
                  <a:pt x="108" y="150"/>
                </a:cubicBezTo>
                <a:cubicBezTo>
                  <a:pt x="104" y="147"/>
                  <a:pt x="99" y="145"/>
                  <a:pt x="97" y="144"/>
                </a:cubicBezTo>
                <a:cubicBezTo>
                  <a:pt x="98" y="144"/>
                  <a:pt x="98" y="144"/>
                  <a:pt x="98" y="143"/>
                </a:cubicBezTo>
                <a:cubicBezTo>
                  <a:pt x="99" y="142"/>
                  <a:pt x="100" y="141"/>
                  <a:pt x="101" y="139"/>
                </a:cubicBezTo>
                <a:cubicBezTo>
                  <a:pt x="105" y="132"/>
                  <a:pt x="111" y="123"/>
                  <a:pt x="111" y="122"/>
                </a:cubicBezTo>
                <a:cubicBezTo>
                  <a:pt x="112" y="122"/>
                  <a:pt x="123" y="119"/>
                  <a:pt x="131" y="117"/>
                </a:cubicBezTo>
                <a:cubicBezTo>
                  <a:pt x="133" y="116"/>
                  <a:pt x="135" y="116"/>
                  <a:pt x="136" y="116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7" y="117"/>
                  <a:pt x="138" y="123"/>
                  <a:pt x="139" y="128"/>
                </a:cubicBezTo>
                <a:cubicBezTo>
                  <a:pt x="139" y="130"/>
                  <a:pt x="139" y="131"/>
                  <a:pt x="139" y="133"/>
                </a:cubicBezTo>
                <a:cubicBezTo>
                  <a:pt x="132" y="141"/>
                  <a:pt x="123" y="147"/>
                  <a:pt x="113" y="152"/>
                </a:cubicBezTo>
                <a:close/>
                <a:moveTo>
                  <a:pt x="138" y="113"/>
                </a:moveTo>
                <a:cubicBezTo>
                  <a:pt x="133" y="114"/>
                  <a:pt x="133" y="114"/>
                  <a:pt x="133" y="114"/>
                </a:cubicBezTo>
                <a:cubicBezTo>
                  <a:pt x="139" y="106"/>
                  <a:pt x="142" y="95"/>
                  <a:pt x="143" y="85"/>
                </a:cubicBezTo>
                <a:cubicBezTo>
                  <a:pt x="146" y="89"/>
                  <a:pt x="146" y="89"/>
                  <a:pt x="146" y="89"/>
                </a:cubicBezTo>
                <a:cubicBezTo>
                  <a:pt x="145" y="97"/>
                  <a:pt x="142" y="105"/>
                  <a:pt x="138" y="113"/>
                </a:cubicBezTo>
                <a:close/>
                <a:moveTo>
                  <a:pt x="147" y="86"/>
                </a:moveTo>
                <a:cubicBezTo>
                  <a:pt x="146" y="85"/>
                  <a:pt x="146" y="85"/>
                  <a:pt x="146" y="85"/>
                </a:cubicBezTo>
                <a:cubicBezTo>
                  <a:pt x="146" y="84"/>
                  <a:pt x="144" y="83"/>
                  <a:pt x="143" y="81"/>
                </a:cubicBezTo>
                <a:cubicBezTo>
                  <a:pt x="140" y="77"/>
                  <a:pt x="135" y="71"/>
                  <a:pt x="133" y="68"/>
                </a:cubicBezTo>
                <a:cubicBezTo>
                  <a:pt x="132" y="67"/>
                  <a:pt x="131" y="66"/>
                  <a:pt x="131" y="66"/>
                </a:cubicBezTo>
                <a:cubicBezTo>
                  <a:pt x="131" y="65"/>
                  <a:pt x="131" y="65"/>
                  <a:pt x="131" y="65"/>
                </a:cubicBezTo>
                <a:cubicBezTo>
                  <a:pt x="131" y="63"/>
                  <a:pt x="132" y="53"/>
                  <a:pt x="132" y="46"/>
                </a:cubicBezTo>
                <a:cubicBezTo>
                  <a:pt x="132" y="44"/>
                  <a:pt x="132" y="42"/>
                  <a:pt x="132" y="41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4" y="40"/>
                  <a:pt x="140" y="41"/>
                  <a:pt x="145" y="42"/>
                </a:cubicBezTo>
                <a:cubicBezTo>
                  <a:pt x="146" y="42"/>
                  <a:pt x="148" y="42"/>
                  <a:pt x="149" y="43"/>
                </a:cubicBezTo>
                <a:cubicBezTo>
                  <a:pt x="155" y="52"/>
                  <a:pt x="158" y="63"/>
                  <a:pt x="159" y="74"/>
                </a:cubicBezTo>
                <a:cubicBezTo>
                  <a:pt x="158" y="75"/>
                  <a:pt x="157" y="76"/>
                  <a:pt x="156" y="77"/>
                </a:cubicBezTo>
                <a:cubicBezTo>
                  <a:pt x="152" y="81"/>
                  <a:pt x="148" y="85"/>
                  <a:pt x="147" y="86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67" name="组合 465出自【趣你的PPT】(微信:qunideppt)：最优质的PPT资源库"/>
          <p:cNvGrpSpPr>
            <a:grpSpLocks/>
          </p:cNvGrpSpPr>
          <p:nvPr/>
        </p:nvGrpSpPr>
        <p:grpSpPr bwMode="auto">
          <a:xfrm>
            <a:off x="4479925" y="2557463"/>
            <a:ext cx="414338" cy="403225"/>
            <a:chOff x="4622252" y="2537680"/>
            <a:chExt cx="372689" cy="363577"/>
          </a:xfrm>
        </p:grpSpPr>
        <p:sp>
          <p:nvSpPr>
            <p:cNvPr id="413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9682" y="2727214"/>
              <a:ext cx="145796" cy="174043"/>
            </a:xfrm>
            <a:custGeom>
              <a:avLst/>
              <a:gdLst>
                <a:gd name="T0" fmla="*/ 252833849 w 68"/>
                <a:gd name="T1" fmla="*/ 0 h 81"/>
                <a:gd name="T2" fmla="*/ 0 w 68"/>
                <a:gd name="T3" fmla="*/ 281625209 h 81"/>
                <a:gd name="T4" fmla="*/ 234446400 w 68"/>
                <a:gd name="T5" fmla="*/ 373962541 h 81"/>
                <a:gd name="T6" fmla="*/ 248236987 w 68"/>
                <a:gd name="T7" fmla="*/ 277009847 h 81"/>
                <a:gd name="T8" fmla="*/ 312595200 w 68"/>
                <a:gd name="T9" fmla="*/ 55401540 h 81"/>
                <a:gd name="T10" fmla="*/ 252833849 w 68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81">
                  <a:moveTo>
                    <a:pt x="55" y="0"/>
                  </a:moveTo>
                  <a:cubicBezTo>
                    <a:pt x="0" y="61"/>
                    <a:pt x="0" y="61"/>
                    <a:pt x="0" y="61"/>
                  </a:cubicBezTo>
                  <a:cubicBezTo>
                    <a:pt x="15" y="73"/>
                    <a:pt x="33" y="80"/>
                    <a:pt x="51" y="81"/>
                  </a:cubicBezTo>
                  <a:cubicBezTo>
                    <a:pt x="52" y="77"/>
                    <a:pt x="54" y="69"/>
                    <a:pt x="54" y="60"/>
                  </a:cubicBezTo>
                  <a:cubicBezTo>
                    <a:pt x="54" y="48"/>
                    <a:pt x="54" y="29"/>
                    <a:pt x="68" y="12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9541" y="2694410"/>
              <a:ext cx="169487" cy="155819"/>
            </a:xfrm>
            <a:custGeom>
              <a:avLst/>
              <a:gdLst>
                <a:gd name="T0" fmla="*/ 303782921 w 79"/>
                <a:gd name="T1" fmla="*/ 0 h 72"/>
                <a:gd name="T2" fmla="*/ 92055040 w 79"/>
                <a:gd name="T3" fmla="*/ 84304571 h 72"/>
                <a:gd name="T4" fmla="*/ 0 w 79"/>
                <a:gd name="T5" fmla="*/ 107722869 h 72"/>
                <a:gd name="T6" fmla="*/ 110466907 w 79"/>
                <a:gd name="T7" fmla="*/ 337216122 h 72"/>
                <a:gd name="T8" fmla="*/ 363618268 w 79"/>
                <a:gd name="T9" fmla="*/ 56203048 h 72"/>
                <a:gd name="T10" fmla="*/ 303782921 w 79"/>
                <a:gd name="T11" fmla="*/ 0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9" h="72">
                  <a:moveTo>
                    <a:pt x="66" y="0"/>
                  </a:moveTo>
                  <a:cubicBezTo>
                    <a:pt x="51" y="16"/>
                    <a:pt x="32" y="17"/>
                    <a:pt x="20" y="18"/>
                  </a:cubicBezTo>
                  <a:cubicBezTo>
                    <a:pt x="11" y="19"/>
                    <a:pt x="4" y="22"/>
                    <a:pt x="0" y="23"/>
                  </a:cubicBezTo>
                  <a:cubicBezTo>
                    <a:pt x="2" y="41"/>
                    <a:pt x="10" y="59"/>
                    <a:pt x="24" y="72"/>
                  </a:cubicBezTo>
                  <a:cubicBezTo>
                    <a:pt x="79" y="12"/>
                    <a:pt x="79" y="12"/>
                    <a:pt x="79" y="12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9893" y="2537680"/>
              <a:ext cx="146706" cy="174043"/>
            </a:xfrm>
            <a:custGeom>
              <a:avLst/>
              <a:gdLst>
                <a:gd name="T0" fmla="*/ 60509753 w 68"/>
                <a:gd name="T1" fmla="*/ 373962541 h 81"/>
                <a:gd name="T2" fmla="*/ 316509565 w 68"/>
                <a:gd name="T3" fmla="*/ 92337332 h 81"/>
                <a:gd name="T4" fmla="*/ 79128470 w 68"/>
                <a:gd name="T5" fmla="*/ 0 h 81"/>
                <a:gd name="T6" fmla="*/ 65163353 w 68"/>
                <a:gd name="T7" fmla="*/ 101570206 h 81"/>
                <a:gd name="T8" fmla="*/ 0 w 68"/>
                <a:gd name="T9" fmla="*/ 318561002 h 81"/>
                <a:gd name="T10" fmla="*/ 60509753 w 68"/>
                <a:gd name="T11" fmla="*/ 373962541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81">
                  <a:moveTo>
                    <a:pt x="13" y="81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53" y="7"/>
                    <a:pt x="35" y="1"/>
                    <a:pt x="17" y="0"/>
                  </a:cubicBezTo>
                  <a:cubicBezTo>
                    <a:pt x="16" y="4"/>
                    <a:pt x="14" y="12"/>
                    <a:pt x="14" y="22"/>
                  </a:cubicBezTo>
                  <a:cubicBezTo>
                    <a:pt x="14" y="34"/>
                    <a:pt x="14" y="52"/>
                    <a:pt x="0" y="69"/>
                  </a:cubicBezTo>
                  <a:lnTo>
                    <a:pt x="13" y="8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6342" y="2586886"/>
              <a:ext cx="172220" cy="159463"/>
            </a:xfrm>
            <a:custGeom>
              <a:avLst/>
              <a:gdLst>
                <a:gd name="T0" fmla="*/ 60246862 w 80"/>
                <a:gd name="T1" fmla="*/ 343627681 h 74"/>
                <a:gd name="T2" fmla="*/ 273425083 w 80"/>
                <a:gd name="T3" fmla="*/ 255399389 h 74"/>
                <a:gd name="T4" fmla="*/ 370746605 w 80"/>
                <a:gd name="T5" fmla="*/ 232180283 h 74"/>
                <a:gd name="T6" fmla="*/ 254887753 w 80"/>
                <a:gd name="T7" fmla="*/ 0 h 74"/>
                <a:gd name="T8" fmla="*/ 0 w 80"/>
                <a:gd name="T9" fmla="*/ 283260161 h 74"/>
                <a:gd name="T10" fmla="*/ 60246862 w 80"/>
                <a:gd name="T11" fmla="*/ 343627681 h 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0" h="74">
                  <a:moveTo>
                    <a:pt x="13" y="74"/>
                  </a:moveTo>
                  <a:cubicBezTo>
                    <a:pt x="28" y="58"/>
                    <a:pt x="46" y="56"/>
                    <a:pt x="59" y="55"/>
                  </a:cubicBezTo>
                  <a:cubicBezTo>
                    <a:pt x="68" y="54"/>
                    <a:pt x="77" y="51"/>
                    <a:pt x="80" y="50"/>
                  </a:cubicBezTo>
                  <a:cubicBezTo>
                    <a:pt x="78" y="31"/>
                    <a:pt x="69" y="14"/>
                    <a:pt x="55" y="0"/>
                  </a:cubicBezTo>
                  <a:cubicBezTo>
                    <a:pt x="0" y="61"/>
                    <a:pt x="0" y="61"/>
                    <a:pt x="0" y="61"/>
                  </a:cubicBezTo>
                  <a:lnTo>
                    <a:pt x="13" y="7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9964" y="2761840"/>
              <a:ext cx="129393" cy="139417"/>
            </a:xfrm>
            <a:custGeom>
              <a:avLst/>
              <a:gdLst>
                <a:gd name="T0" fmla="*/ 13952879 w 60"/>
                <a:gd name="T1" fmla="*/ 202422760 h 65"/>
                <a:gd name="T2" fmla="*/ 0 w 60"/>
                <a:gd name="T3" fmla="*/ 299032306 h 65"/>
                <a:gd name="T4" fmla="*/ 279042474 w 60"/>
                <a:gd name="T5" fmla="*/ 184019716 h 65"/>
                <a:gd name="T6" fmla="*/ 74411758 w 60"/>
                <a:gd name="T7" fmla="*/ 0 h 65"/>
                <a:gd name="T8" fmla="*/ 13952879 w 60"/>
                <a:gd name="T9" fmla="*/ 202422760 h 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" h="65">
                  <a:moveTo>
                    <a:pt x="3" y="44"/>
                  </a:moveTo>
                  <a:cubicBezTo>
                    <a:pt x="3" y="53"/>
                    <a:pt x="2" y="61"/>
                    <a:pt x="0" y="65"/>
                  </a:cubicBezTo>
                  <a:cubicBezTo>
                    <a:pt x="22" y="65"/>
                    <a:pt x="44" y="56"/>
                    <a:pt x="60" y="4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" y="15"/>
                    <a:pt x="3" y="32"/>
                    <a:pt x="3" y="4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2252" y="2602377"/>
              <a:ext cx="140328" cy="131216"/>
            </a:xfrm>
            <a:custGeom>
              <a:avLst/>
              <a:gdLst>
                <a:gd name="T0" fmla="*/ 302953040 w 65"/>
                <a:gd name="T1" fmla="*/ 180458568 h 61"/>
                <a:gd name="T2" fmla="*/ 102538749 w 65"/>
                <a:gd name="T3" fmla="*/ 0 h 61"/>
                <a:gd name="T4" fmla="*/ 9322097 w 65"/>
                <a:gd name="T5" fmla="*/ 282256371 h 61"/>
                <a:gd name="T6" fmla="*/ 107199798 w 65"/>
                <a:gd name="T7" fmla="*/ 259121485 h 61"/>
                <a:gd name="T8" fmla="*/ 302953040 w 65"/>
                <a:gd name="T9" fmla="*/ 180458568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61">
                  <a:moveTo>
                    <a:pt x="65" y="3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7" y="17"/>
                    <a:pt x="0" y="39"/>
                    <a:pt x="2" y="61"/>
                  </a:cubicBezTo>
                  <a:cubicBezTo>
                    <a:pt x="7" y="59"/>
                    <a:pt x="14" y="57"/>
                    <a:pt x="23" y="56"/>
                  </a:cubicBezTo>
                  <a:cubicBezTo>
                    <a:pt x="35" y="55"/>
                    <a:pt x="51" y="54"/>
                    <a:pt x="65" y="3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2791" y="2705345"/>
              <a:ext cx="142150" cy="133949"/>
            </a:xfrm>
            <a:custGeom>
              <a:avLst/>
              <a:gdLst>
                <a:gd name="T0" fmla="*/ 296882429 w 66"/>
                <a:gd name="T1" fmla="*/ 0 h 62"/>
                <a:gd name="T2" fmla="*/ 194829498 w 66"/>
                <a:gd name="T3" fmla="*/ 23337373 h 62"/>
                <a:gd name="T4" fmla="*/ 0 w 66"/>
                <a:gd name="T5" fmla="*/ 102687032 h 62"/>
                <a:gd name="T6" fmla="*/ 204108016 w 66"/>
                <a:gd name="T7" fmla="*/ 289392494 h 62"/>
                <a:gd name="T8" fmla="*/ 296882429 w 66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" h="62">
                  <a:moveTo>
                    <a:pt x="64" y="0"/>
                  </a:moveTo>
                  <a:cubicBezTo>
                    <a:pt x="60" y="2"/>
                    <a:pt x="51" y="4"/>
                    <a:pt x="42" y="5"/>
                  </a:cubicBezTo>
                  <a:cubicBezTo>
                    <a:pt x="30" y="6"/>
                    <a:pt x="14" y="8"/>
                    <a:pt x="0" y="2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59" y="44"/>
                    <a:pt x="66" y="22"/>
                    <a:pt x="64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925" y="2537680"/>
              <a:ext cx="126660" cy="142150"/>
            </a:xfrm>
            <a:custGeom>
              <a:avLst/>
              <a:gdLst>
                <a:gd name="T0" fmla="*/ 262692840 w 59"/>
                <a:gd name="T1" fmla="*/ 102052931 h 66"/>
                <a:gd name="T2" fmla="*/ 271911112 w 59"/>
                <a:gd name="T3" fmla="*/ 0 h 66"/>
                <a:gd name="T4" fmla="*/ 0 w 59"/>
                <a:gd name="T5" fmla="*/ 120607814 h 66"/>
                <a:gd name="T6" fmla="*/ 202780513 w 59"/>
                <a:gd name="T7" fmla="*/ 306160947 h 66"/>
                <a:gd name="T8" fmla="*/ 262692840 w 59"/>
                <a:gd name="T9" fmla="*/ 102052931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" h="66">
                  <a:moveTo>
                    <a:pt x="57" y="22"/>
                  </a:moveTo>
                  <a:cubicBezTo>
                    <a:pt x="57" y="13"/>
                    <a:pt x="58" y="5"/>
                    <a:pt x="59" y="0"/>
                  </a:cubicBezTo>
                  <a:cubicBezTo>
                    <a:pt x="38" y="1"/>
                    <a:pt x="16" y="9"/>
                    <a:pt x="0" y="2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57" y="50"/>
                    <a:pt x="57" y="34"/>
                    <a:pt x="57" y="2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968" name="出自【趣你的PPT】(微信:qunideppt)：最优质的PPT资源库"/>
          <p:cNvSpPr>
            <a:spLocks/>
          </p:cNvSpPr>
          <p:nvPr/>
        </p:nvSpPr>
        <p:spPr bwMode="auto">
          <a:xfrm>
            <a:off x="5191125" y="2555875"/>
            <a:ext cx="393700" cy="393700"/>
          </a:xfrm>
          <a:custGeom>
            <a:avLst/>
            <a:gdLst>
              <a:gd name="T0" fmla="*/ 427341068 w 165"/>
              <a:gd name="T1" fmla="*/ 0 h 165"/>
              <a:gd name="T2" fmla="*/ 136749905 w 165"/>
              <a:gd name="T3" fmla="*/ 131051993 h 165"/>
              <a:gd name="T4" fmla="*/ 0 w 165"/>
              <a:gd name="T5" fmla="*/ 421643156 h 165"/>
              <a:gd name="T6" fmla="*/ 341872378 w 165"/>
              <a:gd name="T7" fmla="*/ 598278450 h 165"/>
              <a:gd name="T8" fmla="*/ 512809759 w 165"/>
              <a:gd name="T9" fmla="*/ 940150828 h 165"/>
              <a:gd name="T10" fmla="*/ 803400922 w 165"/>
              <a:gd name="T11" fmla="*/ 803400922 h 165"/>
              <a:gd name="T12" fmla="*/ 940150828 w 165"/>
              <a:gd name="T13" fmla="*/ 512809759 h 165"/>
              <a:gd name="T14" fmla="*/ 598278450 w 165"/>
              <a:gd name="T15" fmla="*/ 336174465 h 165"/>
              <a:gd name="T16" fmla="*/ 427341068 w 165"/>
              <a:gd name="T17" fmla="*/ 0 h 16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5" h="165">
                <a:moveTo>
                  <a:pt x="75" y="0"/>
                </a:moveTo>
                <a:cubicBezTo>
                  <a:pt x="56" y="1"/>
                  <a:pt x="38" y="9"/>
                  <a:pt x="24" y="23"/>
                </a:cubicBezTo>
                <a:cubicBezTo>
                  <a:pt x="10" y="38"/>
                  <a:pt x="2" y="56"/>
                  <a:pt x="0" y="74"/>
                </a:cubicBezTo>
                <a:cubicBezTo>
                  <a:pt x="20" y="77"/>
                  <a:pt x="42" y="87"/>
                  <a:pt x="60" y="105"/>
                </a:cubicBezTo>
                <a:cubicBezTo>
                  <a:pt x="78" y="123"/>
                  <a:pt x="88" y="144"/>
                  <a:pt x="90" y="165"/>
                </a:cubicBezTo>
                <a:cubicBezTo>
                  <a:pt x="109" y="163"/>
                  <a:pt x="127" y="155"/>
                  <a:pt x="141" y="141"/>
                </a:cubicBezTo>
                <a:cubicBezTo>
                  <a:pt x="155" y="126"/>
                  <a:pt x="163" y="108"/>
                  <a:pt x="165" y="90"/>
                </a:cubicBezTo>
                <a:cubicBezTo>
                  <a:pt x="145" y="87"/>
                  <a:pt x="123" y="77"/>
                  <a:pt x="105" y="59"/>
                </a:cubicBezTo>
                <a:cubicBezTo>
                  <a:pt x="88" y="42"/>
                  <a:pt x="77" y="20"/>
                  <a:pt x="75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69" name="出自【趣你的PPT】(微信:qunideppt)：最优质的PPT资源库"/>
          <p:cNvSpPr>
            <a:spLocks/>
          </p:cNvSpPr>
          <p:nvPr/>
        </p:nvSpPr>
        <p:spPr bwMode="auto">
          <a:xfrm>
            <a:off x="5394325" y="2552700"/>
            <a:ext cx="190500" cy="195263"/>
          </a:xfrm>
          <a:custGeom>
            <a:avLst/>
            <a:gdLst>
              <a:gd name="T0" fmla="*/ 454690163 w 80"/>
              <a:gd name="T1" fmla="*/ 467616315 h 81"/>
              <a:gd name="T2" fmla="*/ 318282638 w 80"/>
              <a:gd name="T3" fmla="*/ 138552357 h 81"/>
              <a:gd name="T4" fmla="*/ 0 w 80"/>
              <a:gd name="T5" fmla="*/ 0 h 81"/>
              <a:gd name="T6" fmla="*/ 159141319 w 80"/>
              <a:gd name="T7" fmla="*/ 305972300 h 81"/>
              <a:gd name="T8" fmla="*/ 454690163 w 80"/>
              <a:gd name="T9" fmla="*/ 467616315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0" h="81">
                <a:moveTo>
                  <a:pt x="80" y="81"/>
                </a:moveTo>
                <a:cubicBezTo>
                  <a:pt x="80" y="60"/>
                  <a:pt x="72" y="40"/>
                  <a:pt x="56" y="24"/>
                </a:cubicBezTo>
                <a:cubicBezTo>
                  <a:pt x="41" y="9"/>
                  <a:pt x="21" y="1"/>
                  <a:pt x="0" y="0"/>
                </a:cubicBezTo>
                <a:cubicBezTo>
                  <a:pt x="2" y="18"/>
                  <a:pt x="12" y="37"/>
                  <a:pt x="28" y="53"/>
                </a:cubicBezTo>
                <a:cubicBezTo>
                  <a:pt x="44" y="69"/>
                  <a:pt x="63" y="78"/>
                  <a:pt x="80" y="8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70" name="出自【趣你的PPT】(微信:qunideppt)：最优质的PPT资源库"/>
          <p:cNvSpPr>
            <a:spLocks/>
          </p:cNvSpPr>
          <p:nvPr/>
        </p:nvSpPr>
        <p:spPr bwMode="auto">
          <a:xfrm>
            <a:off x="5191125" y="2759075"/>
            <a:ext cx="190500" cy="190500"/>
          </a:xfrm>
          <a:custGeom>
            <a:avLst/>
            <a:gdLst>
              <a:gd name="T0" fmla="*/ 0 w 80"/>
              <a:gd name="T1" fmla="*/ 0 h 80"/>
              <a:gd name="T2" fmla="*/ 136407525 w 80"/>
              <a:gd name="T3" fmla="*/ 318282638 h 80"/>
              <a:gd name="T4" fmla="*/ 454690163 w 80"/>
              <a:gd name="T5" fmla="*/ 454690163 h 80"/>
              <a:gd name="T6" fmla="*/ 301232888 w 80"/>
              <a:gd name="T7" fmla="*/ 153457275 h 80"/>
              <a:gd name="T8" fmla="*/ 0 w 80"/>
              <a:gd name="T9" fmla="*/ 0 h 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0" h="80">
                <a:moveTo>
                  <a:pt x="0" y="0"/>
                </a:moveTo>
                <a:cubicBezTo>
                  <a:pt x="0" y="20"/>
                  <a:pt x="8" y="40"/>
                  <a:pt x="24" y="56"/>
                </a:cubicBezTo>
                <a:cubicBezTo>
                  <a:pt x="40" y="71"/>
                  <a:pt x="60" y="79"/>
                  <a:pt x="80" y="80"/>
                </a:cubicBezTo>
                <a:cubicBezTo>
                  <a:pt x="78" y="62"/>
                  <a:pt x="68" y="43"/>
                  <a:pt x="53" y="27"/>
                </a:cubicBezTo>
                <a:cubicBezTo>
                  <a:pt x="37" y="11"/>
                  <a:pt x="18" y="2"/>
                  <a:pt x="0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80113" y="2544763"/>
            <a:ext cx="420687" cy="423862"/>
          </a:xfrm>
          <a:custGeom>
            <a:avLst/>
            <a:gdLst>
              <a:gd name="T0" fmla="*/ 759153594 w 176"/>
              <a:gd name="T1" fmla="*/ 79471744 h 178"/>
              <a:gd name="T2" fmla="*/ 34247746 w 176"/>
              <a:gd name="T3" fmla="*/ 317886975 h 178"/>
              <a:gd name="T4" fmla="*/ 810525214 w 176"/>
              <a:gd name="T5" fmla="*/ 862840157 h 178"/>
              <a:gd name="T6" fmla="*/ 936097893 w 176"/>
              <a:gd name="T7" fmla="*/ 323563868 h 178"/>
              <a:gd name="T8" fmla="*/ 936097893 w 176"/>
              <a:gd name="T9" fmla="*/ 442771484 h 178"/>
              <a:gd name="T10" fmla="*/ 776277467 w 176"/>
              <a:gd name="T11" fmla="*/ 403035612 h 178"/>
              <a:gd name="T12" fmla="*/ 496589930 w 176"/>
              <a:gd name="T13" fmla="*/ 476832844 h 178"/>
              <a:gd name="T14" fmla="*/ 353890987 w 176"/>
              <a:gd name="T15" fmla="*/ 374653527 h 178"/>
              <a:gd name="T16" fmla="*/ 508003455 w 176"/>
              <a:gd name="T17" fmla="*/ 289504890 h 178"/>
              <a:gd name="T18" fmla="*/ 936097893 w 176"/>
              <a:gd name="T19" fmla="*/ 323563868 h 178"/>
              <a:gd name="T20" fmla="*/ 896142189 w 176"/>
              <a:gd name="T21" fmla="*/ 249769018 h 178"/>
              <a:gd name="T22" fmla="*/ 810525214 w 176"/>
              <a:gd name="T23" fmla="*/ 232738338 h 178"/>
              <a:gd name="T24" fmla="*/ 388138734 w 176"/>
              <a:gd name="T25" fmla="*/ 323563868 h 178"/>
              <a:gd name="T26" fmla="*/ 313935283 w 176"/>
              <a:gd name="T27" fmla="*/ 329240762 h 178"/>
              <a:gd name="T28" fmla="*/ 291103453 w 176"/>
              <a:gd name="T29" fmla="*/ 210033146 h 178"/>
              <a:gd name="T30" fmla="*/ 810525214 w 176"/>
              <a:gd name="T31" fmla="*/ 141915189 h 178"/>
              <a:gd name="T32" fmla="*/ 690658102 w 176"/>
              <a:gd name="T33" fmla="*/ 62443445 h 178"/>
              <a:gd name="T34" fmla="*/ 662118313 w 176"/>
              <a:gd name="T35" fmla="*/ 96502424 h 178"/>
              <a:gd name="T36" fmla="*/ 291103453 w 176"/>
              <a:gd name="T37" fmla="*/ 193002466 h 178"/>
              <a:gd name="T38" fmla="*/ 256855706 w 176"/>
              <a:gd name="T39" fmla="*/ 124884509 h 178"/>
              <a:gd name="T40" fmla="*/ 108451196 w 176"/>
              <a:gd name="T41" fmla="*/ 227063826 h 178"/>
              <a:gd name="T42" fmla="*/ 234023876 w 176"/>
              <a:gd name="T43" fmla="*/ 130561402 h 178"/>
              <a:gd name="T44" fmla="*/ 331059157 w 176"/>
              <a:gd name="T45" fmla="*/ 374653527 h 178"/>
              <a:gd name="T46" fmla="*/ 490881972 w 176"/>
              <a:gd name="T47" fmla="*/ 499538036 h 178"/>
              <a:gd name="T48" fmla="*/ 462342184 w 176"/>
              <a:gd name="T49" fmla="*/ 664158417 h 178"/>
              <a:gd name="T50" fmla="*/ 342475072 w 176"/>
              <a:gd name="T51" fmla="*/ 607394246 h 178"/>
              <a:gd name="T52" fmla="*/ 34247746 w 176"/>
              <a:gd name="T53" fmla="*/ 391684207 h 178"/>
              <a:gd name="T54" fmla="*/ 91327323 w 176"/>
              <a:gd name="T55" fmla="*/ 261122804 h 178"/>
              <a:gd name="T56" fmla="*/ 142698943 w 176"/>
              <a:gd name="T57" fmla="*/ 397361100 h 178"/>
              <a:gd name="T58" fmla="*/ 439510353 w 176"/>
              <a:gd name="T59" fmla="*/ 686865990 h 178"/>
              <a:gd name="T60" fmla="*/ 405262607 w 176"/>
              <a:gd name="T61" fmla="*/ 800396712 h 178"/>
              <a:gd name="T62" fmla="*/ 268271622 w 176"/>
              <a:gd name="T63" fmla="*/ 754983947 h 178"/>
              <a:gd name="T64" fmla="*/ 256855706 w 176"/>
              <a:gd name="T65" fmla="*/ 857163264 h 178"/>
              <a:gd name="T66" fmla="*/ 45663662 w 176"/>
              <a:gd name="T67" fmla="*/ 630099438 h 178"/>
              <a:gd name="T68" fmla="*/ 28539789 w 176"/>
              <a:gd name="T69" fmla="*/ 471155950 h 178"/>
              <a:gd name="T70" fmla="*/ 97035281 w 176"/>
              <a:gd name="T71" fmla="*/ 596040459 h 178"/>
              <a:gd name="T72" fmla="*/ 359598945 w 176"/>
              <a:gd name="T73" fmla="*/ 828778797 h 178"/>
              <a:gd name="T74" fmla="*/ 325351199 w 176"/>
              <a:gd name="T75" fmla="*/ 879868456 h 178"/>
              <a:gd name="T76" fmla="*/ 485174015 w 176"/>
              <a:gd name="T77" fmla="*/ 953663306 h 178"/>
              <a:gd name="T78" fmla="*/ 348183030 w 176"/>
              <a:gd name="T79" fmla="*/ 930958114 h 178"/>
              <a:gd name="T80" fmla="*/ 336767114 w 176"/>
              <a:gd name="T81" fmla="*/ 891222242 h 178"/>
              <a:gd name="T82" fmla="*/ 502297888 w 176"/>
              <a:gd name="T83" fmla="*/ 584686673 h 178"/>
              <a:gd name="T84" fmla="*/ 547959159 w 176"/>
              <a:gd name="T85" fmla="*/ 476832844 h 178"/>
              <a:gd name="T86" fmla="*/ 673534229 w 176"/>
              <a:gd name="T87" fmla="*/ 431420079 h 178"/>
              <a:gd name="T88" fmla="*/ 667826271 w 176"/>
              <a:gd name="T89" fmla="*/ 601717353 h 178"/>
              <a:gd name="T90" fmla="*/ 485174015 w 176"/>
              <a:gd name="T91" fmla="*/ 953663306 h 178"/>
              <a:gd name="T92" fmla="*/ 542251201 w 176"/>
              <a:gd name="T93" fmla="*/ 953663306 h 178"/>
              <a:gd name="T94" fmla="*/ 542251201 w 176"/>
              <a:gd name="T95" fmla="*/ 919604328 h 178"/>
              <a:gd name="T96" fmla="*/ 696366059 w 176"/>
              <a:gd name="T97" fmla="*/ 465479057 h 178"/>
              <a:gd name="T98" fmla="*/ 816233171 w 176"/>
              <a:gd name="T99" fmla="*/ 425743185 h 178"/>
              <a:gd name="T100" fmla="*/ 839062612 w 176"/>
              <a:gd name="T101" fmla="*/ 579009779 h 178"/>
              <a:gd name="T102" fmla="*/ 679242186 w 176"/>
              <a:gd name="T103" fmla="*/ 908250541 h 178"/>
              <a:gd name="T104" fmla="*/ 736321763 w 176"/>
              <a:gd name="T105" fmla="*/ 891222242 h 178"/>
              <a:gd name="T106" fmla="*/ 707781975 w 176"/>
              <a:gd name="T107" fmla="*/ 896899136 h 178"/>
              <a:gd name="T108" fmla="*/ 833357044 w 176"/>
              <a:gd name="T109" fmla="*/ 664158417 h 178"/>
              <a:gd name="T110" fmla="*/ 867602400 w 176"/>
              <a:gd name="T111" fmla="*/ 437096972 h 178"/>
              <a:gd name="T112" fmla="*/ 930389935 w 176"/>
              <a:gd name="T113" fmla="*/ 482509737 h 178"/>
              <a:gd name="T114" fmla="*/ 821941129 w 176"/>
              <a:gd name="T115" fmla="*/ 828778797 h 17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76" h="178">
                <a:moveTo>
                  <a:pt x="162" y="45"/>
                </a:moveTo>
                <a:cubicBezTo>
                  <a:pt x="158" y="38"/>
                  <a:pt x="153" y="30"/>
                  <a:pt x="146" y="25"/>
                </a:cubicBezTo>
                <a:cubicBezTo>
                  <a:pt x="142" y="21"/>
                  <a:pt x="138" y="17"/>
                  <a:pt x="133" y="14"/>
                </a:cubicBezTo>
                <a:cubicBezTo>
                  <a:pt x="119" y="5"/>
                  <a:pt x="104" y="1"/>
                  <a:pt x="89" y="1"/>
                </a:cubicBezTo>
                <a:cubicBezTo>
                  <a:pt x="78" y="0"/>
                  <a:pt x="67" y="2"/>
                  <a:pt x="57" y="6"/>
                </a:cubicBezTo>
                <a:cubicBezTo>
                  <a:pt x="34" y="14"/>
                  <a:pt x="15" y="33"/>
                  <a:pt x="6" y="56"/>
                </a:cubicBezTo>
                <a:cubicBezTo>
                  <a:pt x="1" y="71"/>
                  <a:pt x="0" y="87"/>
                  <a:pt x="3" y="103"/>
                </a:cubicBezTo>
                <a:cubicBezTo>
                  <a:pt x="6" y="122"/>
                  <a:pt x="17" y="139"/>
                  <a:pt x="32" y="152"/>
                </a:cubicBezTo>
                <a:cubicBezTo>
                  <a:pt x="63" y="178"/>
                  <a:pt x="111" y="178"/>
                  <a:pt x="142" y="152"/>
                </a:cubicBezTo>
                <a:cubicBezTo>
                  <a:pt x="151" y="144"/>
                  <a:pt x="159" y="134"/>
                  <a:pt x="164" y="123"/>
                </a:cubicBezTo>
                <a:cubicBezTo>
                  <a:pt x="176" y="98"/>
                  <a:pt x="175" y="69"/>
                  <a:pt x="162" y="45"/>
                </a:cubicBezTo>
                <a:close/>
                <a:moveTo>
                  <a:pt x="164" y="57"/>
                </a:moveTo>
                <a:cubicBezTo>
                  <a:pt x="166" y="62"/>
                  <a:pt x="167" y="67"/>
                  <a:pt x="166" y="72"/>
                </a:cubicBezTo>
                <a:cubicBezTo>
                  <a:pt x="166" y="74"/>
                  <a:pt x="165" y="75"/>
                  <a:pt x="165" y="77"/>
                </a:cubicBezTo>
                <a:cubicBezTo>
                  <a:pt x="165" y="77"/>
                  <a:pt x="164" y="78"/>
                  <a:pt x="164" y="78"/>
                </a:cubicBezTo>
                <a:cubicBezTo>
                  <a:pt x="163" y="79"/>
                  <a:pt x="162" y="78"/>
                  <a:pt x="161" y="78"/>
                </a:cubicBezTo>
                <a:cubicBezTo>
                  <a:pt x="160" y="77"/>
                  <a:pt x="158" y="76"/>
                  <a:pt x="156" y="75"/>
                </a:cubicBezTo>
                <a:cubicBezTo>
                  <a:pt x="150" y="72"/>
                  <a:pt x="142" y="71"/>
                  <a:pt x="136" y="71"/>
                </a:cubicBezTo>
                <a:cubicBezTo>
                  <a:pt x="125" y="71"/>
                  <a:pt x="114" y="73"/>
                  <a:pt x="104" y="77"/>
                </a:cubicBezTo>
                <a:cubicBezTo>
                  <a:pt x="100" y="78"/>
                  <a:pt x="96" y="80"/>
                  <a:pt x="92" y="82"/>
                </a:cubicBezTo>
                <a:cubicBezTo>
                  <a:pt x="91" y="83"/>
                  <a:pt x="89" y="84"/>
                  <a:pt x="87" y="84"/>
                </a:cubicBezTo>
                <a:cubicBezTo>
                  <a:pt x="85" y="84"/>
                  <a:pt x="82" y="81"/>
                  <a:pt x="80" y="80"/>
                </a:cubicBezTo>
                <a:cubicBezTo>
                  <a:pt x="76" y="77"/>
                  <a:pt x="72" y="74"/>
                  <a:pt x="68" y="71"/>
                </a:cubicBezTo>
                <a:cubicBezTo>
                  <a:pt x="66" y="70"/>
                  <a:pt x="63" y="68"/>
                  <a:pt x="62" y="66"/>
                </a:cubicBezTo>
                <a:cubicBezTo>
                  <a:pt x="61" y="65"/>
                  <a:pt x="61" y="64"/>
                  <a:pt x="61" y="64"/>
                </a:cubicBezTo>
                <a:cubicBezTo>
                  <a:pt x="63" y="63"/>
                  <a:pt x="65" y="62"/>
                  <a:pt x="67" y="61"/>
                </a:cubicBezTo>
                <a:cubicBezTo>
                  <a:pt x="74" y="57"/>
                  <a:pt x="81" y="54"/>
                  <a:pt x="89" y="51"/>
                </a:cubicBezTo>
                <a:cubicBezTo>
                  <a:pt x="105" y="44"/>
                  <a:pt x="123" y="41"/>
                  <a:pt x="140" y="44"/>
                </a:cubicBezTo>
                <a:cubicBezTo>
                  <a:pt x="148" y="45"/>
                  <a:pt x="155" y="47"/>
                  <a:pt x="161" y="52"/>
                </a:cubicBezTo>
                <a:cubicBezTo>
                  <a:pt x="163" y="53"/>
                  <a:pt x="163" y="55"/>
                  <a:pt x="164" y="57"/>
                </a:cubicBezTo>
                <a:close/>
                <a:moveTo>
                  <a:pt x="142" y="25"/>
                </a:moveTo>
                <a:cubicBezTo>
                  <a:pt x="147" y="29"/>
                  <a:pt x="151" y="35"/>
                  <a:pt x="155" y="40"/>
                </a:cubicBezTo>
                <a:cubicBezTo>
                  <a:pt x="156" y="41"/>
                  <a:pt x="156" y="42"/>
                  <a:pt x="157" y="44"/>
                </a:cubicBezTo>
                <a:cubicBezTo>
                  <a:pt x="157" y="44"/>
                  <a:pt x="158" y="45"/>
                  <a:pt x="158" y="45"/>
                </a:cubicBezTo>
                <a:cubicBezTo>
                  <a:pt x="157" y="46"/>
                  <a:pt x="154" y="45"/>
                  <a:pt x="154" y="44"/>
                </a:cubicBezTo>
                <a:cubicBezTo>
                  <a:pt x="150" y="43"/>
                  <a:pt x="146" y="42"/>
                  <a:pt x="142" y="41"/>
                </a:cubicBezTo>
                <a:cubicBezTo>
                  <a:pt x="128" y="39"/>
                  <a:pt x="114" y="40"/>
                  <a:pt x="100" y="44"/>
                </a:cubicBezTo>
                <a:cubicBezTo>
                  <a:pt x="93" y="47"/>
                  <a:pt x="85" y="50"/>
                  <a:pt x="78" y="53"/>
                </a:cubicBezTo>
                <a:cubicBezTo>
                  <a:pt x="75" y="54"/>
                  <a:pt x="72" y="56"/>
                  <a:pt x="68" y="57"/>
                </a:cubicBezTo>
                <a:cubicBezTo>
                  <a:pt x="66" y="58"/>
                  <a:pt x="63" y="60"/>
                  <a:pt x="61" y="61"/>
                </a:cubicBezTo>
                <a:cubicBezTo>
                  <a:pt x="60" y="61"/>
                  <a:pt x="59" y="62"/>
                  <a:pt x="58" y="61"/>
                </a:cubicBezTo>
                <a:cubicBezTo>
                  <a:pt x="57" y="61"/>
                  <a:pt x="56" y="59"/>
                  <a:pt x="55" y="58"/>
                </a:cubicBezTo>
                <a:cubicBezTo>
                  <a:pt x="52" y="54"/>
                  <a:pt x="50" y="50"/>
                  <a:pt x="48" y="45"/>
                </a:cubicBezTo>
                <a:cubicBezTo>
                  <a:pt x="48" y="44"/>
                  <a:pt x="46" y="41"/>
                  <a:pt x="47" y="40"/>
                </a:cubicBezTo>
                <a:cubicBezTo>
                  <a:pt x="48" y="38"/>
                  <a:pt x="50" y="38"/>
                  <a:pt x="51" y="37"/>
                </a:cubicBezTo>
                <a:cubicBezTo>
                  <a:pt x="56" y="34"/>
                  <a:pt x="61" y="32"/>
                  <a:pt x="66" y="30"/>
                </a:cubicBezTo>
                <a:cubicBezTo>
                  <a:pt x="84" y="22"/>
                  <a:pt x="102" y="19"/>
                  <a:pt x="122" y="20"/>
                </a:cubicBezTo>
                <a:cubicBezTo>
                  <a:pt x="128" y="21"/>
                  <a:pt x="136" y="20"/>
                  <a:pt x="142" y="25"/>
                </a:cubicBezTo>
                <a:close/>
                <a:moveTo>
                  <a:pt x="70" y="6"/>
                </a:moveTo>
                <a:cubicBezTo>
                  <a:pt x="75" y="3"/>
                  <a:pt x="83" y="4"/>
                  <a:pt x="88" y="4"/>
                </a:cubicBezTo>
                <a:cubicBezTo>
                  <a:pt x="100" y="4"/>
                  <a:pt x="110" y="7"/>
                  <a:pt x="121" y="11"/>
                </a:cubicBezTo>
                <a:cubicBezTo>
                  <a:pt x="124" y="13"/>
                  <a:pt x="128" y="14"/>
                  <a:pt x="131" y="17"/>
                </a:cubicBezTo>
                <a:cubicBezTo>
                  <a:pt x="133" y="18"/>
                  <a:pt x="129" y="18"/>
                  <a:pt x="128" y="18"/>
                </a:cubicBezTo>
                <a:cubicBezTo>
                  <a:pt x="124" y="18"/>
                  <a:pt x="120" y="17"/>
                  <a:pt x="116" y="17"/>
                </a:cubicBezTo>
                <a:cubicBezTo>
                  <a:pt x="106" y="17"/>
                  <a:pt x="97" y="18"/>
                  <a:pt x="88" y="20"/>
                </a:cubicBezTo>
                <a:cubicBezTo>
                  <a:pt x="80" y="21"/>
                  <a:pt x="73" y="24"/>
                  <a:pt x="66" y="27"/>
                </a:cubicBezTo>
                <a:cubicBezTo>
                  <a:pt x="61" y="29"/>
                  <a:pt x="56" y="31"/>
                  <a:pt x="51" y="34"/>
                </a:cubicBezTo>
                <a:cubicBezTo>
                  <a:pt x="50" y="35"/>
                  <a:pt x="47" y="37"/>
                  <a:pt x="45" y="36"/>
                </a:cubicBezTo>
                <a:cubicBezTo>
                  <a:pt x="45" y="36"/>
                  <a:pt x="45" y="34"/>
                  <a:pt x="44" y="33"/>
                </a:cubicBezTo>
                <a:cubicBezTo>
                  <a:pt x="44" y="29"/>
                  <a:pt x="43" y="25"/>
                  <a:pt x="45" y="22"/>
                </a:cubicBezTo>
                <a:cubicBezTo>
                  <a:pt x="46" y="20"/>
                  <a:pt x="50" y="19"/>
                  <a:pt x="52" y="17"/>
                </a:cubicBezTo>
                <a:cubicBezTo>
                  <a:pt x="58" y="13"/>
                  <a:pt x="64" y="10"/>
                  <a:pt x="70" y="6"/>
                </a:cubicBezTo>
                <a:close/>
                <a:moveTo>
                  <a:pt x="19" y="40"/>
                </a:moveTo>
                <a:cubicBezTo>
                  <a:pt x="19" y="38"/>
                  <a:pt x="21" y="36"/>
                  <a:pt x="22" y="35"/>
                </a:cubicBezTo>
                <a:cubicBezTo>
                  <a:pt x="25" y="31"/>
                  <a:pt x="29" y="26"/>
                  <a:pt x="34" y="24"/>
                </a:cubicBezTo>
                <a:cubicBezTo>
                  <a:pt x="36" y="24"/>
                  <a:pt x="39" y="22"/>
                  <a:pt x="41" y="23"/>
                </a:cubicBezTo>
                <a:cubicBezTo>
                  <a:pt x="42" y="24"/>
                  <a:pt x="41" y="27"/>
                  <a:pt x="41" y="28"/>
                </a:cubicBezTo>
                <a:cubicBezTo>
                  <a:pt x="42" y="33"/>
                  <a:pt x="43" y="38"/>
                  <a:pt x="44" y="43"/>
                </a:cubicBezTo>
                <a:cubicBezTo>
                  <a:pt x="48" y="52"/>
                  <a:pt x="52" y="60"/>
                  <a:pt x="58" y="66"/>
                </a:cubicBezTo>
                <a:cubicBezTo>
                  <a:pt x="61" y="69"/>
                  <a:pt x="64" y="72"/>
                  <a:pt x="67" y="74"/>
                </a:cubicBezTo>
                <a:cubicBezTo>
                  <a:pt x="72" y="78"/>
                  <a:pt x="77" y="81"/>
                  <a:pt x="81" y="84"/>
                </a:cubicBezTo>
                <a:cubicBezTo>
                  <a:pt x="83" y="85"/>
                  <a:pt x="86" y="86"/>
                  <a:pt x="86" y="88"/>
                </a:cubicBezTo>
                <a:cubicBezTo>
                  <a:pt x="87" y="90"/>
                  <a:pt x="86" y="93"/>
                  <a:pt x="86" y="95"/>
                </a:cubicBezTo>
                <a:cubicBezTo>
                  <a:pt x="85" y="101"/>
                  <a:pt x="84" y="106"/>
                  <a:pt x="83" y="112"/>
                </a:cubicBezTo>
                <a:cubicBezTo>
                  <a:pt x="82" y="113"/>
                  <a:pt x="82" y="115"/>
                  <a:pt x="81" y="117"/>
                </a:cubicBezTo>
                <a:cubicBezTo>
                  <a:pt x="81" y="118"/>
                  <a:pt x="80" y="119"/>
                  <a:pt x="79" y="118"/>
                </a:cubicBezTo>
                <a:cubicBezTo>
                  <a:pt x="77" y="118"/>
                  <a:pt x="75" y="116"/>
                  <a:pt x="73" y="115"/>
                </a:cubicBezTo>
                <a:cubicBezTo>
                  <a:pt x="69" y="113"/>
                  <a:pt x="64" y="110"/>
                  <a:pt x="60" y="107"/>
                </a:cubicBezTo>
                <a:cubicBezTo>
                  <a:pt x="42" y="93"/>
                  <a:pt x="26" y="74"/>
                  <a:pt x="20" y="52"/>
                </a:cubicBezTo>
                <a:cubicBezTo>
                  <a:pt x="19" y="48"/>
                  <a:pt x="18" y="44"/>
                  <a:pt x="19" y="40"/>
                </a:cubicBezTo>
                <a:close/>
                <a:moveTo>
                  <a:pt x="6" y="69"/>
                </a:moveTo>
                <a:cubicBezTo>
                  <a:pt x="8" y="63"/>
                  <a:pt x="9" y="58"/>
                  <a:pt x="12" y="52"/>
                </a:cubicBezTo>
                <a:cubicBezTo>
                  <a:pt x="12" y="51"/>
                  <a:pt x="13" y="49"/>
                  <a:pt x="14" y="47"/>
                </a:cubicBezTo>
                <a:cubicBezTo>
                  <a:pt x="14" y="47"/>
                  <a:pt x="15" y="46"/>
                  <a:pt x="16" y="46"/>
                </a:cubicBezTo>
                <a:cubicBezTo>
                  <a:pt x="16" y="46"/>
                  <a:pt x="16" y="47"/>
                  <a:pt x="16" y="47"/>
                </a:cubicBezTo>
                <a:cubicBezTo>
                  <a:pt x="17" y="49"/>
                  <a:pt x="17" y="51"/>
                  <a:pt x="17" y="52"/>
                </a:cubicBezTo>
                <a:cubicBezTo>
                  <a:pt x="19" y="58"/>
                  <a:pt x="22" y="64"/>
                  <a:pt x="25" y="70"/>
                </a:cubicBezTo>
                <a:cubicBezTo>
                  <a:pt x="32" y="85"/>
                  <a:pt x="44" y="98"/>
                  <a:pt x="58" y="108"/>
                </a:cubicBezTo>
                <a:cubicBezTo>
                  <a:pt x="62" y="112"/>
                  <a:pt x="67" y="115"/>
                  <a:pt x="72" y="118"/>
                </a:cubicBezTo>
                <a:cubicBezTo>
                  <a:pt x="74" y="119"/>
                  <a:pt x="76" y="120"/>
                  <a:pt x="77" y="121"/>
                </a:cubicBezTo>
                <a:cubicBezTo>
                  <a:pt x="78" y="121"/>
                  <a:pt x="79" y="121"/>
                  <a:pt x="79" y="122"/>
                </a:cubicBezTo>
                <a:cubicBezTo>
                  <a:pt x="80" y="123"/>
                  <a:pt x="78" y="126"/>
                  <a:pt x="78" y="127"/>
                </a:cubicBezTo>
                <a:cubicBezTo>
                  <a:pt x="76" y="132"/>
                  <a:pt x="74" y="137"/>
                  <a:pt x="71" y="141"/>
                </a:cubicBezTo>
                <a:cubicBezTo>
                  <a:pt x="70" y="142"/>
                  <a:pt x="68" y="145"/>
                  <a:pt x="67" y="145"/>
                </a:cubicBezTo>
                <a:cubicBezTo>
                  <a:pt x="65" y="145"/>
                  <a:pt x="62" y="143"/>
                  <a:pt x="61" y="142"/>
                </a:cubicBezTo>
                <a:cubicBezTo>
                  <a:pt x="56" y="139"/>
                  <a:pt x="52" y="136"/>
                  <a:pt x="47" y="133"/>
                </a:cubicBezTo>
                <a:cubicBezTo>
                  <a:pt x="29" y="118"/>
                  <a:pt x="13" y="98"/>
                  <a:pt x="6" y="76"/>
                </a:cubicBezTo>
                <a:cubicBezTo>
                  <a:pt x="5" y="74"/>
                  <a:pt x="6" y="71"/>
                  <a:pt x="6" y="69"/>
                </a:cubicBezTo>
                <a:close/>
                <a:moveTo>
                  <a:pt x="45" y="151"/>
                </a:moveTo>
                <a:cubicBezTo>
                  <a:pt x="37" y="148"/>
                  <a:pt x="29" y="144"/>
                  <a:pt x="22" y="137"/>
                </a:cubicBezTo>
                <a:cubicBezTo>
                  <a:pt x="21" y="136"/>
                  <a:pt x="19" y="133"/>
                  <a:pt x="18" y="131"/>
                </a:cubicBezTo>
                <a:cubicBezTo>
                  <a:pt x="14" y="125"/>
                  <a:pt x="11" y="118"/>
                  <a:pt x="8" y="111"/>
                </a:cubicBezTo>
                <a:cubicBezTo>
                  <a:pt x="6" y="104"/>
                  <a:pt x="5" y="97"/>
                  <a:pt x="5" y="90"/>
                </a:cubicBezTo>
                <a:cubicBezTo>
                  <a:pt x="4" y="88"/>
                  <a:pt x="4" y="86"/>
                  <a:pt x="4" y="85"/>
                </a:cubicBezTo>
                <a:cubicBezTo>
                  <a:pt x="4" y="84"/>
                  <a:pt x="4" y="83"/>
                  <a:pt x="5" y="83"/>
                </a:cubicBezTo>
                <a:cubicBezTo>
                  <a:pt x="6" y="83"/>
                  <a:pt x="6" y="84"/>
                  <a:pt x="6" y="85"/>
                </a:cubicBezTo>
                <a:cubicBezTo>
                  <a:pt x="7" y="87"/>
                  <a:pt x="8" y="88"/>
                  <a:pt x="9" y="90"/>
                </a:cubicBezTo>
                <a:cubicBezTo>
                  <a:pt x="11" y="95"/>
                  <a:pt x="14" y="100"/>
                  <a:pt x="17" y="105"/>
                </a:cubicBezTo>
                <a:cubicBezTo>
                  <a:pt x="26" y="116"/>
                  <a:pt x="36" y="127"/>
                  <a:pt x="47" y="136"/>
                </a:cubicBezTo>
                <a:cubicBezTo>
                  <a:pt x="51" y="139"/>
                  <a:pt x="55" y="141"/>
                  <a:pt x="59" y="144"/>
                </a:cubicBezTo>
                <a:cubicBezTo>
                  <a:pt x="60" y="145"/>
                  <a:pt x="62" y="146"/>
                  <a:pt x="63" y="146"/>
                </a:cubicBezTo>
                <a:cubicBezTo>
                  <a:pt x="63" y="147"/>
                  <a:pt x="64" y="147"/>
                  <a:pt x="64" y="147"/>
                </a:cubicBezTo>
                <a:cubicBezTo>
                  <a:pt x="65" y="149"/>
                  <a:pt x="64" y="150"/>
                  <a:pt x="63" y="150"/>
                </a:cubicBezTo>
                <a:cubicBezTo>
                  <a:pt x="61" y="152"/>
                  <a:pt x="59" y="153"/>
                  <a:pt x="57" y="155"/>
                </a:cubicBezTo>
                <a:cubicBezTo>
                  <a:pt x="56" y="155"/>
                  <a:pt x="55" y="156"/>
                  <a:pt x="54" y="155"/>
                </a:cubicBezTo>
                <a:cubicBezTo>
                  <a:pt x="51" y="155"/>
                  <a:pt x="48" y="153"/>
                  <a:pt x="45" y="151"/>
                </a:cubicBezTo>
                <a:close/>
                <a:moveTo>
                  <a:pt x="85" y="168"/>
                </a:moveTo>
                <a:cubicBezTo>
                  <a:pt x="83" y="169"/>
                  <a:pt x="80" y="168"/>
                  <a:pt x="78" y="168"/>
                </a:cubicBezTo>
                <a:cubicBezTo>
                  <a:pt x="74" y="168"/>
                  <a:pt x="70" y="167"/>
                  <a:pt x="67" y="166"/>
                </a:cubicBezTo>
                <a:cubicBezTo>
                  <a:pt x="65" y="165"/>
                  <a:pt x="63" y="165"/>
                  <a:pt x="61" y="164"/>
                </a:cubicBezTo>
                <a:cubicBezTo>
                  <a:pt x="60" y="163"/>
                  <a:pt x="58" y="162"/>
                  <a:pt x="57" y="160"/>
                </a:cubicBezTo>
                <a:cubicBezTo>
                  <a:pt x="57" y="160"/>
                  <a:pt x="57" y="159"/>
                  <a:pt x="57" y="158"/>
                </a:cubicBezTo>
                <a:cubicBezTo>
                  <a:pt x="57" y="158"/>
                  <a:pt x="58" y="157"/>
                  <a:pt x="59" y="157"/>
                </a:cubicBezTo>
                <a:cubicBezTo>
                  <a:pt x="60" y="156"/>
                  <a:pt x="62" y="155"/>
                  <a:pt x="63" y="154"/>
                </a:cubicBezTo>
                <a:cubicBezTo>
                  <a:pt x="67" y="150"/>
                  <a:pt x="71" y="146"/>
                  <a:pt x="74" y="141"/>
                </a:cubicBezTo>
                <a:cubicBezTo>
                  <a:pt x="81" y="130"/>
                  <a:pt x="85" y="116"/>
                  <a:pt x="88" y="103"/>
                </a:cubicBezTo>
                <a:cubicBezTo>
                  <a:pt x="88" y="100"/>
                  <a:pt x="89" y="96"/>
                  <a:pt x="89" y="92"/>
                </a:cubicBezTo>
                <a:cubicBezTo>
                  <a:pt x="89" y="90"/>
                  <a:pt x="89" y="88"/>
                  <a:pt x="90" y="87"/>
                </a:cubicBezTo>
                <a:cubicBezTo>
                  <a:pt x="91" y="85"/>
                  <a:pt x="94" y="84"/>
                  <a:pt x="96" y="84"/>
                </a:cubicBezTo>
                <a:cubicBezTo>
                  <a:pt x="101" y="81"/>
                  <a:pt x="106" y="79"/>
                  <a:pt x="112" y="77"/>
                </a:cubicBezTo>
                <a:cubicBezTo>
                  <a:pt x="113" y="77"/>
                  <a:pt x="115" y="77"/>
                  <a:pt x="116" y="76"/>
                </a:cubicBezTo>
                <a:cubicBezTo>
                  <a:pt x="117" y="76"/>
                  <a:pt x="118" y="76"/>
                  <a:pt x="118" y="76"/>
                </a:cubicBezTo>
                <a:cubicBezTo>
                  <a:pt x="119" y="77"/>
                  <a:pt x="119" y="78"/>
                  <a:pt x="119" y="78"/>
                </a:cubicBezTo>
                <a:cubicBezTo>
                  <a:pt x="119" y="80"/>
                  <a:pt x="119" y="82"/>
                  <a:pt x="119" y="84"/>
                </a:cubicBezTo>
                <a:cubicBezTo>
                  <a:pt x="119" y="91"/>
                  <a:pt x="118" y="99"/>
                  <a:pt x="117" y="106"/>
                </a:cubicBezTo>
                <a:cubicBezTo>
                  <a:pt x="116" y="111"/>
                  <a:pt x="115" y="116"/>
                  <a:pt x="114" y="121"/>
                </a:cubicBezTo>
                <a:cubicBezTo>
                  <a:pt x="111" y="135"/>
                  <a:pt x="104" y="147"/>
                  <a:pt x="95" y="158"/>
                </a:cubicBezTo>
                <a:cubicBezTo>
                  <a:pt x="92" y="161"/>
                  <a:pt x="89" y="166"/>
                  <a:pt x="85" y="168"/>
                </a:cubicBezTo>
                <a:close/>
                <a:moveTo>
                  <a:pt x="115" y="164"/>
                </a:moveTo>
                <a:cubicBezTo>
                  <a:pt x="114" y="164"/>
                  <a:pt x="111" y="165"/>
                  <a:pt x="110" y="165"/>
                </a:cubicBezTo>
                <a:cubicBezTo>
                  <a:pt x="105" y="167"/>
                  <a:pt x="100" y="168"/>
                  <a:pt x="95" y="168"/>
                </a:cubicBezTo>
                <a:cubicBezTo>
                  <a:pt x="94" y="168"/>
                  <a:pt x="91" y="169"/>
                  <a:pt x="91" y="168"/>
                </a:cubicBezTo>
                <a:cubicBezTo>
                  <a:pt x="90" y="168"/>
                  <a:pt x="91" y="167"/>
                  <a:pt x="91" y="167"/>
                </a:cubicBezTo>
                <a:cubicBezTo>
                  <a:pt x="92" y="165"/>
                  <a:pt x="94" y="164"/>
                  <a:pt x="95" y="162"/>
                </a:cubicBezTo>
                <a:cubicBezTo>
                  <a:pt x="101" y="155"/>
                  <a:pt x="106" y="148"/>
                  <a:pt x="110" y="140"/>
                </a:cubicBezTo>
                <a:cubicBezTo>
                  <a:pt x="117" y="127"/>
                  <a:pt x="120" y="111"/>
                  <a:pt x="121" y="96"/>
                </a:cubicBezTo>
                <a:cubicBezTo>
                  <a:pt x="122" y="92"/>
                  <a:pt x="122" y="87"/>
                  <a:pt x="122" y="82"/>
                </a:cubicBezTo>
                <a:cubicBezTo>
                  <a:pt x="122" y="80"/>
                  <a:pt x="121" y="77"/>
                  <a:pt x="122" y="76"/>
                </a:cubicBezTo>
                <a:cubicBezTo>
                  <a:pt x="123" y="74"/>
                  <a:pt x="127" y="75"/>
                  <a:pt x="128" y="74"/>
                </a:cubicBezTo>
                <a:cubicBezTo>
                  <a:pt x="133" y="74"/>
                  <a:pt x="138" y="74"/>
                  <a:pt x="143" y="75"/>
                </a:cubicBezTo>
                <a:cubicBezTo>
                  <a:pt x="144" y="75"/>
                  <a:pt x="146" y="75"/>
                  <a:pt x="148" y="76"/>
                </a:cubicBezTo>
                <a:cubicBezTo>
                  <a:pt x="149" y="77"/>
                  <a:pt x="149" y="80"/>
                  <a:pt x="149" y="82"/>
                </a:cubicBezTo>
                <a:cubicBezTo>
                  <a:pt x="149" y="89"/>
                  <a:pt x="148" y="95"/>
                  <a:pt x="147" y="102"/>
                </a:cubicBezTo>
                <a:cubicBezTo>
                  <a:pt x="144" y="115"/>
                  <a:pt x="141" y="127"/>
                  <a:pt x="135" y="138"/>
                </a:cubicBezTo>
                <a:cubicBezTo>
                  <a:pt x="133" y="143"/>
                  <a:pt x="129" y="147"/>
                  <a:pt x="126" y="151"/>
                </a:cubicBezTo>
                <a:cubicBezTo>
                  <a:pt x="124" y="154"/>
                  <a:pt x="121" y="157"/>
                  <a:pt x="119" y="160"/>
                </a:cubicBezTo>
                <a:cubicBezTo>
                  <a:pt x="118" y="161"/>
                  <a:pt x="117" y="163"/>
                  <a:pt x="115" y="164"/>
                </a:cubicBezTo>
                <a:close/>
                <a:moveTo>
                  <a:pt x="144" y="146"/>
                </a:moveTo>
                <a:cubicBezTo>
                  <a:pt x="140" y="150"/>
                  <a:pt x="134" y="154"/>
                  <a:pt x="129" y="157"/>
                </a:cubicBezTo>
                <a:cubicBezTo>
                  <a:pt x="128" y="158"/>
                  <a:pt x="127" y="158"/>
                  <a:pt x="126" y="159"/>
                </a:cubicBezTo>
                <a:cubicBezTo>
                  <a:pt x="125" y="159"/>
                  <a:pt x="125" y="160"/>
                  <a:pt x="124" y="159"/>
                </a:cubicBezTo>
                <a:cubicBezTo>
                  <a:pt x="124" y="159"/>
                  <a:pt x="124" y="158"/>
                  <a:pt x="124" y="158"/>
                </a:cubicBezTo>
                <a:cubicBezTo>
                  <a:pt x="125" y="157"/>
                  <a:pt x="126" y="156"/>
                  <a:pt x="127" y="154"/>
                </a:cubicBezTo>
                <a:cubicBezTo>
                  <a:pt x="131" y="150"/>
                  <a:pt x="135" y="144"/>
                  <a:pt x="138" y="139"/>
                </a:cubicBezTo>
                <a:cubicBezTo>
                  <a:pt x="141" y="132"/>
                  <a:pt x="144" y="125"/>
                  <a:pt x="146" y="117"/>
                </a:cubicBezTo>
                <a:cubicBezTo>
                  <a:pt x="148" y="110"/>
                  <a:pt x="149" y="103"/>
                  <a:pt x="150" y="95"/>
                </a:cubicBezTo>
                <a:cubicBezTo>
                  <a:pt x="151" y="91"/>
                  <a:pt x="151" y="86"/>
                  <a:pt x="151" y="82"/>
                </a:cubicBezTo>
                <a:cubicBezTo>
                  <a:pt x="152" y="81"/>
                  <a:pt x="151" y="78"/>
                  <a:pt x="152" y="77"/>
                </a:cubicBezTo>
                <a:cubicBezTo>
                  <a:pt x="153" y="77"/>
                  <a:pt x="154" y="77"/>
                  <a:pt x="155" y="77"/>
                </a:cubicBezTo>
                <a:cubicBezTo>
                  <a:pt x="157" y="78"/>
                  <a:pt x="159" y="79"/>
                  <a:pt x="161" y="81"/>
                </a:cubicBezTo>
                <a:cubicBezTo>
                  <a:pt x="163" y="82"/>
                  <a:pt x="163" y="84"/>
                  <a:pt x="163" y="85"/>
                </a:cubicBezTo>
                <a:cubicBezTo>
                  <a:pt x="164" y="89"/>
                  <a:pt x="165" y="93"/>
                  <a:pt x="165" y="97"/>
                </a:cubicBezTo>
                <a:cubicBezTo>
                  <a:pt x="166" y="100"/>
                  <a:pt x="166" y="103"/>
                  <a:pt x="166" y="106"/>
                </a:cubicBezTo>
                <a:cubicBezTo>
                  <a:pt x="165" y="121"/>
                  <a:pt x="154" y="135"/>
                  <a:pt x="144" y="146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27825" y="2565400"/>
            <a:ext cx="387350" cy="384175"/>
          </a:xfrm>
          <a:custGeom>
            <a:avLst/>
            <a:gdLst>
              <a:gd name="T0" fmla="*/ 462605888 w 162"/>
              <a:gd name="T1" fmla="*/ 0 h 161"/>
              <a:gd name="T2" fmla="*/ 0 w 162"/>
              <a:gd name="T3" fmla="*/ 460890691 h 161"/>
              <a:gd name="T4" fmla="*/ 462605888 w 162"/>
              <a:gd name="T5" fmla="*/ 916090342 h 161"/>
              <a:gd name="T6" fmla="*/ 925209385 w 162"/>
              <a:gd name="T7" fmla="*/ 460890691 h 161"/>
              <a:gd name="T8" fmla="*/ 462605888 w 162"/>
              <a:gd name="T9" fmla="*/ 0 h 161"/>
              <a:gd name="T10" fmla="*/ 805274348 w 162"/>
              <a:gd name="T11" fmla="*/ 477959037 h 161"/>
              <a:gd name="T12" fmla="*/ 862386954 w 162"/>
              <a:gd name="T13" fmla="*/ 426749226 h 161"/>
              <a:gd name="T14" fmla="*/ 862386954 w 162"/>
              <a:gd name="T15" fmla="*/ 432440265 h 161"/>
              <a:gd name="T16" fmla="*/ 805274348 w 162"/>
              <a:gd name="T17" fmla="*/ 489341117 h 161"/>
              <a:gd name="T18" fmla="*/ 748164134 w 162"/>
              <a:gd name="T19" fmla="*/ 438131305 h 161"/>
              <a:gd name="T20" fmla="*/ 805274348 w 162"/>
              <a:gd name="T21" fmla="*/ 477959037 h 161"/>
              <a:gd name="T22" fmla="*/ 788142480 w 162"/>
              <a:gd name="T23" fmla="*/ 529171235 h 161"/>
              <a:gd name="T24" fmla="*/ 788142480 w 162"/>
              <a:gd name="T25" fmla="*/ 540550928 h 161"/>
              <a:gd name="T26" fmla="*/ 736739700 w 162"/>
              <a:gd name="T27" fmla="*/ 597449393 h 161"/>
              <a:gd name="T28" fmla="*/ 679629485 w 162"/>
              <a:gd name="T29" fmla="*/ 540550928 h 161"/>
              <a:gd name="T30" fmla="*/ 731029874 w 162"/>
              <a:gd name="T31" fmla="*/ 580381047 h 161"/>
              <a:gd name="T32" fmla="*/ 788142480 w 162"/>
              <a:gd name="T33" fmla="*/ 529171235 h 161"/>
              <a:gd name="T34" fmla="*/ 656785400 w 162"/>
              <a:gd name="T35" fmla="*/ 477959037 h 161"/>
              <a:gd name="T36" fmla="*/ 708185788 w 162"/>
              <a:gd name="T37" fmla="*/ 426749226 h 161"/>
              <a:gd name="T38" fmla="*/ 713895614 w 162"/>
              <a:gd name="T39" fmla="*/ 432440265 h 161"/>
              <a:gd name="T40" fmla="*/ 656785400 w 162"/>
              <a:gd name="T41" fmla="*/ 489341117 h 161"/>
              <a:gd name="T42" fmla="*/ 599672794 w 162"/>
              <a:gd name="T43" fmla="*/ 438131305 h 161"/>
              <a:gd name="T44" fmla="*/ 656785400 w 162"/>
              <a:gd name="T45" fmla="*/ 477959037 h 161"/>
              <a:gd name="T46" fmla="*/ 622516880 w 162"/>
              <a:gd name="T47" fmla="*/ 660041284 h 161"/>
              <a:gd name="T48" fmla="*/ 679629485 w 162"/>
              <a:gd name="T49" fmla="*/ 608829086 h 161"/>
              <a:gd name="T50" fmla="*/ 679629485 w 162"/>
              <a:gd name="T51" fmla="*/ 620211166 h 161"/>
              <a:gd name="T52" fmla="*/ 622516880 w 162"/>
              <a:gd name="T53" fmla="*/ 671420977 h 161"/>
              <a:gd name="T54" fmla="*/ 565406665 w 162"/>
              <a:gd name="T55" fmla="*/ 620211166 h 161"/>
              <a:gd name="T56" fmla="*/ 622516880 w 162"/>
              <a:gd name="T57" fmla="*/ 660041284 h 161"/>
              <a:gd name="T58" fmla="*/ 565406665 w 162"/>
              <a:gd name="T59" fmla="*/ 825050412 h 161"/>
              <a:gd name="T60" fmla="*/ 514006277 w 162"/>
              <a:gd name="T61" fmla="*/ 768149561 h 161"/>
              <a:gd name="T62" fmla="*/ 565406665 w 162"/>
              <a:gd name="T63" fmla="*/ 807979680 h 161"/>
              <a:gd name="T64" fmla="*/ 622516880 w 162"/>
              <a:gd name="T65" fmla="*/ 756769868 h 161"/>
              <a:gd name="T66" fmla="*/ 622516880 w 162"/>
              <a:gd name="T67" fmla="*/ 768149561 h 161"/>
              <a:gd name="T68" fmla="*/ 565406665 w 162"/>
              <a:gd name="T69" fmla="*/ 825050412 h 161"/>
              <a:gd name="T70" fmla="*/ 696763745 w 162"/>
              <a:gd name="T71" fmla="*/ 756769868 h 161"/>
              <a:gd name="T72" fmla="*/ 639651140 w 162"/>
              <a:gd name="T73" fmla="*/ 705560056 h 161"/>
              <a:gd name="T74" fmla="*/ 691051528 w 162"/>
              <a:gd name="T75" fmla="*/ 745390175 h 161"/>
              <a:gd name="T76" fmla="*/ 748164134 w 162"/>
              <a:gd name="T77" fmla="*/ 694180363 h 161"/>
              <a:gd name="T78" fmla="*/ 748164134 w 162"/>
              <a:gd name="T79" fmla="*/ 705560056 h 161"/>
              <a:gd name="T80" fmla="*/ 696763745 w 162"/>
              <a:gd name="T81" fmla="*/ 756769868 h 161"/>
              <a:gd name="T82" fmla="*/ 805274348 w 162"/>
              <a:gd name="T83" fmla="*/ 660041284 h 161"/>
              <a:gd name="T84" fmla="*/ 748164134 w 162"/>
              <a:gd name="T85" fmla="*/ 603140433 h 161"/>
              <a:gd name="T86" fmla="*/ 805274348 w 162"/>
              <a:gd name="T87" fmla="*/ 642970552 h 161"/>
              <a:gd name="T88" fmla="*/ 862386954 w 162"/>
              <a:gd name="T89" fmla="*/ 597449393 h 161"/>
              <a:gd name="T90" fmla="*/ 862386954 w 162"/>
              <a:gd name="T91" fmla="*/ 603140433 h 161"/>
              <a:gd name="T92" fmla="*/ 805274348 w 162"/>
              <a:gd name="T93" fmla="*/ 660041284 h 16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2" h="161">
                <a:moveTo>
                  <a:pt x="81" y="0"/>
                </a:moveTo>
                <a:cubicBezTo>
                  <a:pt x="36" y="0"/>
                  <a:pt x="0" y="36"/>
                  <a:pt x="0" y="81"/>
                </a:cubicBezTo>
                <a:cubicBezTo>
                  <a:pt x="0" y="125"/>
                  <a:pt x="36" y="161"/>
                  <a:pt x="81" y="161"/>
                </a:cubicBezTo>
                <a:cubicBezTo>
                  <a:pt x="126" y="161"/>
                  <a:pt x="162" y="125"/>
                  <a:pt x="162" y="81"/>
                </a:cubicBezTo>
                <a:cubicBezTo>
                  <a:pt x="162" y="36"/>
                  <a:pt x="126" y="0"/>
                  <a:pt x="81" y="0"/>
                </a:cubicBezTo>
                <a:close/>
                <a:moveTo>
                  <a:pt x="141" y="84"/>
                </a:moveTo>
                <a:cubicBezTo>
                  <a:pt x="146" y="84"/>
                  <a:pt x="150" y="80"/>
                  <a:pt x="151" y="75"/>
                </a:cubicBezTo>
                <a:cubicBezTo>
                  <a:pt x="151" y="75"/>
                  <a:pt x="151" y="76"/>
                  <a:pt x="151" y="76"/>
                </a:cubicBezTo>
                <a:cubicBezTo>
                  <a:pt x="151" y="82"/>
                  <a:pt x="147" y="86"/>
                  <a:pt x="141" y="86"/>
                </a:cubicBezTo>
                <a:cubicBezTo>
                  <a:pt x="136" y="86"/>
                  <a:pt x="132" y="82"/>
                  <a:pt x="131" y="77"/>
                </a:cubicBezTo>
                <a:cubicBezTo>
                  <a:pt x="133" y="81"/>
                  <a:pt x="136" y="84"/>
                  <a:pt x="141" y="84"/>
                </a:cubicBezTo>
                <a:close/>
                <a:moveTo>
                  <a:pt x="138" y="93"/>
                </a:moveTo>
                <a:cubicBezTo>
                  <a:pt x="138" y="94"/>
                  <a:pt x="138" y="94"/>
                  <a:pt x="138" y="95"/>
                </a:cubicBezTo>
                <a:cubicBezTo>
                  <a:pt x="138" y="100"/>
                  <a:pt x="134" y="105"/>
                  <a:pt x="129" y="105"/>
                </a:cubicBezTo>
                <a:cubicBezTo>
                  <a:pt x="123" y="105"/>
                  <a:pt x="119" y="100"/>
                  <a:pt x="119" y="95"/>
                </a:cubicBezTo>
                <a:cubicBezTo>
                  <a:pt x="120" y="99"/>
                  <a:pt x="124" y="102"/>
                  <a:pt x="128" y="102"/>
                </a:cubicBezTo>
                <a:cubicBezTo>
                  <a:pt x="133" y="102"/>
                  <a:pt x="138" y="98"/>
                  <a:pt x="138" y="93"/>
                </a:cubicBezTo>
                <a:close/>
                <a:moveTo>
                  <a:pt x="115" y="84"/>
                </a:moveTo>
                <a:cubicBezTo>
                  <a:pt x="120" y="84"/>
                  <a:pt x="124" y="80"/>
                  <a:pt x="124" y="75"/>
                </a:cubicBezTo>
                <a:cubicBezTo>
                  <a:pt x="125" y="75"/>
                  <a:pt x="125" y="76"/>
                  <a:pt x="125" y="76"/>
                </a:cubicBezTo>
                <a:cubicBezTo>
                  <a:pt x="125" y="82"/>
                  <a:pt x="120" y="86"/>
                  <a:pt x="115" y="86"/>
                </a:cubicBezTo>
                <a:cubicBezTo>
                  <a:pt x="110" y="86"/>
                  <a:pt x="105" y="82"/>
                  <a:pt x="105" y="77"/>
                </a:cubicBezTo>
                <a:cubicBezTo>
                  <a:pt x="106" y="81"/>
                  <a:pt x="110" y="84"/>
                  <a:pt x="115" y="84"/>
                </a:cubicBezTo>
                <a:close/>
                <a:moveTo>
                  <a:pt x="109" y="116"/>
                </a:moveTo>
                <a:cubicBezTo>
                  <a:pt x="114" y="116"/>
                  <a:pt x="118" y="112"/>
                  <a:pt x="119" y="107"/>
                </a:cubicBezTo>
                <a:cubicBezTo>
                  <a:pt x="119" y="108"/>
                  <a:pt x="119" y="108"/>
                  <a:pt x="119" y="109"/>
                </a:cubicBezTo>
                <a:cubicBezTo>
                  <a:pt x="119" y="114"/>
                  <a:pt x="114" y="118"/>
                  <a:pt x="109" y="118"/>
                </a:cubicBezTo>
                <a:cubicBezTo>
                  <a:pt x="104" y="118"/>
                  <a:pt x="100" y="114"/>
                  <a:pt x="99" y="109"/>
                </a:cubicBezTo>
                <a:cubicBezTo>
                  <a:pt x="101" y="113"/>
                  <a:pt x="104" y="116"/>
                  <a:pt x="109" y="116"/>
                </a:cubicBezTo>
                <a:close/>
                <a:moveTo>
                  <a:pt x="99" y="145"/>
                </a:moveTo>
                <a:cubicBezTo>
                  <a:pt x="94" y="145"/>
                  <a:pt x="90" y="140"/>
                  <a:pt x="90" y="135"/>
                </a:cubicBezTo>
                <a:cubicBezTo>
                  <a:pt x="91" y="139"/>
                  <a:pt x="95" y="142"/>
                  <a:pt x="99" y="142"/>
                </a:cubicBezTo>
                <a:cubicBezTo>
                  <a:pt x="104" y="142"/>
                  <a:pt x="108" y="138"/>
                  <a:pt x="109" y="133"/>
                </a:cubicBezTo>
                <a:cubicBezTo>
                  <a:pt x="109" y="134"/>
                  <a:pt x="109" y="134"/>
                  <a:pt x="109" y="135"/>
                </a:cubicBezTo>
                <a:cubicBezTo>
                  <a:pt x="109" y="140"/>
                  <a:pt x="105" y="145"/>
                  <a:pt x="99" y="145"/>
                </a:cubicBezTo>
                <a:close/>
                <a:moveTo>
                  <a:pt x="122" y="133"/>
                </a:moveTo>
                <a:cubicBezTo>
                  <a:pt x="116" y="133"/>
                  <a:pt x="112" y="129"/>
                  <a:pt x="112" y="124"/>
                </a:cubicBezTo>
                <a:cubicBezTo>
                  <a:pt x="113" y="128"/>
                  <a:pt x="117" y="131"/>
                  <a:pt x="121" y="131"/>
                </a:cubicBezTo>
                <a:cubicBezTo>
                  <a:pt x="126" y="131"/>
                  <a:pt x="131" y="127"/>
                  <a:pt x="131" y="122"/>
                </a:cubicBezTo>
                <a:cubicBezTo>
                  <a:pt x="131" y="123"/>
                  <a:pt x="131" y="123"/>
                  <a:pt x="131" y="124"/>
                </a:cubicBezTo>
                <a:cubicBezTo>
                  <a:pt x="131" y="129"/>
                  <a:pt x="127" y="133"/>
                  <a:pt x="122" y="133"/>
                </a:cubicBezTo>
                <a:close/>
                <a:moveTo>
                  <a:pt x="141" y="116"/>
                </a:moveTo>
                <a:cubicBezTo>
                  <a:pt x="136" y="116"/>
                  <a:pt x="132" y="112"/>
                  <a:pt x="131" y="106"/>
                </a:cubicBezTo>
                <a:cubicBezTo>
                  <a:pt x="133" y="110"/>
                  <a:pt x="136" y="113"/>
                  <a:pt x="141" y="113"/>
                </a:cubicBezTo>
                <a:cubicBezTo>
                  <a:pt x="146" y="113"/>
                  <a:pt x="150" y="110"/>
                  <a:pt x="151" y="105"/>
                </a:cubicBezTo>
                <a:cubicBezTo>
                  <a:pt x="151" y="105"/>
                  <a:pt x="151" y="106"/>
                  <a:pt x="151" y="106"/>
                </a:cubicBezTo>
                <a:cubicBezTo>
                  <a:pt x="151" y="111"/>
                  <a:pt x="147" y="116"/>
                  <a:pt x="141" y="116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73" name="组合 477出自【趣你的PPT】(微信:qunideppt)：最优质的PPT资源库"/>
          <p:cNvGrpSpPr>
            <a:grpSpLocks/>
          </p:cNvGrpSpPr>
          <p:nvPr/>
        </p:nvGrpSpPr>
        <p:grpSpPr bwMode="auto">
          <a:xfrm>
            <a:off x="7559675" y="2557463"/>
            <a:ext cx="255588" cy="395287"/>
            <a:chOff x="7399653" y="2537680"/>
            <a:chExt cx="230539" cy="355376"/>
          </a:xfrm>
        </p:grpSpPr>
        <p:sp>
          <p:nvSpPr>
            <p:cNvPr id="413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29046" y="2537680"/>
              <a:ext cx="60141" cy="6014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9653" y="2567750"/>
              <a:ext cx="230539" cy="325306"/>
            </a:xfrm>
            <a:custGeom>
              <a:avLst/>
              <a:gdLst>
                <a:gd name="T0" fmla="*/ 492069336 w 107"/>
                <a:gd name="T1" fmla="*/ 190288930 h 151"/>
                <a:gd name="T2" fmla="*/ 496712435 w 107"/>
                <a:gd name="T3" fmla="*/ 194929387 h 151"/>
                <a:gd name="T4" fmla="*/ 496712435 w 107"/>
                <a:gd name="T5" fmla="*/ 153158804 h 151"/>
                <a:gd name="T6" fmla="*/ 403869855 w 107"/>
                <a:gd name="T7" fmla="*/ 83541166 h 151"/>
                <a:gd name="T8" fmla="*/ 273888950 w 107"/>
                <a:gd name="T9" fmla="*/ 83541166 h 151"/>
                <a:gd name="T10" fmla="*/ 185687314 w 107"/>
                <a:gd name="T11" fmla="*/ 153158804 h 151"/>
                <a:gd name="T12" fmla="*/ 185687314 w 107"/>
                <a:gd name="T13" fmla="*/ 162441874 h 151"/>
                <a:gd name="T14" fmla="*/ 51063311 w 107"/>
                <a:gd name="T15" fmla="*/ 9283070 h 151"/>
                <a:gd name="T16" fmla="*/ 9284043 w 107"/>
                <a:gd name="T17" fmla="*/ 9283070 h 151"/>
                <a:gd name="T18" fmla="*/ 9284043 w 107"/>
                <a:gd name="T19" fmla="*/ 51053653 h 151"/>
                <a:gd name="T20" fmla="*/ 176403272 w 107"/>
                <a:gd name="T21" fmla="*/ 194929387 h 151"/>
                <a:gd name="T22" fmla="*/ 185687314 w 107"/>
                <a:gd name="T23" fmla="*/ 204212457 h 151"/>
                <a:gd name="T24" fmla="*/ 185687314 w 107"/>
                <a:gd name="T25" fmla="*/ 227419055 h 151"/>
                <a:gd name="T26" fmla="*/ 185687314 w 107"/>
                <a:gd name="T27" fmla="*/ 227419055 h 151"/>
                <a:gd name="T28" fmla="*/ 185687314 w 107"/>
                <a:gd name="T29" fmla="*/ 227419055 h 151"/>
                <a:gd name="T30" fmla="*/ 213539442 w 107"/>
                <a:gd name="T31" fmla="*/ 255266110 h 151"/>
                <a:gd name="T32" fmla="*/ 232109682 w 107"/>
                <a:gd name="T33" fmla="*/ 245983040 h 151"/>
                <a:gd name="T34" fmla="*/ 232109682 w 107"/>
                <a:gd name="T35" fmla="*/ 245983040 h 151"/>
                <a:gd name="T36" fmla="*/ 213539442 w 107"/>
                <a:gd name="T37" fmla="*/ 287753623 h 151"/>
                <a:gd name="T38" fmla="*/ 255318711 w 107"/>
                <a:gd name="T39" fmla="*/ 301677151 h 151"/>
                <a:gd name="T40" fmla="*/ 255318711 w 107"/>
                <a:gd name="T41" fmla="*/ 338807276 h 151"/>
                <a:gd name="T42" fmla="*/ 227466583 w 107"/>
                <a:gd name="T43" fmla="*/ 510532220 h 151"/>
                <a:gd name="T44" fmla="*/ 255318711 w 107"/>
                <a:gd name="T45" fmla="*/ 663691025 h 151"/>
                <a:gd name="T46" fmla="*/ 292457035 w 107"/>
                <a:gd name="T47" fmla="*/ 700821150 h 151"/>
                <a:gd name="T48" fmla="*/ 329593205 w 107"/>
                <a:gd name="T49" fmla="*/ 663691025 h 151"/>
                <a:gd name="T50" fmla="*/ 301741078 w 107"/>
                <a:gd name="T51" fmla="*/ 505891763 h 151"/>
                <a:gd name="T52" fmla="*/ 329593205 w 107"/>
                <a:gd name="T53" fmla="*/ 334166818 h 151"/>
                <a:gd name="T54" fmla="*/ 348163445 w 107"/>
                <a:gd name="T55" fmla="*/ 334166818 h 151"/>
                <a:gd name="T56" fmla="*/ 408510799 w 107"/>
                <a:gd name="T57" fmla="*/ 663691025 h 151"/>
                <a:gd name="T58" fmla="*/ 408510799 w 107"/>
                <a:gd name="T59" fmla="*/ 663691025 h 151"/>
                <a:gd name="T60" fmla="*/ 445649124 w 107"/>
                <a:gd name="T61" fmla="*/ 700821150 h 151"/>
                <a:gd name="T62" fmla="*/ 482785294 w 107"/>
                <a:gd name="T63" fmla="*/ 663691025 h 151"/>
                <a:gd name="T64" fmla="*/ 431721982 w 107"/>
                <a:gd name="T65" fmla="*/ 241342582 h 151"/>
                <a:gd name="T66" fmla="*/ 464217209 w 107"/>
                <a:gd name="T67" fmla="*/ 227419055 h 151"/>
                <a:gd name="T68" fmla="*/ 492069336 w 107"/>
                <a:gd name="T69" fmla="*/ 190288930 h 151"/>
                <a:gd name="T70" fmla="*/ 255318711 w 107"/>
                <a:gd name="T71" fmla="*/ 167082332 h 151"/>
                <a:gd name="T72" fmla="*/ 255318711 w 107"/>
                <a:gd name="T73" fmla="*/ 236702125 h 151"/>
                <a:gd name="T74" fmla="*/ 241393724 w 107"/>
                <a:gd name="T75" fmla="*/ 218135985 h 151"/>
                <a:gd name="T76" fmla="*/ 241393724 w 107"/>
                <a:gd name="T77" fmla="*/ 167082332 h 151"/>
                <a:gd name="T78" fmla="*/ 255318711 w 107"/>
                <a:gd name="T79" fmla="*/ 167082332 h 151"/>
                <a:gd name="T80" fmla="*/ 422437940 w 107"/>
                <a:gd name="T81" fmla="*/ 167082332 h 151"/>
                <a:gd name="T82" fmla="*/ 441006025 w 107"/>
                <a:gd name="T83" fmla="*/ 167082332 h 151"/>
                <a:gd name="T84" fmla="*/ 441006025 w 107"/>
                <a:gd name="T85" fmla="*/ 167082332 h 151"/>
                <a:gd name="T86" fmla="*/ 422437940 w 107"/>
                <a:gd name="T87" fmla="*/ 176365402 h 151"/>
                <a:gd name="T88" fmla="*/ 422437940 w 107"/>
                <a:gd name="T89" fmla="*/ 167082332 h 15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7" h="151">
                  <a:moveTo>
                    <a:pt x="106" y="41"/>
                  </a:moveTo>
                  <a:cubicBezTo>
                    <a:pt x="107" y="42"/>
                    <a:pt x="107" y="42"/>
                    <a:pt x="107" y="4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5" y="18"/>
                    <a:pt x="87" y="18"/>
                    <a:pt x="87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39" y="19"/>
                    <a:pt x="40" y="33"/>
                    <a:pt x="40" y="33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9" y="0"/>
                    <a:pt x="5" y="0"/>
                    <a:pt x="2" y="2"/>
                  </a:cubicBezTo>
                  <a:cubicBezTo>
                    <a:pt x="0" y="5"/>
                    <a:pt x="0" y="9"/>
                    <a:pt x="2" y="1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3"/>
                    <a:pt x="39" y="43"/>
                    <a:pt x="40" y="44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52"/>
                    <a:pt x="42" y="55"/>
                    <a:pt x="46" y="55"/>
                  </a:cubicBezTo>
                  <a:cubicBezTo>
                    <a:pt x="47" y="55"/>
                    <a:pt x="49" y="54"/>
                    <a:pt x="50" y="53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7" y="55"/>
                    <a:pt x="45" y="59"/>
                    <a:pt x="46" y="62"/>
                  </a:cubicBezTo>
                  <a:cubicBezTo>
                    <a:pt x="47" y="65"/>
                    <a:pt x="51" y="66"/>
                    <a:pt x="55" y="65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49" y="110"/>
                    <a:pt x="49" y="110"/>
                    <a:pt x="49" y="110"/>
                  </a:cubicBezTo>
                  <a:cubicBezTo>
                    <a:pt x="55" y="143"/>
                    <a:pt x="55" y="143"/>
                    <a:pt x="55" y="143"/>
                  </a:cubicBezTo>
                  <a:cubicBezTo>
                    <a:pt x="55" y="148"/>
                    <a:pt x="59" y="151"/>
                    <a:pt x="63" y="151"/>
                  </a:cubicBezTo>
                  <a:cubicBezTo>
                    <a:pt x="68" y="151"/>
                    <a:pt x="71" y="148"/>
                    <a:pt x="71" y="143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71" y="72"/>
                    <a:pt x="71" y="72"/>
                    <a:pt x="71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88" y="148"/>
                    <a:pt x="91" y="151"/>
                    <a:pt x="96" y="151"/>
                  </a:cubicBezTo>
                  <a:cubicBezTo>
                    <a:pt x="100" y="151"/>
                    <a:pt x="104" y="148"/>
                    <a:pt x="104" y="143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0" y="49"/>
                    <a:pt x="100" y="49"/>
                    <a:pt x="100" y="49"/>
                  </a:cubicBezTo>
                  <a:cubicBezTo>
                    <a:pt x="104" y="47"/>
                    <a:pt x="106" y="44"/>
                    <a:pt x="106" y="41"/>
                  </a:cubicBezTo>
                  <a:close/>
                  <a:moveTo>
                    <a:pt x="55" y="36"/>
                  </a:moveTo>
                  <a:cubicBezTo>
                    <a:pt x="55" y="51"/>
                    <a:pt x="55" y="51"/>
                    <a:pt x="55" y="51"/>
                  </a:cubicBezTo>
                  <a:cubicBezTo>
                    <a:pt x="52" y="47"/>
                    <a:pt x="52" y="47"/>
                    <a:pt x="52" y="47"/>
                  </a:cubicBezTo>
                  <a:cubicBezTo>
                    <a:pt x="52" y="36"/>
                    <a:pt x="52" y="36"/>
                    <a:pt x="52" y="36"/>
                  </a:cubicBezTo>
                  <a:lnTo>
                    <a:pt x="55" y="36"/>
                  </a:lnTo>
                  <a:close/>
                  <a:moveTo>
                    <a:pt x="91" y="36"/>
                  </a:moveTo>
                  <a:cubicBezTo>
                    <a:pt x="95" y="36"/>
                    <a:pt x="95" y="36"/>
                    <a:pt x="95" y="36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1" y="38"/>
                    <a:pt x="91" y="38"/>
                    <a:pt x="91" y="38"/>
                  </a:cubicBezTo>
                  <a:lnTo>
                    <a:pt x="91" y="3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74" name="组合 1出自【趣你的PPT】(微信:qunideppt)：最优质的PPT资源库"/>
          <p:cNvGrpSpPr>
            <a:grpSpLocks/>
          </p:cNvGrpSpPr>
          <p:nvPr/>
        </p:nvGrpSpPr>
        <p:grpSpPr bwMode="auto">
          <a:xfrm>
            <a:off x="852488" y="3219450"/>
            <a:ext cx="303212" cy="374650"/>
            <a:chOff x="1350058" y="3134530"/>
            <a:chExt cx="273366" cy="338063"/>
          </a:xfrm>
        </p:grpSpPr>
        <p:sp>
          <p:nvSpPr>
            <p:cNvPr id="413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50058" y="3134530"/>
              <a:ext cx="273366" cy="338063"/>
            </a:xfrm>
            <a:custGeom>
              <a:avLst/>
              <a:gdLst>
                <a:gd name="T0" fmla="*/ 0 w 300"/>
                <a:gd name="T1" fmla="*/ 0 h 371"/>
                <a:gd name="T2" fmla="*/ 0 w 300"/>
                <a:gd name="T3" fmla="*/ 185992968 h 371"/>
                <a:gd name="T4" fmla="*/ 21588624 w 300"/>
                <a:gd name="T5" fmla="*/ 185992968 h 371"/>
                <a:gd name="T6" fmla="*/ 21588624 w 300"/>
                <a:gd name="T7" fmla="*/ 303898590 h 371"/>
                <a:gd name="T8" fmla="*/ 50649252 w 300"/>
                <a:gd name="T9" fmla="*/ 303898590 h 371"/>
                <a:gd name="T10" fmla="*/ 50649252 w 300"/>
                <a:gd name="T11" fmla="*/ 185992968 h 371"/>
                <a:gd name="T12" fmla="*/ 195956039 w 300"/>
                <a:gd name="T13" fmla="*/ 185992968 h 371"/>
                <a:gd name="T14" fmla="*/ 195956039 w 300"/>
                <a:gd name="T15" fmla="*/ 308050113 h 371"/>
                <a:gd name="T16" fmla="*/ 225847699 w 300"/>
                <a:gd name="T17" fmla="*/ 308050113 h 371"/>
                <a:gd name="T18" fmla="*/ 225847699 w 300"/>
                <a:gd name="T19" fmla="*/ 185992968 h 371"/>
                <a:gd name="T20" fmla="*/ 249096567 w 300"/>
                <a:gd name="T21" fmla="*/ 185992968 h 371"/>
                <a:gd name="T22" fmla="*/ 249096567 w 300"/>
                <a:gd name="T23" fmla="*/ 0 h 371"/>
                <a:gd name="T24" fmla="*/ 0 w 300"/>
                <a:gd name="T25" fmla="*/ 0 h 371"/>
                <a:gd name="T26" fmla="*/ 231659461 w 300"/>
                <a:gd name="T27" fmla="*/ 168555843 h 371"/>
                <a:gd name="T28" fmla="*/ 17437106 w 300"/>
                <a:gd name="T29" fmla="*/ 168555843 h 371"/>
                <a:gd name="T30" fmla="*/ 17437106 w 300"/>
                <a:gd name="T31" fmla="*/ 17437126 h 371"/>
                <a:gd name="T32" fmla="*/ 231659461 w 300"/>
                <a:gd name="T33" fmla="*/ 17437126 h 371"/>
                <a:gd name="T34" fmla="*/ 231659461 w 300"/>
                <a:gd name="T35" fmla="*/ 168555843 h 3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00" h="371">
                  <a:moveTo>
                    <a:pt x="0" y="0"/>
                  </a:moveTo>
                  <a:lnTo>
                    <a:pt x="0" y="224"/>
                  </a:lnTo>
                  <a:lnTo>
                    <a:pt x="26" y="224"/>
                  </a:lnTo>
                  <a:lnTo>
                    <a:pt x="26" y="366"/>
                  </a:lnTo>
                  <a:lnTo>
                    <a:pt x="61" y="366"/>
                  </a:lnTo>
                  <a:lnTo>
                    <a:pt x="61" y="224"/>
                  </a:lnTo>
                  <a:lnTo>
                    <a:pt x="236" y="224"/>
                  </a:lnTo>
                  <a:lnTo>
                    <a:pt x="236" y="371"/>
                  </a:lnTo>
                  <a:lnTo>
                    <a:pt x="272" y="371"/>
                  </a:lnTo>
                  <a:lnTo>
                    <a:pt x="272" y="224"/>
                  </a:lnTo>
                  <a:lnTo>
                    <a:pt x="300" y="224"/>
                  </a:lnTo>
                  <a:lnTo>
                    <a:pt x="300" y="0"/>
                  </a:lnTo>
                  <a:lnTo>
                    <a:pt x="0" y="0"/>
                  </a:lnTo>
                  <a:close/>
                  <a:moveTo>
                    <a:pt x="279" y="203"/>
                  </a:moveTo>
                  <a:lnTo>
                    <a:pt x="21" y="203"/>
                  </a:lnTo>
                  <a:lnTo>
                    <a:pt x="21" y="21"/>
                  </a:lnTo>
                  <a:lnTo>
                    <a:pt x="279" y="21"/>
                  </a:lnTo>
                  <a:lnTo>
                    <a:pt x="279" y="20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87653" y="3166423"/>
              <a:ext cx="103879" cy="140328"/>
            </a:xfrm>
            <a:custGeom>
              <a:avLst/>
              <a:gdLst>
                <a:gd name="T0" fmla="*/ 224809305 w 48"/>
                <a:gd name="T1" fmla="*/ 0 h 65"/>
                <a:gd name="T2" fmla="*/ 0 w 48"/>
                <a:gd name="T3" fmla="*/ 0 h 65"/>
                <a:gd name="T4" fmla="*/ 0 w 48"/>
                <a:gd name="T5" fmla="*/ 302953040 h 65"/>
                <a:gd name="T6" fmla="*/ 224809305 w 48"/>
                <a:gd name="T7" fmla="*/ 302953040 h 65"/>
                <a:gd name="T8" fmla="*/ 224809305 w 48"/>
                <a:gd name="T9" fmla="*/ 0 h 65"/>
                <a:gd name="T10" fmla="*/ 168606438 w 48"/>
                <a:gd name="T11" fmla="*/ 139824978 h 65"/>
                <a:gd name="T12" fmla="*/ 159240015 w 48"/>
                <a:gd name="T13" fmla="*/ 158467013 h 65"/>
                <a:gd name="T14" fmla="*/ 145190380 w 48"/>
                <a:gd name="T15" fmla="*/ 163128062 h 65"/>
                <a:gd name="T16" fmla="*/ 84304301 w 48"/>
                <a:gd name="T17" fmla="*/ 163128062 h 65"/>
                <a:gd name="T18" fmla="*/ 84304301 w 48"/>
                <a:gd name="T19" fmla="*/ 214397436 h 65"/>
                <a:gd name="T20" fmla="*/ 154556803 w 48"/>
                <a:gd name="T21" fmla="*/ 214397436 h 65"/>
                <a:gd name="T22" fmla="*/ 163923226 w 48"/>
                <a:gd name="T23" fmla="*/ 214397436 h 65"/>
                <a:gd name="T24" fmla="*/ 168606438 w 48"/>
                <a:gd name="T25" fmla="*/ 223719533 h 65"/>
                <a:gd name="T26" fmla="*/ 163923226 w 48"/>
                <a:gd name="T27" fmla="*/ 233041630 h 65"/>
                <a:gd name="T28" fmla="*/ 154556803 w 48"/>
                <a:gd name="T29" fmla="*/ 233041630 h 65"/>
                <a:gd name="T30" fmla="*/ 60886079 w 48"/>
                <a:gd name="T31" fmla="*/ 233041630 h 65"/>
                <a:gd name="T32" fmla="*/ 60886079 w 48"/>
                <a:gd name="T33" fmla="*/ 163128062 h 65"/>
                <a:gd name="T34" fmla="*/ 70252502 w 48"/>
                <a:gd name="T35" fmla="*/ 149147075 h 65"/>
                <a:gd name="T36" fmla="*/ 84304301 w 48"/>
                <a:gd name="T37" fmla="*/ 139824978 h 65"/>
                <a:gd name="T38" fmla="*/ 145190380 w 48"/>
                <a:gd name="T39" fmla="*/ 139824978 h 65"/>
                <a:gd name="T40" fmla="*/ 145190380 w 48"/>
                <a:gd name="T41" fmla="*/ 93216652 h 65"/>
                <a:gd name="T42" fmla="*/ 70252502 w 48"/>
                <a:gd name="T43" fmla="*/ 93216652 h 65"/>
                <a:gd name="T44" fmla="*/ 65569290 w 48"/>
                <a:gd name="T45" fmla="*/ 88555604 h 65"/>
                <a:gd name="T46" fmla="*/ 60886079 w 48"/>
                <a:gd name="T47" fmla="*/ 79233507 h 65"/>
                <a:gd name="T48" fmla="*/ 65569290 w 48"/>
                <a:gd name="T49" fmla="*/ 74572458 h 65"/>
                <a:gd name="T50" fmla="*/ 70252502 w 48"/>
                <a:gd name="T51" fmla="*/ 69911410 h 65"/>
                <a:gd name="T52" fmla="*/ 145190380 w 48"/>
                <a:gd name="T53" fmla="*/ 69911410 h 65"/>
                <a:gd name="T54" fmla="*/ 159240015 w 48"/>
                <a:gd name="T55" fmla="*/ 74572458 h 65"/>
                <a:gd name="T56" fmla="*/ 168606438 w 48"/>
                <a:gd name="T57" fmla="*/ 93216652 h 65"/>
                <a:gd name="T58" fmla="*/ 168606438 w 48"/>
                <a:gd name="T59" fmla="*/ 139824978 h 6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48" h="65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48" y="65"/>
                    <a:pt x="48" y="65"/>
                    <a:pt x="48" y="65"/>
                  </a:cubicBezTo>
                  <a:lnTo>
                    <a:pt x="48" y="0"/>
                  </a:lnTo>
                  <a:close/>
                  <a:moveTo>
                    <a:pt x="36" y="30"/>
                  </a:moveTo>
                  <a:cubicBezTo>
                    <a:pt x="36" y="32"/>
                    <a:pt x="35" y="33"/>
                    <a:pt x="34" y="34"/>
                  </a:cubicBezTo>
                  <a:cubicBezTo>
                    <a:pt x="33" y="34"/>
                    <a:pt x="32" y="35"/>
                    <a:pt x="31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4" y="46"/>
                    <a:pt x="35" y="46"/>
                    <a:pt x="35" y="46"/>
                  </a:cubicBezTo>
                  <a:cubicBezTo>
                    <a:pt x="35" y="47"/>
                    <a:pt x="36" y="47"/>
                    <a:pt x="36" y="48"/>
                  </a:cubicBezTo>
                  <a:cubicBezTo>
                    <a:pt x="36" y="49"/>
                    <a:pt x="35" y="49"/>
                    <a:pt x="35" y="50"/>
                  </a:cubicBezTo>
                  <a:cubicBezTo>
                    <a:pt x="35" y="50"/>
                    <a:pt x="34" y="50"/>
                    <a:pt x="3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4"/>
                    <a:pt x="14" y="33"/>
                    <a:pt x="15" y="32"/>
                  </a:cubicBezTo>
                  <a:cubicBezTo>
                    <a:pt x="15" y="31"/>
                    <a:pt x="16" y="30"/>
                    <a:pt x="18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3" y="18"/>
                    <a:pt x="13" y="17"/>
                  </a:cubicBezTo>
                  <a:cubicBezTo>
                    <a:pt x="13" y="17"/>
                    <a:pt x="13" y="16"/>
                    <a:pt x="14" y="16"/>
                  </a:cubicBezTo>
                  <a:cubicBezTo>
                    <a:pt x="14" y="15"/>
                    <a:pt x="15" y="15"/>
                    <a:pt x="15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5"/>
                    <a:pt x="33" y="16"/>
                    <a:pt x="34" y="16"/>
                  </a:cubicBezTo>
                  <a:cubicBezTo>
                    <a:pt x="35" y="17"/>
                    <a:pt x="36" y="18"/>
                    <a:pt x="36" y="20"/>
                  </a:cubicBezTo>
                  <a:lnTo>
                    <a:pt x="36" y="3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89241" y="3235675"/>
              <a:ext cx="36449" cy="10934"/>
            </a:xfrm>
            <a:custGeom>
              <a:avLst/>
              <a:gdLst>
                <a:gd name="T0" fmla="*/ 9193724 w 17"/>
                <a:gd name="T1" fmla="*/ 23910471 h 5"/>
                <a:gd name="T2" fmla="*/ 68955076 w 17"/>
                <a:gd name="T3" fmla="*/ 23910471 h 5"/>
                <a:gd name="T4" fmla="*/ 73551938 w 17"/>
                <a:gd name="T5" fmla="*/ 19127940 h 5"/>
                <a:gd name="T6" fmla="*/ 78148800 w 17"/>
                <a:gd name="T7" fmla="*/ 14345408 h 5"/>
                <a:gd name="T8" fmla="*/ 78148800 w 17"/>
                <a:gd name="T9" fmla="*/ 4782532 h 5"/>
                <a:gd name="T10" fmla="*/ 73551938 w 17"/>
                <a:gd name="T11" fmla="*/ 0 h 5"/>
                <a:gd name="T12" fmla="*/ 68955076 w 17"/>
                <a:gd name="T13" fmla="*/ 0 h 5"/>
                <a:gd name="T14" fmla="*/ 9193724 w 17"/>
                <a:gd name="T15" fmla="*/ 0 h 5"/>
                <a:gd name="T16" fmla="*/ 4596862 w 17"/>
                <a:gd name="T17" fmla="*/ 0 h 5"/>
                <a:gd name="T18" fmla="*/ 0 w 17"/>
                <a:gd name="T19" fmla="*/ 4782532 h 5"/>
                <a:gd name="T20" fmla="*/ 0 w 17"/>
                <a:gd name="T21" fmla="*/ 14345408 h 5"/>
                <a:gd name="T22" fmla="*/ 4596862 w 17"/>
                <a:gd name="T23" fmla="*/ 19127940 h 5"/>
                <a:gd name="T24" fmla="*/ 9193724 w 17"/>
                <a:gd name="T25" fmla="*/ 23910471 h 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" h="5">
                  <a:moveTo>
                    <a:pt x="2" y="5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4"/>
                    <a:pt x="17" y="3"/>
                    <a:pt x="17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4"/>
                    <a:pt x="1" y="5"/>
                    <a:pt x="2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9311" y="3201048"/>
              <a:ext cx="47384" cy="75631"/>
            </a:xfrm>
            <a:custGeom>
              <a:avLst/>
              <a:gdLst>
                <a:gd name="T0" fmla="*/ 9278649 w 22"/>
                <a:gd name="T1" fmla="*/ 23346209 h 35"/>
                <a:gd name="T2" fmla="*/ 41749612 w 22"/>
                <a:gd name="T3" fmla="*/ 23346209 h 35"/>
                <a:gd name="T4" fmla="*/ 41749612 w 22"/>
                <a:gd name="T5" fmla="*/ 144751251 h 35"/>
                <a:gd name="T6" fmla="*/ 9278649 w 22"/>
                <a:gd name="T7" fmla="*/ 144751251 h 35"/>
                <a:gd name="T8" fmla="*/ 0 w 22"/>
                <a:gd name="T9" fmla="*/ 144751251 h 35"/>
                <a:gd name="T10" fmla="*/ 0 w 22"/>
                <a:gd name="T11" fmla="*/ 154090599 h 35"/>
                <a:gd name="T12" fmla="*/ 0 w 22"/>
                <a:gd name="T13" fmla="*/ 158760273 h 35"/>
                <a:gd name="T14" fmla="*/ 9278649 w 22"/>
                <a:gd name="T15" fmla="*/ 163429947 h 35"/>
                <a:gd name="T16" fmla="*/ 92777872 w 22"/>
                <a:gd name="T17" fmla="*/ 163429947 h 35"/>
                <a:gd name="T18" fmla="*/ 97417196 w 22"/>
                <a:gd name="T19" fmla="*/ 158760273 h 35"/>
                <a:gd name="T20" fmla="*/ 102056521 w 22"/>
                <a:gd name="T21" fmla="*/ 154090599 h 35"/>
                <a:gd name="T22" fmla="*/ 102056521 w 22"/>
                <a:gd name="T23" fmla="*/ 102726346 h 35"/>
                <a:gd name="T24" fmla="*/ 97417196 w 22"/>
                <a:gd name="T25" fmla="*/ 93389159 h 35"/>
                <a:gd name="T26" fmla="*/ 92777872 w 22"/>
                <a:gd name="T27" fmla="*/ 88719485 h 35"/>
                <a:gd name="T28" fmla="*/ 83501377 w 22"/>
                <a:gd name="T29" fmla="*/ 93389159 h 35"/>
                <a:gd name="T30" fmla="*/ 83501377 w 22"/>
                <a:gd name="T31" fmla="*/ 102726346 h 35"/>
                <a:gd name="T32" fmla="*/ 83501377 w 22"/>
                <a:gd name="T33" fmla="*/ 144751251 h 35"/>
                <a:gd name="T34" fmla="*/ 60306909 w 22"/>
                <a:gd name="T35" fmla="*/ 144751251 h 35"/>
                <a:gd name="T36" fmla="*/ 60306909 w 22"/>
                <a:gd name="T37" fmla="*/ 0 h 35"/>
                <a:gd name="T38" fmla="*/ 9278649 w 22"/>
                <a:gd name="T39" fmla="*/ 0 h 35"/>
                <a:gd name="T40" fmla="*/ 4639324 w 22"/>
                <a:gd name="T41" fmla="*/ 4669674 h 35"/>
                <a:gd name="T42" fmla="*/ 0 w 22"/>
                <a:gd name="T43" fmla="*/ 14009022 h 35"/>
                <a:gd name="T44" fmla="*/ 4639324 w 22"/>
                <a:gd name="T45" fmla="*/ 18678696 h 35"/>
                <a:gd name="T46" fmla="*/ 9278649 w 22"/>
                <a:gd name="T47" fmla="*/ 23346209 h 3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2" h="35">
                  <a:moveTo>
                    <a:pt x="2" y="5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4"/>
                    <a:pt x="0" y="34"/>
                  </a:cubicBezTo>
                  <a:cubicBezTo>
                    <a:pt x="1" y="35"/>
                    <a:pt x="1" y="35"/>
                    <a:pt x="2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1" y="35"/>
                    <a:pt x="21" y="34"/>
                  </a:cubicBezTo>
                  <a:cubicBezTo>
                    <a:pt x="22" y="34"/>
                    <a:pt x="22" y="33"/>
                    <a:pt x="22" y="3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1"/>
                    <a:pt x="22" y="20"/>
                    <a:pt x="21" y="20"/>
                  </a:cubicBezTo>
                  <a:cubicBezTo>
                    <a:pt x="21" y="20"/>
                    <a:pt x="20" y="19"/>
                    <a:pt x="20" y="19"/>
                  </a:cubicBezTo>
                  <a:cubicBezTo>
                    <a:pt x="19" y="19"/>
                    <a:pt x="19" y="20"/>
                    <a:pt x="18" y="20"/>
                  </a:cubicBezTo>
                  <a:cubicBezTo>
                    <a:pt x="18" y="20"/>
                    <a:pt x="18" y="21"/>
                    <a:pt x="18" y="22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75" name="组合 122出自【趣你的PPT】(微信:qunideppt)：最优质的PPT资源库"/>
          <p:cNvGrpSpPr>
            <a:grpSpLocks/>
          </p:cNvGrpSpPr>
          <p:nvPr/>
        </p:nvGrpSpPr>
        <p:grpSpPr bwMode="auto">
          <a:xfrm>
            <a:off x="1670050" y="3175000"/>
            <a:ext cx="276225" cy="419100"/>
            <a:chOff x="2087236" y="3093525"/>
            <a:chExt cx="249675" cy="379068"/>
          </a:xfrm>
        </p:grpSpPr>
        <p:sp>
          <p:nvSpPr>
            <p:cNvPr id="413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87236" y="3145465"/>
              <a:ext cx="25514" cy="327128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8241" y="3093525"/>
              <a:ext cx="208670" cy="230539"/>
            </a:xfrm>
            <a:custGeom>
              <a:avLst/>
              <a:gdLst>
                <a:gd name="T0" fmla="*/ 226764055 w 97"/>
                <a:gd name="T1" fmla="*/ 134624003 h 107"/>
                <a:gd name="T2" fmla="*/ 0 w 97"/>
                <a:gd name="T3" fmla="*/ 134624003 h 107"/>
                <a:gd name="T4" fmla="*/ 0 w 97"/>
                <a:gd name="T5" fmla="*/ 389942714 h 107"/>
                <a:gd name="T6" fmla="*/ 217507282 w 97"/>
                <a:gd name="T7" fmla="*/ 389942714 h 107"/>
                <a:gd name="T8" fmla="*/ 448898648 w 97"/>
                <a:gd name="T9" fmla="*/ 389942714 h 107"/>
                <a:gd name="T10" fmla="*/ 448898648 w 97"/>
                <a:gd name="T11" fmla="*/ 134624003 h 107"/>
                <a:gd name="T12" fmla="*/ 226764055 w 97"/>
                <a:gd name="T13" fmla="*/ 134624003 h 1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7" h="107">
                  <a:moveTo>
                    <a:pt x="49" y="29"/>
                  </a:moveTo>
                  <a:cubicBezTo>
                    <a:pt x="33" y="0"/>
                    <a:pt x="0" y="29"/>
                    <a:pt x="0" y="2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29" y="62"/>
                    <a:pt x="47" y="84"/>
                  </a:cubicBezTo>
                  <a:cubicBezTo>
                    <a:pt x="66" y="107"/>
                    <a:pt x="97" y="84"/>
                    <a:pt x="97" y="84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29"/>
                    <a:pt x="65" y="57"/>
                    <a:pt x="49" y="2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9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43150" y="3232150"/>
            <a:ext cx="265113" cy="336550"/>
          </a:xfrm>
          <a:custGeom>
            <a:avLst/>
            <a:gdLst>
              <a:gd name="T0" fmla="*/ 440233273 w 111"/>
              <a:gd name="T1" fmla="*/ 637857725 h 141"/>
              <a:gd name="T2" fmla="*/ 634623200 w 111"/>
              <a:gd name="T3" fmla="*/ 39865660 h 141"/>
              <a:gd name="T4" fmla="*/ 508842606 w 111"/>
              <a:gd name="T5" fmla="*/ 0 h 141"/>
              <a:gd name="T6" fmla="*/ 423082134 w 111"/>
              <a:gd name="T7" fmla="*/ 39865660 h 141"/>
              <a:gd name="T8" fmla="*/ 314452679 w 111"/>
              <a:gd name="T9" fmla="*/ 0 h 141"/>
              <a:gd name="T10" fmla="*/ 228692206 w 111"/>
              <a:gd name="T11" fmla="*/ 39865660 h 141"/>
              <a:gd name="T12" fmla="*/ 228692206 w 111"/>
              <a:gd name="T13" fmla="*/ 39865660 h 141"/>
              <a:gd name="T14" fmla="*/ 108629455 w 111"/>
              <a:gd name="T15" fmla="*/ 0 h 141"/>
              <a:gd name="T16" fmla="*/ 0 w 111"/>
              <a:gd name="T17" fmla="*/ 39865660 h 141"/>
              <a:gd name="T18" fmla="*/ 194389928 w 111"/>
              <a:gd name="T19" fmla="*/ 637857725 h 141"/>
              <a:gd name="T20" fmla="*/ 194389928 w 111"/>
              <a:gd name="T21" fmla="*/ 637857725 h 141"/>
              <a:gd name="T22" fmla="*/ 188672085 w 111"/>
              <a:gd name="T23" fmla="*/ 672028291 h 141"/>
              <a:gd name="T24" fmla="*/ 314452679 w 111"/>
              <a:gd name="T25" fmla="*/ 803017848 h 141"/>
              <a:gd name="T26" fmla="*/ 445951115 w 111"/>
              <a:gd name="T27" fmla="*/ 672028291 h 141"/>
              <a:gd name="T28" fmla="*/ 440233273 w 111"/>
              <a:gd name="T29" fmla="*/ 637857725 h 141"/>
              <a:gd name="T30" fmla="*/ 423082134 w 111"/>
              <a:gd name="T31" fmla="*/ 615077348 h 141"/>
              <a:gd name="T32" fmla="*/ 417364291 w 111"/>
              <a:gd name="T33" fmla="*/ 615077348 h 141"/>
              <a:gd name="T34" fmla="*/ 337321661 w 111"/>
              <a:gd name="T35" fmla="*/ 609382254 h 141"/>
              <a:gd name="T36" fmla="*/ 377344170 w 111"/>
              <a:gd name="T37" fmla="*/ 387271188 h 141"/>
              <a:gd name="T38" fmla="*/ 508842606 w 111"/>
              <a:gd name="T39" fmla="*/ 358795716 h 141"/>
              <a:gd name="T40" fmla="*/ 423082134 w 111"/>
              <a:gd name="T41" fmla="*/ 615077348 h 141"/>
              <a:gd name="T42" fmla="*/ 285865855 w 111"/>
              <a:gd name="T43" fmla="*/ 387271188 h 141"/>
              <a:gd name="T44" fmla="*/ 331603818 w 111"/>
              <a:gd name="T45" fmla="*/ 387271188 h 141"/>
              <a:gd name="T46" fmla="*/ 354475188 w 111"/>
              <a:gd name="T47" fmla="*/ 387271188 h 141"/>
              <a:gd name="T48" fmla="*/ 320170521 w 111"/>
              <a:gd name="T49" fmla="*/ 603687159 h 141"/>
              <a:gd name="T50" fmla="*/ 285865855 w 111"/>
              <a:gd name="T51" fmla="*/ 387271188 h 141"/>
              <a:gd name="T52" fmla="*/ 514560449 w 111"/>
              <a:gd name="T53" fmla="*/ 22780377 h 141"/>
              <a:gd name="T54" fmla="*/ 606036376 w 111"/>
              <a:gd name="T55" fmla="*/ 56950943 h 141"/>
              <a:gd name="T56" fmla="*/ 520275903 w 111"/>
              <a:gd name="T57" fmla="*/ 330320245 h 141"/>
              <a:gd name="T58" fmla="*/ 383062013 w 111"/>
              <a:gd name="T59" fmla="*/ 364490811 h 141"/>
              <a:gd name="T60" fmla="*/ 434517819 w 111"/>
              <a:gd name="T61" fmla="*/ 62646038 h 141"/>
              <a:gd name="T62" fmla="*/ 514560449 w 111"/>
              <a:gd name="T63" fmla="*/ 22780377 h 141"/>
              <a:gd name="T64" fmla="*/ 320170521 w 111"/>
              <a:gd name="T65" fmla="*/ 22780377 h 141"/>
              <a:gd name="T66" fmla="*/ 411646448 w 111"/>
              <a:gd name="T67" fmla="*/ 62646038 h 141"/>
              <a:gd name="T68" fmla="*/ 360190642 w 111"/>
              <a:gd name="T69" fmla="*/ 364490811 h 141"/>
              <a:gd name="T70" fmla="*/ 285865855 w 111"/>
              <a:gd name="T71" fmla="*/ 364490811 h 141"/>
              <a:gd name="T72" fmla="*/ 245845734 w 111"/>
              <a:gd name="T73" fmla="*/ 56950943 h 141"/>
              <a:gd name="T74" fmla="*/ 320170521 w 111"/>
              <a:gd name="T75" fmla="*/ 22780377 h 141"/>
              <a:gd name="T76" fmla="*/ 108629455 w 111"/>
              <a:gd name="T77" fmla="*/ 22780377 h 141"/>
              <a:gd name="T78" fmla="*/ 222976752 w 111"/>
              <a:gd name="T79" fmla="*/ 62646038 h 141"/>
              <a:gd name="T80" fmla="*/ 262996873 w 111"/>
              <a:gd name="T81" fmla="*/ 364490811 h 141"/>
              <a:gd name="T82" fmla="*/ 114347297 w 111"/>
              <a:gd name="T83" fmla="*/ 330320245 h 141"/>
              <a:gd name="T84" fmla="*/ 22868982 w 111"/>
              <a:gd name="T85" fmla="*/ 51255849 h 141"/>
              <a:gd name="T86" fmla="*/ 108629455 w 111"/>
              <a:gd name="T87" fmla="*/ 22780377 h 141"/>
              <a:gd name="T88" fmla="*/ 120062751 w 111"/>
              <a:gd name="T89" fmla="*/ 353100622 h 141"/>
              <a:gd name="T90" fmla="*/ 268714715 w 111"/>
              <a:gd name="T91" fmla="*/ 387271188 h 141"/>
              <a:gd name="T92" fmla="*/ 297301540 w 111"/>
              <a:gd name="T93" fmla="*/ 609382254 h 141"/>
              <a:gd name="T94" fmla="*/ 217258909 w 111"/>
              <a:gd name="T95" fmla="*/ 615077348 h 141"/>
              <a:gd name="T96" fmla="*/ 205823224 w 111"/>
              <a:gd name="T97" fmla="*/ 615077348 h 141"/>
              <a:gd name="T98" fmla="*/ 120062751 w 111"/>
              <a:gd name="T99" fmla="*/ 353100622 h 14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11" h="141">
                <a:moveTo>
                  <a:pt x="77" y="112"/>
                </a:moveTo>
                <a:cubicBezTo>
                  <a:pt x="111" y="7"/>
                  <a:pt x="111" y="7"/>
                  <a:pt x="111" y="7"/>
                </a:cubicBezTo>
                <a:cubicBezTo>
                  <a:pt x="89" y="0"/>
                  <a:pt x="89" y="0"/>
                  <a:pt x="89" y="0"/>
                </a:cubicBezTo>
                <a:cubicBezTo>
                  <a:pt x="74" y="7"/>
                  <a:pt x="74" y="7"/>
                  <a:pt x="74" y="7"/>
                </a:cubicBezTo>
                <a:cubicBezTo>
                  <a:pt x="55" y="0"/>
                  <a:pt x="55" y="0"/>
                  <a:pt x="55" y="0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7"/>
                  <a:pt x="0" y="7"/>
                  <a:pt x="0" y="7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4" y="112"/>
                  <a:pt x="34" y="112"/>
                  <a:pt x="34" y="112"/>
                </a:cubicBezTo>
                <a:cubicBezTo>
                  <a:pt x="33" y="114"/>
                  <a:pt x="33" y="116"/>
                  <a:pt x="33" y="118"/>
                </a:cubicBezTo>
                <a:cubicBezTo>
                  <a:pt x="33" y="131"/>
                  <a:pt x="43" y="141"/>
                  <a:pt x="55" y="141"/>
                </a:cubicBezTo>
                <a:cubicBezTo>
                  <a:pt x="68" y="141"/>
                  <a:pt x="78" y="131"/>
                  <a:pt x="78" y="118"/>
                </a:cubicBezTo>
                <a:cubicBezTo>
                  <a:pt x="78" y="116"/>
                  <a:pt x="78" y="114"/>
                  <a:pt x="77" y="112"/>
                </a:cubicBezTo>
                <a:close/>
                <a:moveTo>
                  <a:pt x="74" y="108"/>
                </a:moveTo>
                <a:cubicBezTo>
                  <a:pt x="73" y="108"/>
                  <a:pt x="73" y="108"/>
                  <a:pt x="73" y="108"/>
                </a:cubicBezTo>
                <a:cubicBezTo>
                  <a:pt x="69" y="107"/>
                  <a:pt x="65" y="107"/>
                  <a:pt x="59" y="107"/>
                </a:cubicBezTo>
                <a:cubicBezTo>
                  <a:pt x="66" y="68"/>
                  <a:pt x="66" y="68"/>
                  <a:pt x="66" y="68"/>
                </a:cubicBezTo>
                <a:cubicBezTo>
                  <a:pt x="77" y="67"/>
                  <a:pt x="85" y="64"/>
                  <a:pt x="89" y="63"/>
                </a:cubicBezTo>
                <a:lnTo>
                  <a:pt x="74" y="108"/>
                </a:lnTo>
                <a:close/>
                <a:moveTo>
                  <a:pt x="50" y="68"/>
                </a:moveTo>
                <a:cubicBezTo>
                  <a:pt x="53" y="68"/>
                  <a:pt x="55" y="68"/>
                  <a:pt x="58" y="68"/>
                </a:cubicBezTo>
                <a:cubicBezTo>
                  <a:pt x="59" y="68"/>
                  <a:pt x="61" y="68"/>
                  <a:pt x="62" y="68"/>
                </a:cubicBezTo>
                <a:cubicBezTo>
                  <a:pt x="56" y="106"/>
                  <a:pt x="56" y="106"/>
                  <a:pt x="56" y="106"/>
                </a:cubicBezTo>
                <a:lnTo>
                  <a:pt x="50" y="68"/>
                </a:lnTo>
                <a:close/>
                <a:moveTo>
                  <a:pt x="90" y="4"/>
                </a:moveTo>
                <a:cubicBezTo>
                  <a:pt x="106" y="10"/>
                  <a:pt x="106" y="10"/>
                  <a:pt x="106" y="10"/>
                </a:cubicBezTo>
                <a:cubicBezTo>
                  <a:pt x="91" y="58"/>
                  <a:pt x="91" y="58"/>
                  <a:pt x="91" y="58"/>
                </a:cubicBezTo>
                <a:cubicBezTo>
                  <a:pt x="89" y="59"/>
                  <a:pt x="80" y="63"/>
                  <a:pt x="67" y="64"/>
                </a:cubicBezTo>
                <a:cubicBezTo>
                  <a:pt x="76" y="11"/>
                  <a:pt x="76" y="11"/>
                  <a:pt x="76" y="11"/>
                </a:cubicBezTo>
                <a:lnTo>
                  <a:pt x="90" y="4"/>
                </a:lnTo>
                <a:close/>
                <a:moveTo>
                  <a:pt x="56" y="4"/>
                </a:moveTo>
                <a:cubicBezTo>
                  <a:pt x="72" y="11"/>
                  <a:pt x="72" y="11"/>
                  <a:pt x="72" y="11"/>
                </a:cubicBezTo>
                <a:cubicBezTo>
                  <a:pt x="63" y="64"/>
                  <a:pt x="63" y="64"/>
                  <a:pt x="63" y="64"/>
                </a:cubicBezTo>
                <a:cubicBezTo>
                  <a:pt x="59" y="64"/>
                  <a:pt x="55" y="64"/>
                  <a:pt x="50" y="64"/>
                </a:cubicBezTo>
                <a:cubicBezTo>
                  <a:pt x="43" y="10"/>
                  <a:pt x="43" y="10"/>
                  <a:pt x="43" y="10"/>
                </a:cubicBezTo>
                <a:lnTo>
                  <a:pt x="56" y="4"/>
                </a:lnTo>
                <a:close/>
                <a:moveTo>
                  <a:pt x="19" y="4"/>
                </a:moveTo>
                <a:cubicBezTo>
                  <a:pt x="39" y="11"/>
                  <a:pt x="39" y="11"/>
                  <a:pt x="39" y="11"/>
                </a:cubicBezTo>
                <a:cubicBezTo>
                  <a:pt x="46" y="64"/>
                  <a:pt x="46" y="64"/>
                  <a:pt x="46" y="64"/>
                </a:cubicBezTo>
                <a:cubicBezTo>
                  <a:pt x="38" y="63"/>
                  <a:pt x="30" y="61"/>
                  <a:pt x="20" y="58"/>
                </a:cubicBezTo>
                <a:cubicBezTo>
                  <a:pt x="4" y="9"/>
                  <a:pt x="4" y="9"/>
                  <a:pt x="4" y="9"/>
                </a:cubicBezTo>
                <a:lnTo>
                  <a:pt x="19" y="4"/>
                </a:lnTo>
                <a:close/>
                <a:moveTo>
                  <a:pt x="21" y="62"/>
                </a:moveTo>
                <a:cubicBezTo>
                  <a:pt x="31" y="65"/>
                  <a:pt x="39" y="67"/>
                  <a:pt x="47" y="68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47" y="107"/>
                  <a:pt x="42" y="107"/>
                  <a:pt x="38" y="108"/>
                </a:cubicBezTo>
                <a:cubicBezTo>
                  <a:pt x="36" y="108"/>
                  <a:pt x="36" y="108"/>
                  <a:pt x="36" y="108"/>
                </a:cubicBezTo>
                <a:lnTo>
                  <a:pt x="21" y="6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6963" y="5238750"/>
            <a:ext cx="339725" cy="341313"/>
          </a:xfrm>
          <a:custGeom>
            <a:avLst/>
            <a:gdLst>
              <a:gd name="T0" fmla="*/ 754945508 w 142"/>
              <a:gd name="T1" fmla="*/ 330579542 h 143"/>
              <a:gd name="T2" fmla="*/ 663437469 w 142"/>
              <a:gd name="T3" fmla="*/ 302081099 h 143"/>
              <a:gd name="T4" fmla="*/ 617682253 w 142"/>
              <a:gd name="T5" fmla="*/ 193789406 h 143"/>
              <a:gd name="T6" fmla="*/ 526174214 w 142"/>
              <a:gd name="T7" fmla="*/ 165290964 h 143"/>
              <a:gd name="T8" fmla="*/ 526174214 w 142"/>
              <a:gd name="T9" fmla="*/ 165290964 h 143"/>
              <a:gd name="T10" fmla="*/ 474701092 w 142"/>
              <a:gd name="T11" fmla="*/ 45597507 h 143"/>
              <a:gd name="T12" fmla="*/ 366034548 w 142"/>
              <a:gd name="T13" fmla="*/ 0 h 143"/>
              <a:gd name="T14" fmla="*/ 80069833 w 142"/>
              <a:gd name="T15" fmla="*/ 558567078 h 143"/>
              <a:gd name="T16" fmla="*/ 80069833 w 142"/>
              <a:gd name="T17" fmla="*/ 564266767 h 143"/>
              <a:gd name="T18" fmla="*/ 51473122 w 142"/>
              <a:gd name="T19" fmla="*/ 581365832 h 143"/>
              <a:gd name="T20" fmla="*/ 51473122 w 142"/>
              <a:gd name="T21" fmla="*/ 763753475 h 143"/>
              <a:gd name="T22" fmla="*/ 234491593 w 142"/>
              <a:gd name="T23" fmla="*/ 763753475 h 143"/>
              <a:gd name="T24" fmla="*/ 251647705 w 142"/>
              <a:gd name="T25" fmla="*/ 735255033 h 143"/>
              <a:gd name="T26" fmla="*/ 251647705 w 142"/>
              <a:gd name="T27" fmla="*/ 735255033 h 143"/>
              <a:gd name="T28" fmla="*/ 812138929 w 142"/>
              <a:gd name="T29" fmla="*/ 450272998 h 143"/>
              <a:gd name="T30" fmla="*/ 754945508 w 142"/>
              <a:gd name="T31" fmla="*/ 330579542 h 143"/>
              <a:gd name="T32" fmla="*/ 114386843 w 142"/>
              <a:gd name="T33" fmla="*/ 564266767 h 143"/>
              <a:gd name="T34" fmla="*/ 102946245 w 142"/>
              <a:gd name="T35" fmla="*/ 558567078 h 143"/>
              <a:gd name="T36" fmla="*/ 228771293 w 142"/>
              <a:gd name="T37" fmla="*/ 307780788 h 143"/>
              <a:gd name="T38" fmla="*/ 308841127 w 142"/>
              <a:gd name="T39" fmla="*/ 433173933 h 143"/>
              <a:gd name="T40" fmla="*/ 171577872 w 142"/>
              <a:gd name="T41" fmla="*/ 615561576 h 143"/>
              <a:gd name="T42" fmla="*/ 114386843 w 142"/>
              <a:gd name="T43" fmla="*/ 564266767 h 143"/>
              <a:gd name="T44" fmla="*/ 325999632 w 142"/>
              <a:gd name="T45" fmla="*/ 450272998 h 143"/>
              <a:gd name="T46" fmla="*/ 354596342 w 142"/>
              <a:gd name="T47" fmla="*/ 478771440 h 143"/>
              <a:gd name="T48" fmla="*/ 371754847 w 142"/>
              <a:gd name="T49" fmla="*/ 495870506 h 143"/>
              <a:gd name="T50" fmla="*/ 188736377 w 142"/>
              <a:gd name="T51" fmla="*/ 626960953 h 143"/>
              <a:gd name="T52" fmla="*/ 325999632 w 142"/>
              <a:gd name="T53" fmla="*/ 450272998 h 143"/>
              <a:gd name="T54" fmla="*/ 257368004 w 142"/>
              <a:gd name="T55" fmla="*/ 706756590 h 143"/>
              <a:gd name="T56" fmla="*/ 251647705 w 142"/>
              <a:gd name="T57" fmla="*/ 701056902 h 143"/>
              <a:gd name="T58" fmla="*/ 200174583 w 142"/>
              <a:gd name="T59" fmla="*/ 644060018 h 143"/>
              <a:gd name="T60" fmla="*/ 388910960 w 142"/>
              <a:gd name="T61" fmla="*/ 512969571 h 143"/>
              <a:gd name="T62" fmla="*/ 503297803 w 142"/>
              <a:gd name="T63" fmla="*/ 581365832 h 143"/>
              <a:gd name="T64" fmla="*/ 257368004 w 142"/>
              <a:gd name="T65" fmla="*/ 706756590 h 14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42" h="143">
                <a:moveTo>
                  <a:pt x="132" y="58"/>
                </a:moveTo>
                <a:cubicBezTo>
                  <a:pt x="116" y="53"/>
                  <a:pt x="116" y="53"/>
                  <a:pt x="116" y="53"/>
                </a:cubicBezTo>
                <a:cubicBezTo>
                  <a:pt x="108" y="34"/>
                  <a:pt x="108" y="34"/>
                  <a:pt x="108" y="34"/>
                </a:cubicBezTo>
                <a:cubicBezTo>
                  <a:pt x="92" y="29"/>
                  <a:pt x="92" y="29"/>
                  <a:pt x="92" y="29"/>
                </a:cubicBezTo>
                <a:cubicBezTo>
                  <a:pt x="92" y="29"/>
                  <a:pt x="92" y="29"/>
                  <a:pt x="92" y="29"/>
                </a:cubicBezTo>
                <a:cubicBezTo>
                  <a:pt x="83" y="8"/>
                  <a:pt x="83" y="8"/>
                  <a:pt x="83" y="8"/>
                </a:cubicBezTo>
                <a:cubicBezTo>
                  <a:pt x="64" y="0"/>
                  <a:pt x="64" y="0"/>
                  <a:pt x="64" y="0"/>
                </a:cubicBezTo>
                <a:cubicBezTo>
                  <a:pt x="14" y="98"/>
                  <a:pt x="14" y="98"/>
                  <a:pt x="14" y="98"/>
                </a:cubicBezTo>
                <a:cubicBezTo>
                  <a:pt x="14" y="99"/>
                  <a:pt x="14" y="99"/>
                  <a:pt x="14" y="99"/>
                </a:cubicBezTo>
                <a:cubicBezTo>
                  <a:pt x="12" y="99"/>
                  <a:pt x="10" y="100"/>
                  <a:pt x="9" y="102"/>
                </a:cubicBezTo>
                <a:cubicBezTo>
                  <a:pt x="0" y="111"/>
                  <a:pt x="0" y="125"/>
                  <a:pt x="9" y="134"/>
                </a:cubicBezTo>
                <a:cubicBezTo>
                  <a:pt x="17" y="143"/>
                  <a:pt x="32" y="143"/>
                  <a:pt x="41" y="134"/>
                </a:cubicBezTo>
                <a:cubicBezTo>
                  <a:pt x="42" y="132"/>
                  <a:pt x="44" y="130"/>
                  <a:pt x="44" y="129"/>
                </a:cubicBezTo>
                <a:cubicBezTo>
                  <a:pt x="44" y="129"/>
                  <a:pt x="44" y="129"/>
                  <a:pt x="44" y="129"/>
                </a:cubicBezTo>
                <a:cubicBezTo>
                  <a:pt x="142" y="79"/>
                  <a:pt x="142" y="79"/>
                  <a:pt x="142" y="79"/>
                </a:cubicBezTo>
                <a:lnTo>
                  <a:pt x="132" y="58"/>
                </a:lnTo>
                <a:close/>
                <a:moveTo>
                  <a:pt x="20" y="99"/>
                </a:moveTo>
                <a:cubicBezTo>
                  <a:pt x="18" y="98"/>
                  <a:pt x="18" y="98"/>
                  <a:pt x="18" y="98"/>
                </a:cubicBezTo>
                <a:cubicBezTo>
                  <a:pt x="40" y="54"/>
                  <a:pt x="40" y="54"/>
                  <a:pt x="40" y="54"/>
                </a:cubicBezTo>
                <a:cubicBezTo>
                  <a:pt x="45" y="63"/>
                  <a:pt x="49" y="70"/>
                  <a:pt x="54" y="76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26" y="104"/>
                  <a:pt x="23" y="100"/>
                  <a:pt x="20" y="99"/>
                </a:cubicBezTo>
                <a:close/>
                <a:moveTo>
                  <a:pt x="57" y="79"/>
                </a:moveTo>
                <a:cubicBezTo>
                  <a:pt x="58" y="81"/>
                  <a:pt x="60" y="83"/>
                  <a:pt x="62" y="84"/>
                </a:cubicBezTo>
                <a:cubicBezTo>
                  <a:pt x="63" y="85"/>
                  <a:pt x="64" y="86"/>
                  <a:pt x="65" y="87"/>
                </a:cubicBezTo>
                <a:cubicBezTo>
                  <a:pt x="33" y="110"/>
                  <a:pt x="33" y="110"/>
                  <a:pt x="33" y="110"/>
                </a:cubicBezTo>
                <a:lnTo>
                  <a:pt x="57" y="79"/>
                </a:lnTo>
                <a:close/>
                <a:moveTo>
                  <a:pt x="45" y="124"/>
                </a:moveTo>
                <a:cubicBezTo>
                  <a:pt x="44" y="123"/>
                  <a:pt x="44" y="123"/>
                  <a:pt x="44" y="123"/>
                </a:cubicBezTo>
                <a:cubicBezTo>
                  <a:pt x="42" y="120"/>
                  <a:pt x="39" y="116"/>
                  <a:pt x="35" y="113"/>
                </a:cubicBezTo>
                <a:cubicBezTo>
                  <a:pt x="68" y="90"/>
                  <a:pt x="68" y="90"/>
                  <a:pt x="68" y="90"/>
                </a:cubicBezTo>
                <a:cubicBezTo>
                  <a:pt x="76" y="97"/>
                  <a:pt x="83" y="101"/>
                  <a:pt x="88" y="102"/>
                </a:cubicBezTo>
                <a:lnTo>
                  <a:pt x="45" y="12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78" name="组合 252出自【趣你的PPT】(微信:qunideppt)：最优质的PPT资源库"/>
          <p:cNvGrpSpPr>
            <a:grpSpLocks/>
          </p:cNvGrpSpPr>
          <p:nvPr/>
        </p:nvGrpSpPr>
        <p:grpSpPr bwMode="auto">
          <a:xfrm>
            <a:off x="3101975" y="3222625"/>
            <a:ext cx="250825" cy="384175"/>
            <a:chOff x="3379347" y="3136352"/>
            <a:chExt cx="225983" cy="347176"/>
          </a:xfrm>
        </p:grpSpPr>
        <p:sp>
          <p:nvSpPr>
            <p:cNvPr id="413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96660" y="3291260"/>
              <a:ext cx="192268" cy="192268"/>
            </a:xfrm>
            <a:custGeom>
              <a:avLst/>
              <a:gdLst>
                <a:gd name="T0" fmla="*/ 205346545 w 89"/>
                <a:gd name="T1" fmla="*/ 415359369 h 89"/>
                <a:gd name="T2" fmla="*/ 0 w 89"/>
                <a:gd name="T3" fmla="*/ 210012824 h 89"/>
                <a:gd name="T4" fmla="*/ 205346545 w 89"/>
                <a:gd name="T5" fmla="*/ 0 h 89"/>
                <a:gd name="T6" fmla="*/ 415359369 w 89"/>
                <a:gd name="T7" fmla="*/ 210012824 h 89"/>
                <a:gd name="T8" fmla="*/ 205346545 w 89"/>
                <a:gd name="T9" fmla="*/ 415359369 h 89"/>
                <a:gd name="T10" fmla="*/ 205346545 w 89"/>
                <a:gd name="T11" fmla="*/ 37336717 h 89"/>
                <a:gd name="T12" fmla="*/ 37336717 w 89"/>
                <a:gd name="T13" fmla="*/ 210012824 h 89"/>
                <a:gd name="T14" fmla="*/ 205346545 w 89"/>
                <a:gd name="T15" fmla="*/ 378022651 h 89"/>
                <a:gd name="T16" fmla="*/ 378022651 w 89"/>
                <a:gd name="T17" fmla="*/ 210012824 h 89"/>
                <a:gd name="T18" fmla="*/ 205346545 w 89"/>
                <a:gd name="T19" fmla="*/ 37336717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9" h="89">
                  <a:moveTo>
                    <a:pt x="44" y="89"/>
                  </a:move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69"/>
                    <a:pt x="69" y="89"/>
                    <a:pt x="44" y="89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5"/>
                  </a:cubicBezTo>
                  <a:cubicBezTo>
                    <a:pt x="8" y="65"/>
                    <a:pt x="24" y="81"/>
                    <a:pt x="44" y="81"/>
                  </a:cubicBezTo>
                  <a:cubicBezTo>
                    <a:pt x="65" y="81"/>
                    <a:pt x="81" y="65"/>
                    <a:pt x="81" y="45"/>
                  </a:cubicBezTo>
                  <a:cubicBezTo>
                    <a:pt x="81" y="24"/>
                    <a:pt x="65" y="8"/>
                    <a:pt x="44" y="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22175" y="3317685"/>
              <a:ext cx="140328" cy="139417"/>
            </a:xfrm>
            <a:custGeom>
              <a:avLst/>
              <a:gdLst>
                <a:gd name="T0" fmla="*/ 149147075 w 65"/>
                <a:gd name="T1" fmla="*/ 0 h 65"/>
                <a:gd name="T2" fmla="*/ 0 w 65"/>
                <a:gd name="T3" fmla="*/ 151816533 h 65"/>
                <a:gd name="T4" fmla="*/ 149147075 w 65"/>
                <a:gd name="T5" fmla="*/ 299032306 h 65"/>
                <a:gd name="T6" fmla="*/ 302953040 w 65"/>
                <a:gd name="T7" fmla="*/ 151816533 h 65"/>
                <a:gd name="T8" fmla="*/ 149147075 w 65"/>
                <a:gd name="T9" fmla="*/ 0 h 65"/>
                <a:gd name="T10" fmla="*/ 172450159 w 65"/>
                <a:gd name="T11" fmla="*/ 262228363 h 65"/>
                <a:gd name="T12" fmla="*/ 139824978 w 65"/>
                <a:gd name="T13" fmla="*/ 262228363 h 65"/>
                <a:gd name="T14" fmla="*/ 139824978 w 65"/>
                <a:gd name="T15" fmla="*/ 69007125 h 65"/>
                <a:gd name="T16" fmla="*/ 107199798 w 65"/>
                <a:gd name="T17" fmla="*/ 101210307 h 65"/>
                <a:gd name="T18" fmla="*/ 107199798 w 65"/>
                <a:gd name="T19" fmla="*/ 69007125 h 65"/>
                <a:gd name="T20" fmla="*/ 139824978 w 65"/>
                <a:gd name="T21" fmla="*/ 41404704 h 65"/>
                <a:gd name="T22" fmla="*/ 172450159 w 65"/>
                <a:gd name="T23" fmla="*/ 41404704 h 65"/>
                <a:gd name="T24" fmla="*/ 172450159 w 65"/>
                <a:gd name="T25" fmla="*/ 262228363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5" h="65">
                  <a:moveTo>
                    <a:pt x="32" y="0"/>
                  </a:move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14" y="65"/>
                    <a:pt x="32" y="65"/>
                  </a:cubicBezTo>
                  <a:cubicBezTo>
                    <a:pt x="51" y="65"/>
                    <a:pt x="65" y="51"/>
                    <a:pt x="65" y="33"/>
                  </a:cubicBezTo>
                  <a:cubicBezTo>
                    <a:pt x="65" y="15"/>
                    <a:pt x="51" y="0"/>
                    <a:pt x="32" y="0"/>
                  </a:cubicBezTo>
                  <a:close/>
                  <a:moveTo>
                    <a:pt x="37" y="57"/>
                  </a:moveTo>
                  <a:cubicBezTo>
                    <a:pt x="30" y="57"/>
                    <a:pt x="30" y="57"/>
                    <a:pt x="30" y="5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7" y="9"/>
                    <a:pt x="37" y="9"/>
                    <a:pt x="37" y="9"/>
                  </a:cubicBezTo>
                  <a:lnTo>
                    <a:pt x="37" y="5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53156" y="3250255"/>
              <a:ext cx="79276" cy="47384"/>
            </a:xfrm>
            <a:custGeom>
              <a:avLst/>
              <a:gdLst>
                <a:gd name="T0" fmla="*/ 72237749 w 87"/>
                <a:gd name="T1" fmla="*/ 43177759 h 52"/>
                <a:gd name="T2" fmla="*/ 0 w 87"/>
                <a:gd name="T3" fmla="*/ 43177759 h 52"/>
                <a:gd name="T4" fmla="*/ 0 w 87"/>
                <a:gd name="T5" fmla="*/ 0 h 52"/>
                <a:gd name="T6" fmla="*/ 72237749 w 87"/>
                <a:gd name="T7" fmla="*/ 0 h 52"/>
                <a:gd name="T8" fmla="*/ 72237749 w 87"/>
                <a:gd name="T9" fmla="*/ 43177759 h 52"/>
                <a:gd name="T10" fmla="*/ 9133142 w 87"/>
                <a:gd name="T11" fmla="*/ 34043582 h 52"/>
                <a:gd name="T12" fmla="*/ 62273576 w 87"/>
                <a:gd name="T13" fmla="*/ 34043582 h 52"/>
                <a:gd name="T14" fmla="*/ 62273576 w 87"/>
                <a:gd name="T15" fmla="*/ 9964308 h 52"/>
                <a:gd name="T16" fmla="*/ 9133142 w 87"/>
                <a:gd name="T17" fmla="*/ 9964308 h 52"/>
                <a:gd name="T18" fmla="*/ 9133142 w 87"/>
                <a:gd name="T19" fmla="*/ 34043582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7" h="52">
                  <a:moveTo>
                    <a:pt x="87" y="52"/>
                  </a:moveTo>
                  <a:lnTo>
                    <a:pt x="0" y="52"/>
                  </a:lnTo>
                  <a:lnTo>
                    <a:pt x="0" y="0"/>
                  </a:lnTo>
                  <a:lnTo>
                    <a:pt x="87" y="0"/>
                  </a:lnTo>
                  <a:lnTo>
                    <a:pt x="87" y="52"/>
                  </a:lnTo>
                  <a:close/>
                  <a:moveTo>
                    <a:pt x="11" y="41"/>
                  </a:moveTo>
                  <a:lnTo>
                    <a:pt x="75" y="41"/>
                  </a:lnTo>
                  <a:lnTo>
                    <a:pt x="75" y="12"/>
                  </a:lnTo>
                  <a:lnTo>
                    <a:pt x="11" y="12"/>
                  </a:lnTo>
                  <a:lnTo>
                    <a:pt x="11" y="4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79347" y="3136352"/>
              <a:ext cx="225983" cy="133949"/>
            </a:xfrm>
            <a:custGeom>
              <a:avLst/>
              <a:gdLst>
                <a:gd name="T0" fmla="*/ 172707508 w 248"/>
                <a:gd name="T1" fmla="*/ 0 h 147"/>
                <a:gd name="T2" fmla="*/ 102129736 w 248"/>
                <a:gd name="T3" fmla="*/ 70577455 h 147"/>
                <a:gd name="T4" fmla="*/ 33213122 w 248"/>
                <a:gd name="T5" fmla="*/ 0 h 147"/>
                <a:gd name="T6" fmla="*/ 0 w 248"/>
                <a:gd name="T7" fmla="*/ 33212973 h 147"/>
                <a:gd name="T8" fmla="*/ 88845034 w 248"/>
                <a:gd name="T9" fmla="*/ 122056698 h 147"/>
                <a:gd name="T10" fmla="*/ 117905719 w 248"/>
                <a:gd name="T11" fmla="*/ 122056698 h 147"/>
                <a:gd name="T12" fmla="*/ 205920630 w 248"/>
                <a:gd name="T13" fmla="*/ 33212973 h 147"/>
                <a:gd name="T14" fmla="*/ 172707508 w 248"/>
                <a:gd name="T15" fmla="*/ 0 h 147"/>
                <a:gd name="T16" fmla="*/ 172707508 w 248"/>
                <a:gd name="T17" fmla="*/ 9964165 h 147"/>
                <a:gd name="T18" fmla="*/ 196787454 w 248"/>
                <a:gd name="T19" fmla="*/ 33212973 h 147"/>
                <a:gd name="T20" fmla="*/ 132021456 w 248"/>
                <a:gd name="T21" fmla="*/ 97977771 h 147"/>
                <a:gd name="T22" fmla="*/ 107942420 w 248"/>
                <a:gd name="T23" fmla="*/ 74728963 h 147"/>
                <a:gd name="T24" fmla="*/ 172707508 w 248"/>
                <a:gd name="T25" fmla="*/ 9964165 h 1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8" h="147">
                  <a:moveTo>
                    <a:pt x="208" y="0"/>
                  </a:moveTo>
                  <a:lnTo>
                    <a:pt x="123" y="85"/>
                  </a:lnTo>
                  <a:lnTo>
                    <a:pt x="40" y="0"/>
                  </a:lnTo>
                  <a:lnTo>
                    <a:pt x="0" y="40"/>
                  </a:lnTo>
                  <a:lnTo>
                    <a:pt x="107" y="147"/>
                  </a:lnTo>
                  <a:lnTo>
                    <a:pt x="142" y="147"/>
                  </a:lnTo>
                  <a:lnTo>
                    <a:pt x="248" y="40"/>
                  </a:lnTo>
                  <a:lnTo>
                    <a:pt x="208" y="0"/>
                  </a:lnTo>
                  <a:close/>
                  <a:moveTo>
                    <a:pt x="208" y="12"/>
                  </a:moveTo>
                  <a:lnTo>
                    <a:pt x="237" y="40"/>
                  </a:lnTo>
                  <a:lnTo>
                    <a:pt x="159" y="118"/>
                  </a:lnTo>
                  <a:lnTo>
                    <a:pt x="130" y="90"/>
                  </a:lnTo>
                  <a:lnTo>
                    <a:pt x="208" y="1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9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57613" y="3222625"/>
            <a:ext cx="388937" cy="385763"/>
          </a:xfrm>
          <a:custGeom>
            <a:avLst/>
            <a:gdLst>
              <a:gd name="T0" fmla="*/ 461212471 w 163"/>
              <a:gd name="T1" fmla="*/ 0 h 162"/>
              <a:gd name="T2" fmla="*/ 0 w 163"/>
              <a:gd name="T3" fmla="*/ 460710560 h 162"/>
              <a:gd name="T4" fmla="*/ 461212471 w 163"/>
              <a:gd name="T5" fmla="*/ 921418738 h 162"/>
              <a:gd name="T6" fmla="*/ 928120602 w 163"/>
              <a:gd name="T7" fmla="*/ 460710560 h 162"/>
              <a:gd name="T8" fmla="*/ 461212471 w 163"/>
              <a:gd name="T9" fmla="*/ 0 h 162"/>
              <a:gd name="T10" fmla="*/ 347332672 w 163"/>
              <a:gd name="T11" fmla="*/ 426582440 h 162"/>
              <a:gd name="T12" fmla="*/ 279006224 w 163"/>
              <a:gd name="T13" fmla="*/ 358328583 h 162"/>
              <a:gd name="T14" fmla="*/ 347332672 w 163"/>
              <a:gd name="T15" fmla="*/ 290077107 h 162"/>
              <a:gd name="T16" fmla="*/ 415661506 w 163"/>
              <a:gd name="T17" fmla="*/ 358328583 h 162"/>
              <a:gd name="T18" fmla="*/ 347332672 w 163"/>
              <a:gd name="T19" fmla="*/ 426582440 h 162"/>
              <a:gd name="T20" fmla="*/ 415661506 w 163"/>
              <a:gd name="T21" fmla="*/ 210448004 h 162"/>
              <a:gd name="T22" fmla="*/ 501070162 w 163"/>
              <a:gd name="T23" fmla="*/ 125130087 h 162"/>
              <a:gd name="T24" fmla="*/ 580787930 w 163"/>
              <a:gd name="T25" fmla="*/ 210448004 h 162"/>
              <a:gd name="T26" fmla="*/ 501070162 w 163"/>
              <a:gd name="T27" fmla="*/ 290077107 h 162"/>
              <a:gd name="T28" fmla="*/ 415661506 w 163"/>
              <a:gd name="T29" fmla="*/ 210448004 h 162"/>
              <a:gd name="T30" fmla="*/ 569398996 w 163"/>
              <a:gd name="T31" fmla="*/ 528962036 h 162"/>
              <a:gd name="T32" fmla="*/ 483990339 w 163"/>
              <a:gd name="T33" fmla="*/ 443646500 h 162"/>
              <a:gd name="T34" fmla="*/ 569398996 w 163"/>
              <a:gd name="T35" fmla="*/ 358328583 h 162"/>
              <a:gd name="T36" fmla="*/ 654810038 w 163"/>
              <a:gd name="T37" fmla="*/ 443646500 h 162"/>
              <a:gd name="T38" fmla="*/ 569398996 w 163"/>
              <a:gd name="T39" fmla="*/ 528962036 h 16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3" h="162">
                <a:moveTo>
                  <a:pt x="81" y="0"/>
                </a:moveTo>
                <a:cubicBezTo>
                  <a:pt x="36" y="0"/>
                  <a:pt x="0" y="36"/>
                  <a:pt x="0" y="81"/>
                </a:cubicBezTo>
                <a:cubicBezTo>
                  <a:pt x="0" y="126"/>
                  <a:pt x="36" y="162"/>
                  <a:pt x="81" y="162"/>
                </a:cubicBezTo>
                <a:cubicBezTo>
                  <a:pt x="126" y="162"/>
                  <a:pt x="163" y="126"/>
                  <a:pt x="163" y="81"/>
                </a:cubicBezTo>
                <a:cubicBezTo>
                  <a:pt x="163" y="36"/>
                  <a:pt x="126" y="0"/>
                  <a:pt x="81" y="0"/>
                </a:cubicBezTo>
                <a:close/>
                <a:moveTo>
                  <a:pt x="61" y="75"/>
                </a:moveTo>
                <a:cubicBezTo>
                  <a:pt x="55" y="75"/>
                  <a:pt x="49" y="70"/>
                  <a:pt x="49" y="63"/>
                </a:cubicBezTo>
                <a:cubicBezTo>
                  <a:pt x="49" y="56"/>
                  <a:pt x="55" y="51"/>
                  <a:pt x="61" y="51"/>
                </a:cubicBezTo>
                <a:cubicBezTo>
                  <a:pt x="68" y="51"/>
                  <a:pt x="73" y="56"/>
                  <a:pt x="73" y="63"/>
                </a:cubicBezTo>
                <a:cubicBezTo>
                  <a:pt x="73" y="70"/>
                  <a:pt x="68" y="75"/>
                  <a:pt x="61" y="75"/>
                </a:cubicBezTo>
                <a:close/>
                <a:moveTo>
                  <a:pt x="73" y="37"/>
                </a:moveTo>
                <a:cubicBezTo>
                  <a:pt x="73" y="29"/>
                  <a:pt x="80" y="22"/>
                  <a:pt x="88" y="22"/>
                </a:cubicBezTo>
                <a:cubicBezTo>
                  <a:pt x="96" y="22"/>
                  <a:pt x="102" y="29"/>
                  <a:pt x="102" y="37"/>
                </a:cubicBezTo>
                <a:cubicBezTo>
                  <a:pt x="102" y="45"/>
                  <a:pt x="96" y="51"/>
                  <a:pt x="88" y="51"/>
                </a:cubicBezTo>
                <a:cubicBezTo>
                  <a:pt x="80" y="51"/>
                  <a:pt x="73" y="45"/>
                  <a:pt x="73" y="37"/>
                </a:cubicBezTo>
                <a:close/>
                <a:moveTo>
                  <a:pt x="100" y="93"/>
                </a:moveTo>
                <a:cubicBezTo>
                  <a:pt x="92" y="93"/>
                  <a:pt x="85" y="86"/>
                  <a:pt x="85" y="78"/>
                </a:cubicBezTo>
                <a:cubicBezTo>
                  <a:pt x="85" y="70"/>
                  <a:pt x="92" y="63"/>
                  <a:pt x="100" y="63"/>
                </a:cubicBezTo>
                <a:cubicBezTo>
                  <a:pt x="108" y="63"/>
                  <a:pt x="115" y="70"/>
                  <a:pt x="115" y="78"/>
                </a:cubicBezTo>
                <a:cubicBezTo>
                  <a:pt x="115" y="86"/>
                  <a:pt x="108" y="93"/>
                  <a:pt x="100" y="93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97388" y="3224213"/>
            <a:ext cx="385762" cy="384175"/>
          </a:xfrm>
          <a:custGeom>
            <a:avLst/>
            <a:gdLst>
              <a:gd name="T0" fmla="*/ 458282860 w 161"/>
              <a:gd name="T1" fmla="*/ 0 h 161"/>
              <a:gd name="T2" fmla="*/ 0 w 161"/>
              <a:gd name="T3" fmla="*/ 456397514 h 161"/>
              <a:gd name="T4" fmla="*/ 458282860 w 161"/>
              <a:gd name="T5" fmla="*/ 918500384 h 161"/>
              <a:gd name="T6" fmla="*/ 922294645 w 161"/>
              <a:gd name="T7" fmla="*/ 456397514 h 161"/>
              <a:gd name="T8" fmla="*/ 458282860 w 161"/>
              <a:gd name="T9" fmla="*/ 0 h 161"/>
              <a:gd name="T10" fmla="*/ 458282860 w 161"/>
              <a:gd name="T11" fmla="*/ 804400409 h 161"/>
              <a:gd name="T12" fmla="*/ 171855773 w 161"/>
              <a:gd name="T13" fmla="*/ 513446308 h 161"/>
              <a:gd name="T14" fmla="*/ 458282860 w 161"/>
              <a:gd name="T15" fmla="*/ 222494593 h 161"/>
              <a:gd name="T16" fmla="*/ 750438872 w 161"/>
              <a:gd name="T17" fmla="*/ 513446308 h 161"/>
              <a:gd name="T18" fmla="*/ 458282860 w 161"/>
              <a:gd name="T19" fmla="*/ 804400409 h 16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61" h="161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5"/>
                  <a:pt x="36" y="161"/>
                  <a:pt x="80" y="161"/>
                </a:cubicBezTo>
                <a:cubicBezTo>
                  <a:pt x="125" y="161"/>
                  <a:pt x="161" y="125"/>
                  <a:pt x="161" y="80"/>
                </a:cubicBezTo>
                <a:cubicBezTo>
                  <a:pt x="161" y="36"/>
                  <a:pt x="125" y="0"/>
                  <a:pt x="80" y="0"/>
                </a:cubicBezTo>
                <a:close/>
                <a:moveTo>
                  <a:pt x="80" y="141"/>
                </a:moveTo>
                <a:cubicBezTo>
                  <a:pt x="52" y="141"/>
                  <a:pt x="30" y="118"/>
                  <a:pt x="30" y="90"/>
                </a:cubicBezTo>
                <a:cubicBezTo>
                  <a:pt x="30" y="62"/>
                  <a:pt x="52" y="39"/>
                  <a:pt x="80" y="39"/>
                </a:cubicBezTo>
                <a:cubicBezTo>
                  <a:pt x="108" y="39"/>
                  <a:pt x="131" y="62"/>
                  <a:pt x="131" y="90"/>
                </a:cubicBezTo>
                <a:cubicBezTo>
                  <a:pt x="131" y="118"/>
                  <a:pt x="108" y="141"/>
                  <a:pt x="80" y="14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29150" y="3348038"/>
            <a:ext cx="119063" cy="184150"/>
          </a:xfrm>
          <a:custGeom>
            <a:avLst/>
            <a:gdLst>
              <a:gd name="T0" fmla="*/ 198718528 w 50"/>
              <a:gd name="T1" fmla="*/ 205597496 h 77"/>
              <a:gd name="T2" fmla="*/ 198718528 w 50"/>
              <a:gd name="T3" fmla="*/ 205597496 h 77"/>
              <a:gd name="T4" fmla="*/ 272528063 w 50"/>
              <a:gd name="T5" fmla="*/ 108509790 h 77"/>
              <a:gd name="T6" fmla="*/ 147619070 w 50"/>
              <a:gd name="T7" fmla="*/ 0 h 77"/>
              <a:gd name="T8" fmla="*/ 17033153 w 50"/>
              <a:gd name="T9" fmla="*/ 114220831 h 77"/>
              <a:gd name="T10" fmla="*/ 85165764 w 50"/>
              <a:gd name="T11" fmla="*/ 211308538 h 77"/>
              <a:gd name="T12" fmla="*/ 85165764 w 50"/>
              <a:gd name="T13" fmla="*/ 211308538 h 77"/>
              <a:gd name="T14" fmla="*/ 0 w 50"/>
              <a:gd name="T15" fmla="*/ 325526977 h 77"/>
              <a:gd name="T16" fmla="*/ 141942146 w 50"/>
              <a:gd name="T17" fmla="*/ 439747808 h 77"/>
              <a:gd name="T18" fmla="*/ 283884292 w 50"/>
              <a:gd name="T19" fmla="*/ 314104894 h 77"/>
              <a:gd name="T20" fmla="*/ 198718528 w 50"/>
              <a:gd name="T21" fmla="*/ 205597496 h 77"/>
              <a:gd name="T22" fmla="*/ 73809535 w 50"/>
              <a:gd name="T23" fmla="*/ 108509790 h 77"/>
              <a:gd name="T24" fmla="*/ 147619070 w 50"/>
              <a:gd name="T25" fmla="*/ 45688332 h 77"/>
              <a:gd name="T26" fmla="*/ 215751681 w 50"/>
              <a:gd name="T27" fmla="*/ 114220831 h 77"/>
              <a:gd name="T28" fmla="*/ 153298375 w 50"/>
              <a:gd name="T29" fmla="*/ 188464371 h 77"/>
              <a:gd name="T30" fmla="*/ 73809535 w 50"/>
              <a:gd name="T31" fmla="*/ 108509790 h 77"/>
              <a:gd name="T32" fmla="*/ 141942146 w 50"/>
              <a:gd name="T33" fmla="*/ 399770518 h 77"/>
              <a:gd name="T34" fmla="*/ 62455687 w 50"/>
              <a:gd name="T35" fmla="*/ 319815936 h 77"/>
              <a:gd name="T36" fmla="*/ 136265222 w 50"/>
              <a:gd name="T37" fmla="*/ 228439271 h 77"/>
              <a:gd name="T38" fmla="*/ 227107910 w 50"/>
              <a:gd name="T39" fmla="*/ 319815936 h 77"/>
              <a:gd name="T40" fmla="*/ 141942146 w 50"/>
              <a:gd name="T41" fmla="*/ 399770518 h 7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0" h="77">
                <a:moveTo>
                  <a:pt x="35" y="36"/>
                </a:moveTo>
                <a:cubicBezTo>
                  <a:pt x="35" y="36"/>
                  <a:pt x="35" y="36"/>
                  <a:pt x="35" y="36"/>
                </a:cubicBezTo>
                <a:cubicBezTo>
                  <a:pt x="45" y="32"/>
                  <a:pt x="48" y="25"/>
                  <a:pt x="48" y="19"/>
                </a:cubicBezTo>
                <a:cubicBezTo>
                  <a:pt x="48" y="9"/>
                  <a:pt x="40" y="0"/>
                  <a:pt x="26" y="0"/>
                </a:cubicBezTo>
                <a:cubicBezTo>
                  <a:pt x="13" y="0"/>
                  <a:pt x="3" y="8"/>
                  <a:pt x="3" y="20"/>
                </a:cubicBezTo>
                <a:cubicBezTo>
                  <a:pt x="3" y="26"/>
                  <a:pt x="7" y="33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6" y="41"/>
                  <a:pt x="0" y="48"/>
                  <a:pt x="0" y="57"/>
                </a:cubicBezTo>
                <a:cubicBezTo>
                  <a:pt x="0" y="68"/>
                  <a:pt x="10" y="77"/>
                  <a:pt x="25" y="77"/>
                </a:cubicBezTo>
                <a:cubicBezTo>
                  <a:pt x="39" y="77"/>
                  <a:pt x="50" y="68"/>
                  <a:pt x="50" y="55"/>
                </a:cubicBezTo>
                <a:cubicBezTo>
                  <a:pt x="50" y="47"/>
                  <a:pt x="45" y="40"/>
                  <a:pt x="35" y="36"/>
                </a:cubicBezTo>
                <a:close/>
                <a:moveTo>
                  <a:pt x="13" y="19"/>
                </a:moveTo>
                <a:cubicBezTo>
                  <a:pt x="13" y="13"/>
                  <a:pt x="17" y="8"/>
                  <a:pt x="26" y="8"/>
                </a:cubicBezTo>
                <a:cubicBezTo>
                  <a:pt x="35" y="8"/>
                  <a:pt x="38" y="14"/>
                  <a:pt x="38" y="20"/>
                </a:cubicBezTo>
                <a:cubicBezTo>
                  <a:pt x="38" y="26"/>
                  <a:pt x="33" y="31"/>
                  <a:pt x="27" y="33"/>
                </a:cubicBezTo>
                <a:cubicBezTo>
                  <a:pt x="18" y="31"/>
                  <a:pt x="13" y="27"/>
                  <a:pt x="13" y="19"/>
                </a:cubicBezTo>
                <a:close/>
                <a:moveTo>
                  <a:pt x="25" y="70"/>
                </a:moveTo>
                <a:cubicBezTo>
                  <a:pt x="16" y="70"/>
                  <a:pt x="10" y="63"/>
                  <a:pt x="11" y="56"/>
                </a:cubicBezTo>
                <a:cubicBezTo>
                  <a:pt x="11" y="49"/>
                  <a:pt x="15" y="43"/>
                  <a:pt x="24" y="40"/>
                </a:cubicBezTo>
                <a:cubicBezTo>
                  <a:pt x="34" y="43"/>
                  <a:pt x="40" y="48"/>
                  <a:pt x="40" y="56"/>
                </a:cubicBezTo>
                <a:cubicBezTo>
                  <a:pt x="40" y="64"/>
                  <a:pt x="34" y="70"/>
                  <a:pt x="25" y="7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2" name="出自【趣你的PPT】(微信:qunideppt)：最优质的PPT资源库"/>
          <p:cNvSpPr>
            <a:spLocks/>
          </p:cNvSpPr>
          <p:nvPr/>
        </p:nvSpPr>
        <p:spPr bwMode="auto">
          <a:xfrm>
            <a:off x="5213350" y="3241675"/>
            <a:ext cx="361950" cy="360363"/>
          </a:xfrm>
          <a:custGeom>
            <a:avLst/>
            <a:gdLst>
              <a:gd name="T0" fmla="*/ 778669507 w 151"/>
              <a:gd name="T1" fmla="*/ 547238660 h 151"/>
              <a:gd name="T2" fmla="*/ 721414290 w 151"/>
              <a:gd name="T3" fmla="*/ 524437944 h 151"/>
              <a:gd name="T4" fmla="*/ 750041899 w 151"/>
              <a:gd name="T5" fmla="*/ 444630666 h 151"/>
              <a:gd name="T6" fmla="*/ 681336118 w 151"/>
              <a:gd name="T7" fmla="*/ 410429592 h 151"/>
              <a:gd name="T8" fmla="*/ 641257946 w 151"/>
              <a:gd name="T9" fmla="*/ 478834126 h 151"/>
              <a:gd name="T10" fmla="*/ 589726813 w 151"/>
              <a:gd name="T11" fmla="*/ 450332038 h 151"/>
              <a:gd name="T12" fmla="*/ 629807382 w 151"/>
              <a:gd name="T13" fmla="*/ 381927504 h 151"/>
              <a:gd name="T14" fmla="*/ 561099205 w 151"/>
              <a:gd name="T15" fmla="*/ 319221955 h 151"/>
              <a:gd name="T16" fmla="*/ 503843988 w 151"/>
              <a:gd name="T17" fmla="*/ 376226132 h 151"/>
              <a:gd name="T18" fmla="*/ 463765816 w 151"/>
              <a:gd name="T19" fmla="*/ 336323685 h 151"/>
              <a:gd name="T20" fmla="*/ 515296949 w 151"/>
              <a:gd name="T21" fmla="*/ 279319509 h 151"/>
              <a:gd name="T22" fmla="*/ 463765816 w 151"/>
              <a:gd name="T23" fmla="*/ 205213603 h 151"/>
              <a:gd name="T24" fmla="*/ 389335952 w 151"/>
              <a:gd name="T25" fmla="*/ 239417063 h 151"/>
              <a:gd name="T26" fmla="*/ 366432427 w 151"/>
              <a:gd name="T27" fmla="*/ 188114259 h 151"/>
              <a:gd name="T28" fmla="*/ 435138208 w 151"/>
              <a:gd name="T29" fmla="*/ 153910799 h 151"/>
              <a:gd name="T30" fmla="*/ 412237080 w 151"/>
              <a:gd name="T31" fmla="*/ 91207637 h 151"/>
              <a:gd name="T32" fmla="*/ 314903691 w 151"/>
              <a:gd name="T33" fmla="*/ 114008353 h 151"/>
              <a:gd name="T34" fmla="*/ 303453127 w 151"/>
              <a:gd name="T35" fmla="*/ 57004176 h 151"/>
              <a:gd name="T36" fmla="*/ 395060035 w 151"/>
              <a:gd name="T37" fmla="*/ 34203460 h 151"/>
              <a:gd name="T38" fmla="*/ 389335952 w 151"/>
              <a:gd name="T39" fmla="*/ 0 h 151"/>
              <a:gd name="T40" fmla="*/ 125960997 w 151"/>
              <a:gd name="T41" fmla="*/ 125408711 h 151"/>
              <a:gd name="T42" fmla="*/ 0 w 151"/>
              <a:gd name="T43" fmla="*/ 393327862 h 151"/>
              <a:gd name="T44" fmla="*/ 45804653 w 151"/>
              <a:gd name="T45" fmla="*/ 399029234 h 151"/>
              <a:gd name="T46" fmla="*/ 80156344 w 151"/>
              <a:gd name="T47" fmla="*/ 307821597 h 151"/>
              <a:gd name="T48" fmla="*/ 131687477 w 151"/>
              <a:gd name="T49" fmla="*/ 324923327 h 151"/>
              <a:gd name="T50" fmla="*/ 103059869 w 151"/>
              <a:gd name="T51" fmla="*/ 416130964 h 151"/>
              <a:gd name="T52" fmla="*/ 171765650 w 151"/>
              <a:gd name="T53" fmla="*/ 444630666 h 151"/>
              <a:gd name="T54" fmla="*/ 211843822 w 151"/>
              <a:gd name="T55" fmla="*/ 370527146 h 151"/>
              <a:gd name="T56" fmla="*/ 263372558 w 151"/>
              <a:gd name="T57" fmla="*/ 399029234 h 151"/>
              <a:gd name="T58" fmla="*/ 217570302 w 151"/>
              <a:gd name="T59" fmla="*/ 478834126 h 151"/>
              <a:gd name="T60" fmla="*/ 292000166 w 151"/>
              <a:gd name="T61" fmla="*/ 535838302 h 151"/>
              <a:gd name="T62" fmla="*/ 354981863 w 151"/>
              <a:gd name="T63" fmla="*/ 473132754 h 151"/>
              <a:gd name="T64" fmla="*/ 395060035 w 151"/>
              <a:gd name="T65" fmla="*/ 518736572 h 151"/>
              <a:gd name="T66" fmla="*/ 332080735 w 151"/>
              <a:gd name="T67" fmla="*/ 575740749 h 151"/>
              <a:gd name="T68" fmla="*/ 389335952 w 151"/>
              <a:gd name="T69" fmla="*/ 644145283 h 151"/>
              <a:gd name="T70" fmla="*/ 463765816 w 151"/>
              <a:gd name="T71" fmla="*/ 609944209 h 151"/>
              <a:gd name="T72" fmla="*/ 492393424 w 151"/>
              <a:gd name="T73" fmla="*/ 661247013 h 151"/>
              <a:gd name="T74" fmla="*/ 417963560 w 151"/>
              <a:gd name="T75" fmla="*/ 695450473 h 151"/>
              <a:gd name="T76" fmla="*/ 446588772 w 151"/>
              <a:gd name="T77" fmla="*/ 758153635 h 151"/>
              <a:gd name="T78" fmla="*/ 543924557 w 151"/>
              <a:gd name="T79" fmla="*/ 735352919 h 151"/>
              <a:gd name="T80" fmla="*/ 555375121 w 151"/>
              <a:gd name="T81" fmla="*/ 792357096 h 151"/>
              <a:gd name="T82" fmla="*/ 463765816 w 151"/>
              <a:gd name="T83" fmla="*/ 815157812 h 151"/>
              <a:gd name="T84" fmla="*/ 469492296 w 151"/>
              <a:gd name="T85" fmla="*/ 860761630 h 151"/>
              <a:gd name="T86" fmla="*/ 738591335 w 151"/>
              <a:gd name="T87" fmla="*/ 735352919 h 151"/>
              <a:gd name="T88" fmla="*/ 864552332 w 151"/>
              <a:gd name="T89" fmla="*/ 473132754 h 151"/>
              <a:gd name="T90" fmla="*/ 807297115 w 151"/>
              <a:gd name="T91" fmla="*/ 461732396 h 151"/>
              <a:gd name="T92" fmla="*/ 778669507 w 151"/>
              <a:gd name="T93" fmla="*/ 547238660 h 15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51" h="151">
                <a:moveTo>
                  <a:pt x="136" y="96"/>
                </a:moveTo>
                <a:cubicBezTo>
                  <a:pt x="126" y="92"/>
                  <a:pt x="126" y="92"/>
                  <a:pt x="126" y="92"/>
                </a:cubicBezTo>
                <a:cubicBezTo>
                  <a:pt x="131" y="78"/>
                  <a:pt x="131" y="78"/>
                  <a:pt x="131" y="78"/>
                </a:cubicBezTo>
                <a:cubicBezTo>
                  <a:pt x="127" y="76"/>
                  <a:pt x="123" y="75"/>
                  <a:pt x="119" y="72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03" y="79"/>
                  <a:pt x="103" y="79"/>
                  <a:pt x="103" y="79"/>
                </a:cubicBezTo>
                <a:cubicBezTo>
                  <a:pt x="110" y="67"/>
                  <a:pt x="110" y="67"/>
                  <a:pt x="110" y="67"/>
                </a:cubicBezTo>
                <a:cubicBezTo>
                  <a:pt x="106" y="64"/>
                  <a:pt x="102" y="60"/>
                  <a:pt x="98" y="56"/>
                </a:cubicBezTo>
                <a:cubicBezTo>
                  <a:pt x="88" y="66"/>
                  <a:pt x="88" y="66"/>
                  <a:pt x="88" y="66"/>
                </a:cubicBezTo>
                <a:cubicBezTo>
                  <a:pt x="81" y="59"/>
                  <a:pt x="81" y="59"/>
                  <a:pt x="81" y="59"/>
                </a:cubicBezTo>
                <a:cubicBezTo>
                  <a:pt x="90" y="49"/>
                  <a:pt x="90" y="49"/>
                  <a:pt x="90" y="49"/>
                </a:cubicBezTo>
                <a:cubicBezTo>
                  <a:pt x="87" y="45"/>
                  <a:pt x="84" y="41"/>
                  <a:pt x="81" y="36"/>
                </a:cubicBezTo>
                <a:cubicBezTo>
                  <a:pt x="68" y="42"/>
                  <a:pt x="68" y="42"/>
                  <a:pt x="68" y="42"/>
                </a:cubicBezTo>
                <a:cubicBezTo>
                  <a:pt x="64" y="33"/>
                  <a:pt x="64" y="33"/>
                  <a:pt x="64" y="33"/>
                </a:cubicBezTo>
                <a:cubicBezTo>
                  <a:pt x="76" y="27"/>
                  <a:pt x="76" y="27"/>
                  <a:pt x="76" y="27"/>
                </a:cubicBezTo>
                <a:cubicBezTo>
                  <a:pt x="74" y="24"/>
                  <a:pt x="73" y="20"/>
                  <a:pt x="72" y="16"/>
                </a:cubicBezTo>
                <a:cubicBezTo>
                  <a:pt x="55" y="20"/>
                  <a:pt x="55" y="20"/>
                  <a:pt x="55" y="20"/>
                </a:cubicBezTo>
                <a:cubicBezTo>
                  <a:pt x="53" y="10"/>
                  <a:pt x="53" y="10"/>
                  <a:pt x="53" y="10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4"/>
                  <a:pt x="68" y="2"/>
                  <a:pt x="68" y="0"/>
                </a:cubicBezTo>
                <a:cubicBezTo>
                  <a:pt x="51" y="2"/>
                  <a:pt x="35" y="9"/>
                  <a:pt x="22" y="22"/>
                </a:cubicBezTo>
                <a:cubicBezTo>
                  <a:pt x="9" y="35"/>
                  <a:pt x="1" y="52"/>
                  <a:pt x="0" y="69"/>
                </a:cubicBezTo>
                <a:cubicBezTo>
                  <a:pt x="2" y="69"/>
                  <a:pt x="5" y="70"/>
                  <a:pt x="8" y="70"/>
                </a:cubicBezTo>
                <a:cubicBezTo>
                  <a:pt x="14" y="54"/>
                  <a:pt x="14" y="54"/>
                  <a:pt x="14" y="54"/>
                </a:cubicBezTo>
                <a:cubicBezTo>
                  <a:pt x="23" y="57"/>
                  <a:pt x="23" y="57"/>
                  <a:pt x="23" y="57"/>
                </a:cubicBezTo>
                <a:cubicBezTo>
                  <a:pt x="18" y="73"/>
                  <a:pt x="18" y="73"/>
                  <a:pt x="18" y="73"/>
                </a:cubicBezTo>
                <a:cubicBezTo>
                  <a:pt x="22" y="75"/>
                  <a:pt x="26" y="76"/>
                  <a:pt x="30" y="78"/>
                </a:cubicBezTo>
                <a:cubicBezTo>
                  <a:pt x="37" y="65"/>
                  <a:pt x="37" y="65"/>
                  <a:pt x="37" y="65"/>
                </a:cubicBezTo>
                <a:cubicBezTo>
                  <a:pt x="46" y="70"/>
                  <a:pt x="46" y="70"/>
                  <a:pt x="46" y="70"/>
                </a:cubicBezTo>
                <a:cubicBezTo>
                  <a:pt x="38" y="84"/>
                  <a:pt x="38" y="84"/>
                  <a:pt x="38" y="84"/>
                </a:cubicBezTo>
                <a:cubicBezTo>
                  <a:pt x="43" y="87"/>
                  <a:pt x="47" y="90"/>
                  <a:pt x="51" y="94"/>
                </a:cubicBezTo>
                <a:cubicBezTo>
                  <a:pt x="62" y="83"/>
                  <a:pt x="62" y="83"/>
                  <a:pt x="62" y="83"/>
                </a:cubicBezTo>
                <a:cubicBezTo>
                  <a:pt x="69" y="91"/>
                  <a:pt x="69" y="91"/>
                  <a:pt x="69" y="9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62" y="105"/>
                  <a:pt x="65" y="109"/>
                  <a:pt x="68" y="113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6" y="116"/>
                  <a:pt x="86" y="116"/>
                  <a:pt x="86" y="116"/>
                </a:cubicBezTo>
                <a:cubicBezTo>
                  <a:pt x="73" y="122"/>
                  <a:pt x="73" y="122"/>
                  <a:pt x="73" y="122"/>
                </a:cubicBezTo>
                <a:cubicBezTo>
                  <a:pt x="75" y="126"/>
                  <a:pt x="77" y="130"/>
                  <a:pt x="78" y="133"/>
                </a:cubicBezTo>
                <a:cubicBezTo>
                  <a:pt x="95" y="129"/>
                  <a:pt x="95" y="129"/>
                  <a:pt x="95" y="12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81" y="143"/>
                  <a:pt x="81" y="143"/>
                  <a:pt x="81" y="143"/>
                </a:cubicBezTo>
                <a:cubicBezTo>
                  <a:pt x="81" y="146"/>
                  <a:pt x="82" y="149"/>
                  <a:pt x="82" y="151"/>
                </a:cubicBezTo>
                <a:cubicBezTo>
                  <a:pt x="99" y="150"/>
                  <a:pt x="116" y="142"/>
                  <a:pt x="129" y="129"/>
                </a:cubicBezTo>
                <a:cubicBezTo>
                  <a:pt x="142" y="116"/>
                  <a:pt x="149" y="100"/>
                  <a:pt x="151" y="83"/>
                </a:cubicBezTo>
                <a:cubicBezTo>
                  <a:pt x="147" y="83"/>
                  <a:pt x="144" y="82"/>
                  <a:pt x="141" y="81"/>
                </a:cubicBezTo>
                <a:lnTo>
                  <a:pt x="136" y="9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3" name="出自【趣你的PPT】(微信:qunideppt)：最优质的PPT资源库"/>
          <p:cNvSpPr>
            <a:spLocks/>
          </p:cNvSpPr>
          <p:nvPr/>
        </p:nvSpPr>
        <p:spPr bwMode="auto">
          <a:xfrm>
            <a:off x="5397500" y="3241675"/>
            <a:ext cx="177800" cy="176213"/>
          </a:xfrm>
          <a:custGeom>
            <a:avLst/>
            <a:gdLst>
              <a:gd name="T0" fmla="*/ 63145430 w 74"/>
              <a:gd name="T1" fmla="*/ 11377645 h 74"/>
              <a:gd name="T2" fmla="*/ 74627946 w 74"/>
              <a:gd name="T3" fmla="*/ 68273012 h 74"/>
              <a:gd name="T4" fmla="*/ 22962630 w 74"/>
              <a:gd name="T5" fmla="*/ 79650657 h 74"/>
              <a:gd name="T6" fmla="*/ 45925259 w 74"/>
              <a:gd name="T7" fmla="*/ 130854821 h 74"/>
              <a:gd name="T8" fmla="*/ 114810746 w 74"/>
              <a:gd name="T9" fmla="*/ 102408328 h 74"/>
              <a:gd name="T10" fmla="*/ 137773376 w 74"/>
              <a:gd name="T11" fmla="*/ 153612492 h 74"/>
              <a:gd name="T12" fmla="*/ 74627946 w 74"/>
              <a:gd name="T13" fmla="*/ 182058985 h 74"/>
              <a:gd name="T14" fmla="*/ 114810746 w 74"/>
              <a:gd name="T15" fmla="*/ 238951972 h 74"/>
              <a:gd name="T16" fmla="*/ 166476062 w 74"/>
              <a:gd name="T17" fmla="*/ 193436630 h 74"/>
              <a:gd name="T18" fmla="*/ 206661265 w 74"/>
              <a:gd name="T19" fmla="*/ 233263149 h 74"/>
              <a:gd name="T20" fmla="*/ 154995949 w 74"/>
              <a:gd name="T21" fmla="*/ 284467313 h 74"/>
              <a:gd name="T22" fmla="*/ 218141378 w 74"/>
              <a:gd name="T23" fmla="*/ 335671477 h 74"/>
              <a:gd name="T24" fmla="*/ 252586524 w 74"/>
              <a:gd name="T25" fmla="*/ 273087287 h 74"/>
              <a:gd name="T26" fmla="*/ 304249438 w 74"/>
              <a:gd name="T27" fmla="*/ 301533781 h 74"/>
              <a:gd name="T28" fmla="*/ 269806695 w 74"/>
              <a:gd name="T29" fmla="*/ 364117971 h 74"/>
              <a:gd name="T30" fmla="*/ 327212068 w 74"/>
              <a:gd name="T31" fmla="*/ 392564464 h 74"/>
              <a:gd name="T32" fmla="*/ 350174697 w 74"/>
              <a:gd name="T33" fmla="*/ 329982655 h 74"/>
              <a:gd name="T34" fmla="*/ 407580070 w 74"/>
              <a:gd name="T35" fmla="*/ 352737945 h 74"/>
              <a:gd name="T36" fmla="*/ 384617441 w 74"/>
              <a:gd name="T37" fmla="*/ 409633312 h 74"/>
              <a:gd name="T38" fmla="*/ 424802643 w 74"/>
              <a:gd name="T39" fmla="*/ 421010957 h 74"/>
              <a:gd name="T40" fmla="*/ 298509381 w 74"/>
              <a:gd name="T41" fmla="*/ 125165999 h 74"/>
              <a:gd name="T42" fmla="*/ 0 w 74"/>
              <a:gd name="T43" fmla="*/ 0 h 74"/>
              <a:gd name="T44" fmla="*/ 5740057 w 74"/>
              <a:gd name="T45" fmla="*/ 22757671 h 74"/>
              <a:gd name="T46" fmla="*/ 63145430 w 74"/>
              <a:gd name="T47" fmla="*/ 11377645 h 7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4" h="74">
                <a:moveTo>
                  <a:pt x="11" y="2"/>
                </a:moveTo>
                <a:cubicBezTo>
                  <a:pt x="13" y="12"/>
                  <a:pt x="13" y="12"/>
                  <a:pt x="13" y="12"/>
                </a:cubicBezTo>
                <a:cubicBezTo>
                  <a:pt x="4" y="14"/>
                  <a:pt x="4" y="14"/>
                  <a:pt x="4" y="14"/>
                </a:cubicBezTo>
                <a:cubicBezTo>
                  <a:pt x="5" y="17"/>
                  <a:pt x="6" y="20"/>
                  <a:pt x="8" y="23"/>
                </a:cubicBezTo>
                <a:cubicBezTo>
                  <a:pt x="20" y="18"/>
                  <a:pt x="20" y="18"/>
                  <a:pt x="20" y="18"/>
                </a:cubicBezTo>
                <a:cubicBezTo>
                  <a:pt x="24" y="27"/>
                  <a:pt x="24" y="27"/>
                  <a:pt x="24" y="27"/>
                </a:cubicBezTo>
                <a:cubicBezTo>
                  <a:pt x="13" y="32"/>
                  <a:pt x="13" y="32"/>
                  <a:pt x="13" y="32"/>
                </a:cubicBezTo>
                <a:cubicBezTo>
                  <a:pt x="15" y="36"/>
                  <a:pt x="17" y="39"/>
                  <a:pt x="20" y="42"/>
                </a:cubicBezTo>
                <a:cubicBezTo>
                  <a:pt x="29" y="34"/>
                  <a:pt x="29" y="34"/>
                  <a:pt x="29" y="34"/>
                </a:cubicBezTo>
                <a:cubicBezTo>
                  <a:pt x="36" y="41"/>
                  <a:pt x="36" y="41"/>
                  <a:pt x="36" y="41"/>
                </a:cubicBezTo>
                <a:cubicBezTo>
                  <a:pt x="27" y="50"/>
                  <a:pt x="27" y="50"/>
                  <a:pt x="27" y="50"/>
                </a:cubicBezTo>
                <a:cubicBezTo>
                  <a:pt x="31" y="53"/>
                  <a:pt x="34" y="56"/>
                  <a:pt x="38" y="59"/>
                </a:cubicBezTo>
                <a:cubicBezTo>
                  <a:pt x="44" y="48"/>
                  <a:pt x="44" y="48"/>
                  <a:pt x="44" y="48"/>
                </a:cubicBezTo>
                <a:cubicBezTo>
                  <a:pt x="53" y="53"/>
                  <a:pt x="53" y="53"/>
                  <a:pt x="53" y="53"/>
                </a:cubicBezTo>
                <a:cubicBezTo>
                  <a:pt x="47" y="64"/>
                  <a:pt x="47" y="64"/>
                  <a:pt x="47" y="64"/>
                </a:cubicBezTo>
                <a:cubicBezTo>
                  <a:pt x="50" y="66"/>
                  <a:pt x="54" y="68"/>
                  <a:pt x="57" y="69"/>
                </a:cubicBezTo>
                <a:cubicBezTo>
                  <a:pt x="61" y="58"/>
                  <a:pt x="61" y="58"/>
                  <a:pt x="61" y="58"/>
                </a:cubicBezTo>
                <a:cubicBezTo>
                  <a:pt x="71" y="62"/>
                  <a:pt x="71" y="62"/>
                  <a:pt x="71" y="62"/>
                </a:cubicBezTo>
                <a:cubicBezTo>
                  <a:pt x="67" y="72"/>
                  <a:pt x="67" y="72"/>
                  <a:pt x="67" y="72"/>
                </a:cubicBezTo>
                <a:cubicBezTo>
                  <a:pt x="69" y="73"/>
                  <a:pt x="72" y="73"/>
                  <a:pt x="74" y="74"/>
                </a:cubicBezTo>
                <a:cubicBezTo>
                  <a:pt x="73" y="55"/>
                  <a:pt x="66" y="36"/>
                  <a:pt x="52" y="22"/>
                </a:cubicBezTo>
                <a:cubicBezTo>
                  <a:pt x="38" y="8"/>
                  <a:pt x="19" y="1"/>
                  <a:pt x="0" y="0"/>
                </a:cubicBezTo>
                <a:cubicBezTo>
                  <a:pt x="1" y="1"/>
                  <a:pt x="1" y="3"/>
                  <a:pt x="1" y="4"/>
                </a:cubicBezTo>
                <a:lnTo>
                  <a:pt x="11" y="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4" name="出自【趣你的PPT】(微信:qunideppt)：最优质的PPT资源库"/>
          <p:cNvSpPr>
            <a:spLocks/>
          </p:cNvSpPr>
          <p:nvPr/>
        </p:nvSpPr>
        <p:spPr bwMode="auto">
          <a:xfrm>
            <a:off x="5211763" y="3427413"/>
            <a:ext cx="177800" cy="176212"/>
          </a:xfrm>
          <a:custGeom>
            <a:avLst/>
            <a:gdLst>
              <a:gd name="T0" fmla="*/ 361657214 w 74"/>
              <a:gd name="T1" fmla="*/ 392562236 h 74"/>
              <a:gd name="T2" fmla="*/ 350174697 w 74"/>
              <a:gd name="T3" fmla="*/ 341358363 h 74"/>
              <a:gd name="T4" fmla="*/ 401840014 w 74"/>
              <a:gd name="T5" fmla="*/ 324289611 h 74"/>
              <a:gd name="T6" fmla="*/ 378877384 w 74"/>
              <a:gd name="T7" fmla="*/ 273085738 h 74"/>
              <a:gd name="T8" fmla="*/ 309991897 w 74"/>
              <a:gd name="T9" fmla="*/ 301532069 h 74"/>
              <a:gd name="T10" fmla="*/ 287029268 w 74"/>
              <a:gd name="T11" fmla="*/ 250330577 h 74"/>
              <a:gd name="T12" fmla="*/ 344434641 w 74"/>
              <a:gd name="T13" fmla="*/ 221881864 h 74"/>
              <a:gd name="T14" fmla="*/ 304249438 w 74"/>
              <a:gd name="T15" fmla="*/ 170677991 h 74"/>
              <a:gd name="T16" fmla="*/ 252586524 w 74"/>
              <a:gd name="T17" fmla="*/ 216193074 h 74"/>
              <a:gd name="T18" fmla="*/ 212401322 w 74"/>
              <a:gd name="T19" fmla="*/ 176369162 h 74"/>
              <a:gd name="T20" fmla="*/ 258326581 w 74"/>
              <a:gd name="T21" fmla="*/ 125165289 h 74"/>
              <a:gd name="T22" fmla="*/ 200921208 w 74"/>
              <a:gd name="T23" fmla="*/ 79650205 h 74"/>
              <a:gd name="T24" fmla="*/ 166476062 w 74"/>
              <a:gd name="T25" fmla="*/ 130854079 h 74"/>
              <a:gd name="T26" fmla="*/ 120553205 w 74"/>
              <a:gd name="T27" fmla="*/ 102407747 h 74"/>
              <a:gd name="T28" fmla="*/ 149255892 w 74"/>
              <a:gd name="T29" fmla="*/ 51203873 h 74"/>
              <a:gd name="T30" fmla="*/ 91848116 w 74"/>
              <a:gd name="T31" fmla="*/ 22757542 h 74"/>
              <a:gd name="T32" fmla="*/ 68887889 w 74"/>
              <a:gd name="T33" fmla="*/ 73961415 h 74"/>
              <a:gd name="T34" fmla="*/ 17222573 w 74"/>
              <a:gd name="T35" fmla="*/ 56892664 h 74"/>
              <a:gd name="T36" fmla="*/ 34442743 w 74"/>
              <a:gd name="T37" fmla="*/ 5688790 h 74"/>
              <a:gd name="T38" fmla="*/ 0 w 74"/>
              <a:gd name="T39" fmla="*/ 0 h 74"/>
              <a:gd name="T40" fmla="*/ 132033319 w 74"/>
              <a:gd name="T41" fmla="*/ 290154489 h 74"/>
              <a:gd name="T42" fmla="*/ 424802643 w 74"/>
              <a:gd name="T43" fmla="*/ 421008568 h 74"/>
              <a:gd name="T44" fmla="*/ 419062586 w 74"/>
              <a:gd name="T45" fmla="*/ 381182275 h 74"/>
              <a:gd name="T46" fmla="*/ 361657214 w 74"/>
              <a:gd name="T47" fmla="*/ 392562236 h 7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4" h="74">
                <a:moveTo>
                  <a:pt x="63" y="69"/>
                </a:moveTo>
                <a:cubicBezTo>
                  <a:pt x="61" y="60"/>
                  <a:pt x="61" y="60"/>
                  <a:pt x="61" y="60"/>
                </a:cubicBezTo>
                <a:cubicBezTo>
                  <a:pt x="70" y="57"/>
                  <a:pt x="70" y="57"/>
                  <a:pt x="70" y="57"/>
                </a:cubicBezTo>
                <a:cubicBezTo>
                  <a:pt x="68" y="54"/>
                  <a:pt x="67" y="51"/>
                  <a:pt x="66" y="48"/>
                </a:cubicBezTo>
                <a:cubicBezTo>
                  <a:pt x="54" y="53"/>
                  <a:pt x="54" y="53"/>
                  <a:pt x="54" y="53"/>
                </a:cubicBezTo>
                <a:cubicBezTo>
                  <a:pt x="50" y="44"/>
                  <a:pt x="50" y="44"/>
                  <a:pt x="50" y="44"/>
                </a:cubicBezTo>
                <a:cubicBezTo>
                  <a:pt x="60" y="39"/>
                  <a:pt x="60" y="39"/>
                  <a:pt x="60" y="39"/>
                </a:cubicBezTo>
                <a:cubicBezTo>
                  <a:pt x="58" y="36"/>
                  <a:pt x="55" y="33"/>
                  <a:pt x="53" y="30"/>
                </a:cubicBezTo>
                <a:cubicBezTo>
                  <a:pt x="44" y="38"/>
                  <a:pt x="44" y="38"/>
                  <a:pt x="44" y="38"/>
                </a:cubicBezTo>
                <a:cubicBezTo>
                  <a:pt x="37" y="31"/>
                  <a:pt x="37" y="31"/>
                  <a:pt x="37" y="31"/>
                </a:cubicBezTo>
                <a:cubicBezTo>
                  <a:pt x="45" y="22"/>
                  <a:pt x="45" y="22"/>
                  <a:pt x="45" y="22"/>
                </a:cubicBezTo>
                <a:cubicBezTo>
                  <a:pt x="42" y="19"/>
                  <a:pt x="38" y="16"/>
                  <a:pt x="35" y="14"/>
                </a:cubicBezTo>
                <a:cubicBezTo>
                  <a:pt x="29" y="23"/>
                  <a:pt x="29" y="23"/>
                  <a:pt x="29" y="23"/>
                </a:cubicBezTo>
                <a:cubicBezTo>
                  <a:pt x="21" y="18"/>
                  <a:pt x="21" y="18"/>
                  <a:pt x="21" y="18"/>
                </a:cubicBezTo>
                <a:cubicBezTo>
                  <a:pt x="26" y="9"/>
                  <a:pt x="26" y="9"/>
                  <a:pt x="26" y="9"/>
                </a:cubicBezTo>
                <a:cubicBezTo>
                  <a:pt x="23" y="7"/>
                  <a:pt x="19" y="5"/>
                  <a:pt x="16" y="4"/>
                </a:cubicBezTo>
                <a:cubicBezTo>
                  <a:pt x="12" y="13"/>
                  <a:pt x="12" y="13"/>
                  <a:pt x="12" y="13"/>
                </a:cubicBezTo>
                <a:cubicBezTo>
                  <a:pt x="3" y="10"/>
                  <a:pt x="3" y="10"/>
                  <a:pt x="3" y="10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0"/>
                  <a:pt x="0" y="0"/>
                </a:cubicBezTo>
                <a:cubicBezTo>
                  <a:pt x="1" y="19"/>
                  <a:pt x="8" y="37"/>
                  <a:pt x="23" y="51"/>
                </a:cubicBezTo>
                <a:cubicBezTo>
                  <a:pt x="37" y="66"/>
                  <a:pt x="55" y="73"/>
                  <a:pt x="74" y="74"/>
                </a:cubicBezTo>
                <a:cubicBezTo>
                  <a:pt x="74" y="71"/>
                  <a:pt x="73" y="69"/>
                  <a:pt x="73" y="67"/>
                </a:cubicBezTo>
                <a:lnTo>
                  <a:pt x="63" y="6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80113" y="3224213"/>
            <a:ext cx="419100" cy="409575"/>
          </a:xfrm>
          <a:custGeom>
            <a:avLst/>
            <a:gdLst>
              <a:gd name="T0" fmla="*/ 841416293 w 175"/>
              <a:gd name="T1" fmla="*/ 137550135 h 171"/>
              <a:gd name="T2" fmla="*/ 297642425 w 175"/>
              <a:gd name="T3" fmla="*/ 292292839 h 171"/>
              <a:gd name="T4" fmla="*/ 143097504 w 175"/>
              <a:gd name="T5" fmla="*/ 836759330 h 171"/>
              <a:gd name="T6" fmla="*/ 692592686 w 175"/>
              <a:gd name="T7" fmla="*/ 687748280 h 171"/>
              <a:gd name="T8" fmla="*/ 841416293 w 175"/>
              <a:gd name="T9" fmla="*/ 137550135 h 171"/>
              <a:gd name="T10" fmla="*/ 601010954 w 175"/>
              <a:gd name="T11" fmla="*/ 406918750 h 171"/>
              <a:gd name="T12" fmla="*/ 658250434 w 175"/>
              <a:gd name="T13" fmla="*/ 464230508 h 171"/>
              <a:gd name="T14" fmla="*/ 635355600 w 175"/>
              <a:gd name="T15" fmla="*/ 487154732 h 171"/>
              <a:gd name="T16" fmla="*/ 578116119 w 175"/>
              <a:gd name="T17" fmla="*/ 429842975 h 171"/>
              <a:gd name="T18" fmla="*/ 549495182 w 175"/>
              <a:gd name="T19" fmla="*/ 458498854 h 171"/>
              <a:gd name="T20" fmla="*/ 606734662 w 175"/>
              <a:gd name="T21" fmla="*/ 515810611 h 171"/>
              <a:gd name="T22" fmla="*/ 583839828 w 175"/>
              <a:gd name="T23" fmla="*/ 538737231 h 171"/>
              <a:gd name="T24" fmla="*/ 526600347 w 175"/>
              <a:gd name="T25" fmla="*/ 481423078 h 171"/>
              <a:gd name="T26" fmla="*/ 492255701 w 175"/>
              <a:gd name="T27" fmla="*/ 515810611 h 171"/>
              <a:gd name="T28" fmla="*/ 543771473 w 175"/>
              <a:gd name="T29" fmla="*/ 567393110 h 171"/>
              <a:gd name="T30" fmla="*/ 520876639 w 175"/>
              <a:gd name="T31" fmla="*/ 596048989 h 171"/>
              <a:gd name="T32" fmla="*/ 469360867 w 175"/>
              <a:gd name="T33" fmla="*/ 538737231 h 171"/>
              <a:gd name="T34" fmla="*/ 435018615 w 175"/>
              <a:gd name="T35" fmla="*/ 573122369 h 171"/>
              <a:gd name="T36" fmla="*/ 486531993 w 175"/>
              <a:gd name="T37" fmla="*/ 630436522 h 171"/>
              <a:gd name="T38" fmla="*/ 463637158 w 175"/>
              <a:gd name="T39" fmla="*/ 653360746 h 171"/>
              <a:gd name="T40" fmla="*/ 412121386 w 175"/>
              <a:gd name="T41" fmla="*/ 596048989 h 171"/>
              <a:gd name="T42" fmla="*/ 177442150 w 175"/>
              <a:gd name="T43" fmla="*/ 831030070 h 171"/>
              <a:gd name="T44" fmla="*/ 154544921 w 175"/>
              <a:gd name="T45" fmla="*/ 808103451 h 171"/>
              <a:gd name="T46" fmla="*/ 389226552 w 175"/>
              <a:gd name="T47" fmla="*/ 573122369 h 171"/>
              <a:gd name="T48" fmla="*/ 320539654 w 175"/>
              <a:gd name="T49" fmla="*/ 510078957 h 171"/>
              <a:gd name="T50" fmla="*/ 343434489 w 175"/>
              <a:gd name="T51" fmla="*/ 487154732 h 171"/>
              <a:gd name="T52" fmla="*/ 412121386 w 175"/>
              <a:gd name="T53" fmla="*/ 550198145 h 171"/>
              <a:gd name="T54" fmla="*/ 446466033 w 175"/>
              <a:gd name="T55" fmla="*/ 515810611 h 171"/>
              <a:gd name="T56" fmla="*/ 377779135 w 175"/>
              <a:gd name="T57" fmla="*/ 452767199 h 171"/>
              <a:gd name="T58" fmla="*/ 406397678 w 175"/>
              <a:gd name="T59" fmla="*/ 429842975 h 171"/>
              <a:gd name="T60" fmla="*/ 469360867 w 175"/>
              <a:gd name="T61" fmla="*/ 492886387 h 171"/>
              <a:gd name="T62" fmla="*/ 503705513 w 175"/>
              <a:gd name="T63" fmla="*/ 458498854 h 171"/>
              <a:gd name="T64" fmla="*/ 440742324 w 175"/>
              <a:gd name="T65" fmla="*/ 395455441 h 171"/>
              <a:gd name="T66" fmla="*/ 463637158 w 175"/>
              <a:gd name="T67" fmla="*/ 372531217 h 171"/>
              <a:gd name="T68" fmla="*/ 526600347 w 175"/>
              <a:gd name="T69" fmla="*/ 435574629 h 171"/>
              <a:gd name="T70" fmla="*/ 555218890 w 175"/>
              <a:gd name="T71" fmla="*/ 406918750 h 171"/>
              <a:gd name="T72" fmla="*/ 492255701 w 175"/>
              <a:gd name="T73" fmla="*/ 343872943 h 171"/>
              <a:gd name="T74" fmla="*/ 515152930 w 175"/>
              <a:gd name="T75" fmla="*/ 320948718 h 171"/>
              <a:gd name="T76" fmla="*/ 578116119 w 175"/>
              <a:gd name="T77" fmla="*/ 378260476 h 171"/>
              <a:gd name="T78" fmla="*/ 812795355 w 175"/>
              <a:gd name="T79" fmla="*/ 149011050 h 171"/>
              <a:gd name="T80" fmla="*/ 835692585 w 175"/>
              <a:gd name="T81" fmla="*/ 171937669 h 171"/>
              <a:gd name="T82" fmla="*/ 601010954 w 175"/>
              <a:gd name="T83" fmla="*/ 406918750 h 171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75" h="171">
                <a:moveTo>
                  <a:pt x="147" y="24"/>
                </a:moveTo>
                <a:cubicBezTo>
                  <a:pt x="147" y="24"/>
                  <a:pt x="103" y="0"/>
                  <a:pt x="52" y="51"/>
                </a:cubicBezTo>
                <a:cubicBezTo>
                  <a:pt x="0" y="102"/>
                  <a:pt x="25" y="146"/>
                  <a:pt x="25" y="146"/>
                </a:cubicBezTo>
                <a:cubicBezTo>
                  <a:pt x="25" y="146"/>
                  <a:pt x="70" y="171"/>
                  <a:pt x="121" y="120"/>
                </a:cubicBezTo>
                <a:cubicBezTo>
                  <a:pt x="175" y="65"/>
                  <a:pt x="147" y="24"/>
                  <a:pt x="147" y="24"/>
                </a:cubicBezTo>
                <a:close/>
                <a:moveTo>
                  <a:pt x="105" y="71"/>
                </a:moveTo>
                <a:cubicBezTo>
                  <a:pt x="115" y="81"/>
                  <a:pt x="115" y="81"/>
                  <a:pt x="115" y="81"/>
                </a:cubicBezTo>
                <a:cubicBezTo>
                  <a:pt x="111" y="85"/>
                  <a:pt x="111" y="85"/>
                  <a:pt x="111" y="85"/>
                </a:cubicBezTo>
                <a:cubicBezTo>
                  <a:pt x="101" y="75"/>
                  <a:pt x="101" y="75"/>
                  <a:pt x="101" y="75"/>
                </a:cubicBezTo>
                <a:cubicBezTo>
                  <a:pt x="96" y="80"/>
                  <a:pt x="96" y="80"/>
                  <a:pt x="96" y="80"/>
                </a:cubicBezTo>
                <a:cubicBezTo>
                  <a:pt x="106" y="90"/>
                  <a:pt x="106" y="90"/>
                  <a:pt x="106" y="90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92" y="84"/>
                  <a:pt x="92" y="84"/>
                  <a:pt x="92" y="84"/>
                </a:cubicBezTo>
                <a:cubicBezTo>
                  <a:pt x="86" y="90"/>
                  <a:pt x="86" y="90"/>
                  <a:pt x="86" y="90"/>
                </a:cubicBezTo>
                <a:cubicBezTo>
                  <a:pt x="95" y="99"/>
                  <a:pt x="95" y="99"/>
                  <a:pt x="95" y="99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82" y="94"/>
                  <a:pt x="82" y="94"/>
                  <a:pt x="82" y="94"/>
                </a:cubicBezTo>
                <a:cubicBezTo>
                  <a:pt x="76" y="100"/>
                  <a:pt x="76" y="100"/>
                  <a:pt x="76" y="100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81" y="114"/>
                  <a:pt x="81" y="114"/>
                  <a:pt x="81" y="11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31" y="145"/>
                  <a:pt x="31" y="145"/>
                  <a:pt x="31" y="145"/>
                </a:cubicBezTo>
                <a:cubicBezTo>
                  <a:pt x="27" y="141"/>
                  <a:pt x="27" y="141"/>
                  <a:pt x="27" y="141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56" y="89"/>
                  <a:pt x="56" y="89"/>
                  <a:pt x="56" y="89"/>
                </a:cubicBezTo>
                <a:cubicBezTo>
                  <a:pt x="60" y="85"/>
                  <a:pt x="60" y="85"/>
                  <a:pt x="60" y="85"/>
                </a:cubicBezTo>
                <a:cubicBezTo>
                  <a:pt x="72" y="96"/>
                  <a:pt x="72" y="96"/>
                  <a:pt x="72" y="96"/>
                </a:cubicBezTo>
                <a:cubicBezTo>
                  <a:pt x="78" y="90"/>
                  <a:pt x="78" y="90"/>
                  <a:pt x="78" y="90"/>
                </a:cubicBezTo>
                <a:cubicBezTo>
                  <a:pt x="66" y="79"/>
                  <a:pt x="66" y="79"/>
                  <a:pt x="66" y="79"/>
                </a:cubicBezTo>
                <a:cubicBezTo>
                  <a:pt x="71" y="75"/>
                  <a:pt x="71" y="75"/>
                  <a:pt x="71" y="75"/>
                </a:cubicBezTo>
                <a:cubicBezTo>
                  <a:pt x="82" y="86"/>
                  <a:pt x="82" y="86"/>
                  <a:pt x="82" y="86"/>
                </a:cubicBezTo>
                <a:cubicBezTo>
                  <a:pt x="88" y="80"/>
                  <a:pt x="88" y="80"/>
                  <a:pt x="88" y="80"/>
                </a:cubicBezTo>
                <a:cubicBezTo>
                  <a:pt x="77" y="69"/>
                  <a:pt x="77" y="69"/>
                  <a:pt x="77" y="69"/>
                </a:cubicBezTo>
                <a:cubicBezTo>
                  <a:pt x="81" y="65"/>
                  <a:pt x="81" y="65"/>
                  <a:pt x="81" y="65"/>
                </a:cubicBezTo>
                <a:cubicBezTo>
                  <a:pt x="92" y="76"/>
                  <a:pt x="92" y="76"/>
                  <a:pt x="92" y="76"/>
                </a:cubicBezTo>
                <a:cubicBezTo>
                  <a:pt x="97" y="71"/>
                  <a:pt x="97" y="71"/>
                  <a:pt x="97" y="71"/>
                </a:cubicBezTo>
                <a:cubicBezTo>
                  <a:pt x="86" y="60"/>
                  <a:pt x="86" y="60"/>
                  <a:pt x="86" y="60"/>
                </a:cubicBezTo>
                <a:cubicBezTo>
                  <a:pt x="90" y="56"/>
                  <a:pt x="90" y="56"/>
                  <a:pt x="90" y="5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6" y="30"/>
                  <a:pt x="146" y="30"/>
                  <a:pt x="146" y="30"/>
                </a:cubicBezTo>
                <a:lnTo>
                  <a:pt x="105" y="7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86" name="组合 476出自【趣你的PPT】(微信:qunideppt)：最优质的PPT资源库"/>
          <p:cNvGrpSpPr>
            <a:grpSpLocks/>
          </p:cNvGrpSpPr>
          <p:nvPr/>
        </p:nvGrpSpPr>
        <p:grpSpPr bwMode="auto">
          <a:xfrm>
            <a:off x="6786563" y="3238500"/>
            <a:ext cx="309562" cy="328613"/>
            <a:chOff x="6701658" y="3151843"/>
            <a:chExt cx="279744" cy="295236"/>
          </a:xfrm>
        </p:grpSpPr>
        <p:sp>
          <p:nvSpPr>
            <p:cNvPr id="413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44485" y="3151843"/>
              <a:ext cx="236917" cy="234184"/>
            </a:xfrm>
            <a:custGeom>
              <a:avLst/>
              <a:gdLst>
                <a:gd name="T0" fmla="*/ 417492984 w 110"/>
                <a:gd name="T1" fmla="*/ 87702982 h 109"/>
                <a:gd name="T2" fmla="*/ 92776697 w 110"/>
                <a:gd name="T3" fmla="*/ 87702982 h 109"/>
                <a:gd name="T4" fmla="*/ 92776697 w 110"/>
                <a:gd name="T5" fmla="*/ 415435971 h 109"/>
                <a:gd name="T6" fmla="*/ 417492984 w 110"/>
                <a:gd name="T7" fmla="*/ 415435971 h 109"/>
                <a:gd name="T8" fmla="*/ 417492984 w 110"/>
                <a:gd name="T9" fmla="*/ 87702982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0" h="109">
                  <a:moveTo>
                    <a:pt x="90" y="19"/>
                  </a:moveTo>
                  <a:cubicBezTo>
                    <a:pt x="71" y="0"/>
                    <a:pt x="39" y="0"/>
                    <a:pt x="20" y="19"/>
                  </a:cubicBezTo>
                  <a:cubicBezTo>
                    <a:pt x="0" y="39"/>
                    <a:pt x="0" y="70"/>
                    <a:pt x="20" y="90"/>
                  </a:cubicBezTo>
                  <a:cubicBezTo>
                    <a:pt x="39" y="109"/>
                    <a:pt x="71" y="109"/>
                    <a:pt x="90" y="90"/>
                  </a:cubicBezTo>
                  <a:cubicBezTo>
                    <a:pt x="110" y="70"/>
                    <a:pt x="110" y="39"/>
                    <a:pt x="90" y="1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1658" y="3338643"/>
              <a:ext cx="90211" cy="92944"/>
            </a:xfrm>
            <a:custGeom>
              <a:avLst/>
              <a:gdLst>
                <a:gd name="T0" fmla="*/ 0 w 99"/>
                <a:gd name="T1" fmla="*/ 61443274 h 102"/>
                <a:gd name="T2" fmla="*/ 21588677 w 99"/>
                <a:gd name="T3" fmla="*/ 84692031 h 102"/>
                <a:gd name="T4" fmla="*/ 82202268 w 99"/>
                <a:gd name="T5" fmla="*/ 24078875 h 102"/>
                <a:gd name="T6" fmla="*/ 60613591 w 99"/>
                <a:gd name="T7" fmla="*/ 0 h 102"/>
                <a:gd name="T8" fmla="*/ 0 w 99"/>
                <a:gd name="T9" fmla="*/ 61443274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" h="102">
                  <a:moveTo>
                    <a:pt x="0" y="74"/>
                  </a:moveTo>
                  <a:lnTo>
                    <a:pt x="26" y="102"/>
                  </a:lnTo>
                  <a:lnTo>
                    <a:pt x="99" y="29"/>
                  </a:lnTo>
                  <a:lnTo>
                    <a:pt x="73" y="0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1121" y="3386027"/>
              <a:ext cx="58318" cy="61052"/>
            </a:xfrm>
            <a:custGeom>
              <a:avLst/>
              <a:gdLst>
                <a:gd name="T0" fmla="*/ 23327200 w 27"/>
                <a:gd name="T1" fmla="*/ 23771032 h 28"/>
                <a:gd name="T2" fmla="*/ 23327200 w 27"/>
                <a:gd name="T3" fmla="*/ 109348493 h 28"/>
                <a:gd name="T4" fmla="*/ 102635360 w 27"/>
                <a:gd name="T5" fmla="*/ 109348493 h 28"/>
                <a:gd name="T6" fmla="*/ 102635360 w 27"/>
                <a:gd name="T7" fmla="*/ 23771032 h 28"/>
                <a:gd name="T8" fmla="*/ 23327200 w 27"/>
                <a:gd name="T9" fmla="*/ 23771032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" h="28">
                  <a:moveTo>
                    <a:pt x="5" y="5"/>
                  </a:moveTo>
                  <a:cubicBezTo>
                    <a:pt x="0" y="10"/>
                    <a:pt x="0" y="18"/>
                    <a:pt x="5" y="23"/>
                  </a:cubicBezTo>
                  <a:cubicBezTo>
                    <a:pt x="10" y="28"/>
                    <a:pt x="18" y="28"/>
                    <a:pt x="22" y="23"/>
                  </a:cubicBezTo>
                  <a:cubicBezTo>
                    <a:pt x="27" y="18"/>
                    <a:pt x="27" y="10"/>
                    <a:pt x="22" y="5"/>
                  </a:cubicBezTo>
                  <a:cubicBezTo>
                    <a:pt x="18" y="0"/>
                    <a:pt x="10" y="0"/>
                    <a:pt x="5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87" name="组合 478出自【趣你的PPT】(微信:qunideppt)：最优质的PPT资源库"/>
          <p:cNvGrpSpPr>
            <a:grpSpLocks/>
          </p:cNvGrpSpPr>
          <p:nvPr/>
        </p:nvGrpSpPr>
        <p:grpSpPr bwMode="auto">
          <a:xfrm>
            <a:off x="7554913" y="3208338"/>
            <a:ext cx="387350" cy="407987"/>
            <a:chOff x="7395096" y="3123595"/>
            <a:chExt cx="348998" cy="368134"/>
          </a:xfrm>
        </p:grpSpPr>
        <p:sp>
          <p:nvSpPr>
            <p:cNvPr id="413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39981" y="3123595"/>
              <a:ext cx="66519" cy="6651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13555" y="3287615"/>
              <a:ext cx="99323" cy="204114"/>
            </a:xfrm>
            <a:custGeom>
              <a:avLst/>
              <a:gdLst>
                <a:gd name="T0" fmla="*/ 163174734 w 46"/>
                <a:gd name="T1" fmla="*/ 64628938 h 95"/>
                <a:gd name="T2" fmla="*/ 32634083 w 46"/>
                <a:gd name="T3" fmla="*/ 0 h 95"/>
                <a:gd name="T4" fmla="*/ 32634083 w 46"/>
                <a:gd name="T5" fmla="*/ 207736486 h 95"/>
                <a:gd name="T6" fmla="*/ 9323407 w 46"/>
                <a:gd name="T7" fmla="*/ 318527417 h 95"/>
                <a:gd name="T8" fmla="*/ 46621353 w 46"/>
                <a:gd name="T9" fmla="*/ 360074285 h 95"/>
                <a:gd name="T10" fmla="*/ 93242705 w 46"/>
                <a:gd name="T11" fmla="*/ 323144691 h 95"/>
                <a:gd name="T12" fmla="*/ 116553381 w 46"/>
                <a:gd name="T13" fmla="*/ 221584010 h 95"/>
                <a:gd name="T14" fmla="*/ 116553381 w 46"/>
                <a:gd name="T15" fmla="*/ 69246212 h 95"/>
                <a:gd name="T16" fmla="*/ 135202354 w 46"/>
                <a:gd name="T17" fmla="*/ 69246212 h 95"/>
                <a:gd name="T18" fmla="*/ 135202354 w 46"/>
                <a:gd name="T19" fmla="*/ 401621152 h 95"/>
                <a:gd name="T20" fmla="*/ 135202354 w 46"/>
                <a:gd name="T21" fmla="*/ 401621152 h 95"/>
                <a:gd name="T22" fmla="*/ 172498141 w 46"/>
                <a:gd name="T23" fmla="*/ 438552895 h 95"/>
                <a:gd name="T24" fmla="*/ 214457790 w 46"/>
                <a:gd name="T25" fmla="*/ 401621152 h 95"/>
                <a:gd name="T26" fmla="*/ 214457790 w 46"/>
                <a:gd name="T27" fmla="*/ 92326134 h 95"/>
                <a:gd name="T28" fmla="*/ 163174734 w 46"/>
                <a:gd name="T29" fmla="*/ 64628938 h 9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6" h="95">
                  <a:moveTo>
                    <a:pt x="35" y="14"/>
                  </a:moveTo>
                  <a:cubicBezTo>
                    <a:pt x="23" y="7"/>
                    <a:pt x="14" y="3"/>
                    <a:pt x="7" y="0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75"/>
                    <a:pt x="5" y="78"/>
                    <a:pt x="10" y="78"/>
                  </a:cubicBezTo>
                  <a:cubicBezTo>
                    <a:pt x="15" y="78"/>
                    <a:pt x="18" y="75"/>
                    <a:pt x="20" y="7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91"/>
                    <a:pt x="33" y="95"/>
                    <a:pt x="37" y="95"/>
                  </a:cubicBezTo>
                  <a:cubicBezTo>
                    <a:pt x="42" y="95"/>
                    <a:pt x="46" y="91"/>
                    <a:pt x="46" y="87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3" y="18"/>
                    <a:pt x="39" y="16"/>
                    <a:pt x="35" y="1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40657" y="3140908"/>
              <a:ext cx="260609" cy="126660"/>
            </a:xfrm>
            <a:custGeom>
              <a:avLst/>
              <a:gdLst>
                <a:gd name="T0" fmla="*/ 13915659 w 121"/>
                <a:gd name="T1" fmla="*/ 55303191 h 59"/>
                <a:gd name="T2" fmla="*/ 143804477 w 121"/>
                <a:gd name="T3" fmla="*/ 188955252 h 59"/>
                <a:gd name="T4" fmla="*/ 371105062 w 121"/>
                <a:gd name="T5" fmla="*/ 271911112 h 59"/>
                <a:gd name="T6" fmla="*/ 371105062 w 121"/>
                <a:gd name="T7" fmla="*/ 235042318 h 59"/>
                <a:gd name="T8" fmla="*/ 547382282 w 121"/>
                <a:gd name="T9" fmla="*/ 55303191 h 59"/>
                <a:gd name="T10" fmla="*/ 547382282 w 121"/>
                <a:gd name="T11" fmla="*/ 55303191 h 59"/>
                <a:gd name="T12" fmla="*/ 547382282 w 121"/>
                <a:gd name="T13" fmla="*/ 13825261 h 59"/>
                <a:gd name="T14" fmla="*/ 505630997 w 121"/>
                <a:gd name="T15" fmla="*/ 13825261 h 59"/>
                <a:gd name="T16" fmla="*/ 505630997 w 121"/>
                <a:gd name="T17" fmla="*/ 13825261 h 59"/>
                <a:gd name="T18" fmla="*/ 389662146 w 121"/>
                <a:gd name="T19" fmla="*/ 129042925 h 59"/>
                <a:gd name="T20" fmla="*/ 389662146 w 121"/>
                <a:gd name="T21" fmla="*/ 129042925 h 59"/>
                <a:gd name="T22" fmla="*/ 389662146 w 121"/>
                <a:gd name="T23" fmla="*/ 129042925 h 59"/>
                <a:gd name="T24" fmla="*/ 171635795 w 121"/>
                <a:gd name="T25" fmla="*/ 129042925 h 59"/>
                <a:gd name="T26" fmla="*/ 55666944 w 121"/>
                <a:gd name="T27" fmla="*/ 13825261 h 59"/>
                <a:gd name="T28" fmla="*/ 55666944 w 121"/>
                <a:gd name="T29" fmla="*/ 13825261 h 59"/>
                <a:gd name="T30" fmla="*/ 13915659 w 121"/>
                <a:gd name="T31" fmla="*/ 13825261 h 59"/>
                <a:gd name="T32" fmla="*/ 13915659 w 121"/>
                <a:gd name="T33" fmla="*/ 55303191 h 59"/>
                <a:gd name="T34" fmla="*/ 371105062 w 121"/>
                <a:gd name="T35" fmla="*/ 216607921 h 59"/>
                <a:gd name="T36" fmla="*/ 371105062 w 121"/>
                <a:gd name="T37" fmla="*/ 216607921 h 59"/>
                <a:gd name="T38" fmla="*/ 371105062 w 121"/>
                <a:gd name="T39" fmla="*/ 221214910 h 59"/>
                <a:gd name="T40" fmla="*/ 371105062 w 121"/>
                <a:gd name="T41" fmla="*/ 216607921 h 5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1" h="59">
                  <a:moveTo>
                    <a:pt x="3" y="12"/>
                  </a:moveTo>
                  <a:cubicBezTo>
                    <a:pt x="31" y="41"/>
                    <a:pt x="31" y="41"/>
                    <a:pt x="31" y="41"/>
                  </a:cubicBezTo>
                  <a:cubicBezTo>
                    <a:pt x="45" y="42"/>
                    <a:pt x="62" y="49"/>
                    <a:pt x="80" y="59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21" y="10"/>
                    <a:pt x="121" y="6"/>
                    <a:pt x="118" y="3"/>
                  </a:cubicBezTo>
                  <a:cubicBezTo>
                    <a:pt x="116" y="0"/>
                    <a:pt x="112" y="0"/>
                    <a:pt x="109" y="3"/>
                  </a:cubicBezTo>
                  <a:cubicBezTo>
                    <a:pt x="109" y="3"/>
                    <a:pt x="109" y="3"/>
                    <a:pt x="109" y="3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2"/>
                  </a:cubicBezTo>
                  <a:close/>
                  <a:moveTo>
                    <a:pt x="80" y="47"/>
                  </a:moveTo>
                  <a:cubicBezTo>
                    <a:pt x="80" y="47"/>
                    <a:pt x="80" y="47"/>
                    <a:pt x="80" y="47"/>
                  </a:cubicBezTo>
                  <a:cubicBezTo>
                    <a:pt x="80" y="48"/>
                    <a:pt x="80" y="48"/>
                    <a:pt x="80" y="48"/>
                  </a:cubicBezTo>
                  <a:lnTo>
                    <a:pt x="80" y="4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5096" y="3218362"/>
              <a:ext cx="348998" cy="143973"/>
            </a:xfrm>
            <a:custGeom>
              <a:avLst/>
              <a:gdLst>
                <a:gd name="T0" fmla="*/ 668309627 w 162"/>
                <a:gd name="T1" fmla="*/ 138527812 h 67"/>
                <a:gd name="T2" fmla="*/ 603335678 w 162"/>
                <a:gd name="T3" fmla="*/ 193938078 h 67"/>
                <a:gd name="T4" fmla="*/ 482668543 w 162"/>
                <a:gd name="T5" fmla="*/ 129292052 h 67"/>
                <a:gd name="T6" fmla="*/ 92820542 w 162"/>
                <a:gd name="T7" fmla="*/ 41558773 h 67"/>
                <a:gd name="T8" fmla="*/ 0 w 162"/>
                <a:gd name="T9" fmla="*/ 161615065 h 67"/>
                <a:gd name="T10" fmla="*/ 88180161 w 162"/>
                <a:gd name="T11" fmla="*/ 175466557 h 67"/>
                <a:gd name="T12" fmla="*/ 129950052 w 162"/>
                <a:gd name="T13" fmla="*/ 124674171 h 67"/>
                <a:gd name="T14" fmla="*/ 436258272 w 162"/>
                <a:gd name="T15" fmla="*/ 207789569 h 67"/>
                <a:gd name="T16" fmla="*/ 672952162 w 162"/>
                <a:gd name="T17" fmla="*/ 309376488 h 67"/>
                <a:gd name="T18" fmla="*/ 719362433 w 162"/>
                <a:gd name="T19" fmla="*/ 286289236 h 67"/>
                <a:gd name="T20" fmla="*/ 668309627 w 162"/>
                <a:gd name="T21" fmla="*/ 138527812 h 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2" h="67">
                  <a:moveTo>
                    <a:pt x="144" y="30"/>
                  </a:moveTo>
                  <a:cubicBezTo>
                    <a:pt x="130" y="42"/>
                    <a:pt x="130" y="42"/>
                    <a:pt x="130" y="42"/>
                  </a:cubicBezTo>
                  <a:cubicBezTo>
                    <a:pt x="124" y="39"/>
                    <a:pt x="116" y="35"/>
                    <a:pt x="104" y="28"/>
                  </a:cubicBezTo>
                  <a:cubicBezTo>
                    <a:pt x="68" y="7"/>
                    <a:pt x="39" y="0"/>
                    <a:pt x="20" y="9"/>
                  </a:cubicBezTo>
                  <a:cubicBezTo>
                    <a:pt x="7" y="16"/>
                    <a:pt x="1" y="28"/>
                    <a:pt x="0" y="35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8"/>
                    <a:pt x="21" y="30"/>
                    <a:pt x="28" y="27"/>
                  </a:cubicBezTo>
                  <a:cubicBezTo>
                    <a:pt x="36" y="23"/>
                    <a:pt x="54" y="21"/>
                    <a:pt x="94" y="45"/>
                  </a:cubicBezTo>
                  <a:cubicBezTo>
                    <a:pt x="122" y="61"/>
                    <a:pt x="137" y="67"/>
                    <a:pt x="145" y="67"/>
                  </a:cubicBezTo>
                  <a:cubicBezTo>
                    <a:pt x="150" y="67"/>
                    <a:pt x="153" y="65"/>
                    <a:pt x="155" y="62"/>
                  </a:cubicBezTo>
                  <a:cubicBezTo>
                    <a:pt x="159" y="58"/>
                    <a:pt x="162" y="49"/>
                    <a:pt x="144" y="3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88" name="组合 2出自【趣你的PPT】(微信:qunideppt)：最优质的PPT资源库"/>
          <p:cNvGrpSpPr>
            <a:grpSpLocks/>
          </p:cNvGrpSpPr>
          <p:nvPr/>
        </p:nvGrpSpPr>
        <p:grpSpPr bwMode="auto">
          <a:xfrm>
            <a:off x="812800" y="3716338"/>
            <a:ext cx="409575" cy="487362"/>
            <a:chOff x="1313610" y="3582850"/>
            <a:chExt cx="369956" cy="439208"/>
          </a:xfrm>
        </p:grpSpPr>
        <p:sp>
          <p:nvSpPr>
            <p:cNvPr id="413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3610" y="3582850"/>
              <a:ext cx="369956" cy="439208"/>
            </a:xfrm>
            <a:custGeom>
              <a:avLst/>
              <a:gdLst>
                <a:gd name="T0" fmla="*/ 795740941 w 172"/>
                <a:gd name="T1" fmla="*/ 245672287 h 204"/>
                <a:gd name="T2" fmla="*/ 416376874 w 172"/>
                <a:gd name="T3" fmla="*/ 245672287 h 204"/>
                <a:gd name="T4" fmla="*/ 643069564 w 172"/>
                <a:gd name="T5" fmla="*/ 23176834 h 204"/>
                <a:gd name="T6" fmla="*/ 619938711 w 172"/>
                <a:gd name="T7" fmla="*/ 0 h 204"/>
                <a:gd name="T8" fmla="*/ 397870471 w 172"/>
                <a:gd name="T9" fmla="*/ 227130819 h 204"/>
                <a:gd name="T10" fmla="*/ 138791574 w 172"/>
                <a:gd name="T11" fmla="*/ 0 h 204"/>
                <a:gd name="T12" fmla="*/ 120287322 w 172"/>
                <a:gd name="T13" fmla="*/ 23176834 h 204"/>
                <a:gd name="T14" fmla="*/ 374737466 w 172"/>
                <a:gd name="T15" fmla="*/ 245672287 h 204"/>
                <a:gd name="T16" fmla="*/ 0 w 172"/>
                <a:gd name="T17" fmla="*/ 245672287 h 204"/>
                <a:gd name="T18" fmla="*/ 0 w 172"/>
                <a:gd name="T19" fmla="*/ 820453462 h 204"/>
                <a:gd name="T20" fmla="*/ 587552504 w 172"/>
                <a:gd name="T21" fmla="*/ 820453462 h 204"/>
                <a:gd name="T22" fmla="*/ 638442963 w 172"/>
                <a:gd name="T23" fmla="*/ 866804977 h 204"/>
                <a:gd name="T24" fmla="*/ 717093028 w 172"/>
                <a:gd name="T25" fmla="*/ 945606212 h 204"/>
                <a:gd name="T26" fmla="*/ 744850482 w 172"/>
                <a:gd name="T27" fmla="*/ 945606212 h 204"/>
                <a:gd name="T28" fmla="*/ 638442963 w 172"/>
                <a:gd name="T29" fmla="*/ 834357409 h 204"/>
                <a:gd name="T30" fmla="*/ 619938711 w 172"/>
                <a:gd name="T31" fmla="*/ 820453462 h 204"/>
                <a:gd name="T32" fmla="*/ 795740941 w 172"/>
                <a:gd name="T33" fmla="*/ 820453462 h 204"/>
                <a:gd name="T34" fmla="*/ 795740941 w 172"/>
                <a:gd name="T35" fmla="*/ 245672287 h 204"/>
                <a:gd name="T36" fmla="*/ 749477083 w 172"/>
                <a:gd name="T37" fmla="*/ 764829060 h 204"/>
                <a:gd name="T38" fmla="*/ 41637257 w 172"/>
                <a:gd name="T39" fmla="*/ 764829060 h 204"/>
                <a:gd name="T40" fmla="*/ 41637257 w 172"/>
                <a:gd name="T41" fmla="*/ 301296688 h 204"/>
                <a:gd name="T42" fmla="*/ 749477083 w 172"/>
                <a:gd name="T43" fmla="*/ 301296688 h 204"/>
                <a:gd name="T44" fmla="*/ 749477083 w 172"/>
                <a:gd name="T45" fmla="*/ 764829060 h 20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72" h="204">
                  <a:moveTo>
                    <a:pt x="172" y="53"/>
                  </a:moveTo>
                  <a:cubicBezTo>
                    <a:pt x="90" y="53"/>
                    <a:pt x="90" y="53"/>
                    <a:pt x="90" y="53"/>
                  </a:cubicBezTo>
                  <a:cubicBezTo>
                    <a:pt x="139" y="5"/>
                    <a:pt x="139" y="5"/>
                    <a:pt x="139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27" y="177"/>
                    <a:pt x="127" y="177"/>
                    <a:pt x="127" y="177"/>
                  </a:cubicBezTo>
                  <a:cubicBezTo>
                    <a:pt x="127" y="180"/>
                    <a:pt x="128" y="187"/>
                    <a:pt x="138" y="187"/>
                  </a:cubicBezTo>
                  <a:cubicBezTo>
                    <a:pt x="138" y="187"/>
                    <a:pt x="155" y="186"/>
                    <a:pt x="155" y="204"/>
                  </a:cubicBezTo>
                  <a:cubicBezTo>
                    <a:pt x="161" y="204"/>
                    <a:pt x="161" y="204"/>
                    <a:pt x="161" y="204"/>
                  </a:cubicBezTo>
                  <a:cubicBezTo>
                    <a:pt x="161" y="204"/>
                    <a:pt x="163" y="180"/>
                    <a:pt x="138" y="180"/>
                  </a:cubicBezTo>
                  <a:cubicBezTo>
                    <a:pt x="138" y="180"/>
                    <a:pt x="133" y="180"/>
                    <a:pt x="134" y="177"/>
                  </a:cubicBezTo>
                  <a:cubicBezTo>
                    <a:pt x="172" y="177"/>
                    <a:pt x="172" y="177"/>
                    <a:pt x="172" y="177"/>
                  </a:cubicBezTo>
                  <a:lnTo>
                    <a:pt x="172" y="53"/>
                  </a:lnTo>
                  <a:close/>
                  <a:moveTo>
                    <a:pt x="162" y="165"/>
                  </a:moveTo>
                  <a:cubicBezTo>
                    <a:pt x="9" y="165"/>
                    <a:pt x="9" y="165"/>
                    <a:pt x="9" y="1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2" y="16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46648" y="3972853"/>
              <a:ext cx="105702" cy="1913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91063" y="3998367"/>
              <a:ext cx="217782" cy="145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46648" y="3741403"/>
              <a:ext cx="102057" cy="99323"/>
            </a:xfrm>
            <a:custGeom>
              <a:avLst/>
              <a:gdLst>
                <a:gd name="T0" fmla="*/ 113161670 w 47"/>
                <a:gd name="T1" fmla="*/ 0 h 46"/>
                <a:gd name="T2" fmla="*/ 75441837 w 47"/>
                <a:gd name="T3" fmla="*/ 195808817 h 46"/>
                <a:gd name="T4" fmla="*/ 37719833 w 47"/>
                <a:gd name="T5" fmla="*/ 167836437 h 46"/>
                <a:gd name="T6" fmla="*/ 47150334 w 47"/>
                <a:gd name="T7" fmla="*/ 153849168 h 46"/>
                <a:gd name="T8" fmla="*/ 75441837 w 47"/>
                <a:gd name="T9" fmla="*/ 163174734 h 46"/>
                <a:gd name="T10" fmla="*/ 89586503 w 47"/>
                <a:gd name="T11" fmla="*/ 191147114 h 46"/>
                <a:gd name="T12" fmla="*/ 113161670 w 47"/>
                <a:gd name="T13" fmla="*/ 74593732 h 46"/>
                <a:gd name="T14" fmla="*/ 146167338 w 47"/>
                <a:gd name="T15" fmla="*/ 93242705 h 46"/>
                <a:gd name="T16" fmla="*/ 127306336 w 47"/>
                <a:gd name="T17" fmla="*/ 135202354 h 46"/>
                <a:gd name="T18" fmla="*/ 80156002 w 47"/>
                <a:gd name="T19" fmla="*/ 93242705 h 46"/>
                <a:gd name="T20" fmla="*/ 113161670 w 47"/>
                <a:gd name="T21" fmla="*/ 69932029 h 46"/>
                <a:gd name="T22" fmla="*/ 113161670 w 47"/>
                <a:gd name="T23" fmla="*/ 41959649 h 46"/>
                <a:gd name="T24" fmla="*/ 113161670 w 47"/>
                <a:gd name="T25" fmla="*/ 69932029 h 46"/>
                <a:gd name="T26" fmla="*/ 146167338 w 47"/>
                <a:gd name="T27" fmla="*/ 158513030 h 46"/>
                <a:gd name="T28" fmla="*/ 132022672 w 47"/>
                <a:gd name="T29" fmla="*/ 135202354 h 46"/>
                <a:gd name="T30" fmla="*/ 94302839 w 47"/>
                <a:gd name="T31" fmla="*/ 135202354 h 46"/>
                <a:gd name="T32" fmla="*/ 89586503 w 47"/>
                <a:gd name="T33" fmla="*/ 135202354 h 46"/>
                <a:gd name="T34" fmla="*/ 89586503 w 47"/>
                <a:gd name="T35" fmla="*/ 181823707 h 46"/>
                <a:gd name="T36" fmla="*/ 127306336 w 47"/>
                <a:gd name="T37" fmla="*/ 191147114 h 46"/>
                <a:gd name="T38" fmla="*/ 146167338 w 47"/>
                <a:gd name="T39" fmla="*/ 195808817 h 46"/>
                <a:gd name="T40" fmla="*/ 136736837 w 47"/>
                <a:gd name="T41" fmla="*/ 181823707 h 46"/>
                <a:gd name="T42" fmla="*/ 183889343 w 47"/>
                <a:gd name="T43" fmla="*/ 153849168 h 46"/>
                <a:gd name="T44" fmla="*/ 188603507 w 47"/>
                <a:gd name="T45" fmla="*/ 172498141 h 46"/>
                <a:gd name="T46" fmla="*/ 179173006 w 47"/>
                <a:gd name="T47" fmla="*/ 149187464 h 46"/>
                <a:gd name="T48" fmla="*/ 183889343 w 47"/>
                <a:gd name="T49" fmla="*/ 149187464 h 46"/>
                <a:gd name="T50" fmla="*/ 179173006 w 47"/>
                <a:gd name="T51" fmla="*/ 51283056 h 46"/>
                <a:gd name="T52" fmla="*/ 202748173 w 47"/>
                <a:gd name="T53" fmla="*/ 55944759 h 46"/>
                <a:gd name="T54" fmla="*/ 198034009 w 47"/>
                <a:gd name="T55" fmla="*/ 111891678 h 46"/>
                <a:gd name="T56" fmla="*/ 179173006 w 47"/>
                <a:gd name="T57" fmla="*/ 88581002 h 46"/>
                <a:gd name="T58" fmla="*/ 146167338 w 47"/>
                <a:gd name="T59" fmla="*/ 93242705 h 46"/>
                <a:gd name="T60" fmla="*/ 146167338 w 47"/>
                <a:gd name="T61" fmla="*/ 97904408 h 46"/>
                <a:gd name="T62" fmla="*/ 141453173 w 47"/>
                <a:gd name="T63" fmla="*/ 27972380 h 46"/>
                <a:gd name="T64" fmla="*/ 84872338 w 47"/>
                <a:gd name="T65" fmla="*/ 9323407 h 46"/>
                <a:gd name="T66" fmla="*/ 132022672 w 47"/>
                <a:gd name="T67" fmla="*/ 4661703 h 46"/>
                <a:gd name="T68" fmla="*/ 141453173 w 47"/>
                <a:gd name="T69" fmla="*/ 27972380 h 46"/>
                <a:gd name="T70" fmla="*/ 113161670 w 47"/>
                <a:gd name="T71" fmla="*/ 37297946 h 46"/>
                <a:gd name="T72" fmla="*/ 80156002 w 47"/>
                <a:gd name="T73" fmla="*/ 27972380 h 46"/>
                <a:gd name="T74" fmla="*/ 75441837 w 47"/>
                <a:gd name="T75" fmla="*/ 27972380 h 46"/>
                <a:gd name="T76" fmla="*/ 47150334 w 47"/>
                <a:gd name="T77" fmla="*/ 46621353 h 46"/>
                <a:gd name="T78" fmla="*/ 75441837 w 47"/>
                <a:gd name="T79" fmla="*/ 93242705 h 46"/>
                <a:gd name="T80" fmla="*/ 51866670 w 47"/>
                <a:gd name="T81" fmla="*/ 83919298 h 46"/>
                <a:gd name="T82" fmla="*/ 9430501 w 47"/>
                <a:gd name="T83" fmla="*/ 97904408 h 46"/>
                <a:gd name="T84" fmla="*/ 42436169 w 47"/>
                <a:gd name="T85" fmla="*/ 51283056 h 46"/>
                <a:gd name="T86" fmla="*/ 47150334 w 47"/>
                <a:gd name="T87" fmla="*/ 83919298 h 46"/>
                <a:gd name="T88" fmla="*/ 28291503 w 47"/>
                <a:gd name="T89" fmla="*/ 107229974 h 46"/>
                <a:gd name="T90" fmla="*/ 28291503 w 47"/>
                <a:gd name="T91" fmla="*/ 111891678 h 46"/>
                <a:gd name="T92" fmla="*/ 23575167 w 47"/>
                <a:gd name="T93" fmla="*/ 116553381 h 4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47" h="46">
                  <a:moveTo>
                    <a:pt x="24" y="46"/>
                  </a:moveTo>
                  <a:cubicBezTo>
                    <a:pt x="37" y="46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4" y="46"/>
                  </a:cubicBezTo>
                  <a:close/>
                  <a:moveTo>
                    <a:pt x="16" y="42"/>
                  </a:moveTo>
                  <a:cubicBezTo>
                    <a:pt x="16" y="42"/>
                    <a:pt x="15" y="43"/>
                    <a:pt x="15" y="43"/>
                  </a:cubicBezTo>
                  <a:cubicBezTo>
                    <a:pt x="12" y="42"/>
                    <a:pt x="10" y="40"/>
                    <a:pt x="8" y="38"/>
                  </a:cubicBezTo>
                  <a:cubicBezTo>
                    <a:pt x="8" y="37"/>
                    <a:pt x="8" y="37"/>
                    <a:pt x="8" y="36"/>
                  </a:cubicBezTo>
                  <a:cubicBezTo>
                    <a:pt x="8" y="35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10" y="33"/>
                  </a:cubicBezTo>
                  <a:cubicBezTo>
                    <a:pt x="12" y="33"/>
                    <a:pt x="15" y="34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4"/>
                    <a:pt x="16" y="35"/>
                    <a:pt x="16" y="35"/>
                  </a:cubicBezTo>
                  <a:cubicBezTo>
                    <a:pt x="17" y="36"/>
                    <a:pt x="18" y="38"/>
                    <a:pt x="18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8" y="42"/>
                    <a:pt x="16" y="42"/>
                  </a:cubicBezTo>
                  <a:close/>
                  <a:moveTo>
                    <a:pt x="24" y="15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6" y="17"/>
                    <a:pt x="30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1"/>
                    <a:pt x="28" y="28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7" y="29"/>
                    <a:pt x="27" y="29"/>
                  </a:cubicBezTo>
                  <a:cubicBezTo>
                    <a:pt x="24" y="29"/>
                    <a:pt x="20" y="29"/>
                    <a:pt x="19" y="29"/>
                  </a:cubicBezTo>
                  <a:cubicBezTo>
                    <a:pt x="19" y="28"/>
                    <a:pt x="17" y="21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22" y="17"/>
                    <a:pt x="23" y="16"/>
                  </a:cubicBezTo>
                  <a:lnTo>
                    <a:pt x="24" y="15"/>
                  </a:lnTo>
                  <a:close/>
                  <a:moveTo>
                    <a:pt x="23" y="15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lnTo>
                    <a:pt x="23" y="15"/>
                  </a:lnTo>
                  <a:close/>
                  <a:moveTo>
                    <a:pt x="32" y="34"/>
                  </a:moveTo>
                  <a:cubicBezTo>
                    <a:pt x="31" y="34"/>
                    <a:pt x="31" y="34"/>
                    <a:pt x="31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28" y="29"/>
                    <a:pt x="28" y="29"/>
                  </a:cubicBezTo>
                  <a:lnTo>
                    <a:pt x="32" y="34"/>
                  </a:lnTo>
                  <a:close/>
                  <a:moveTo>
                    <a:pt x="19" y="29"/>
                  </a:moveTo>
                  <a:cubicBezTo>
                    <a:pt x="20" y="29"/>
                    <a:pt x="20" y="29"/>
                    <a:pt x="20" y="29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4"/>
                    <a:pt x="16" y="34"/>
                    <a:pt x="16" y="34"/>
                  </a:cubicBezTo>
                  <a:lnTo>
                    <a:pt x="19" y="29"/>
                  </a:lnTo>
                  <a:close/>
                  <a:moveTo>
                    <a:pt x="24" y="41"/>
                  </a:moveTo>
                  <a:cubicBezTo>
                    <a:pt x="22" y="41"/>
                    <a:pt x="21" y="41"/>
                    <a:pt x="20" y="41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1" y="40"/>
                    <a:pt x="22" y="40"/>
                    <a:pt x="24" y="40"/>
                  </a:cubicBezTo>
                  <a:cubicBezTo>
                    <a:pt x="25" y="40"/>
                    <a:pt x="27" y="40"/>
                    <a:pt x="28" y="39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5" y="41"/>
                    <a:pt x="24" y="41"/>
                  </a:cubicBezTo>
                  <a:close/>
                  <a:moveTo>
                    <a:pt x="32" y="43"/>
                  </a:moveTo>
                  <a:cubicBezTo>
                    <a:pt x="32" y="43"/>
                    <a:pt x="31" y="42"/>
                    <a:pt x="31" y="42"/>
                  </a:cubicBezTo>
                  <a:cubicBezTo>
                    <a:pt x="30" y="42"/>
                    <a:pt x="28" y="41"/>
                    <a:pt x="28" y="41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9" y="40"/>
                    <a:pt x="29" y="39"/>
                  </a:cubicBezTo>
                  <a:cubicBezTo>
                    <a:pt x="30" y="37"/>
                    <a:pt x="32" y="35"/>
                    <a:pt x="32" y="34"/>
                  </a:cubicBezTo>
                  <a:cubicBezTo>
                    <a:pt x="32" y="34"/>
                    <a:pt x="35" y="34"/>
                    <a:pt x="37" y="33"/>
                  </a:cubicBezTo>
                  <a:cubicBezTo>
                    <a:pt x="38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5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8" y="40"/>
                    <a:pt x="35" y="42"/>
                    <a:pt x="32" y="43"/>
                  </a:cubicBezTo>
                  <a:close/>
                  <a:moveTo>
                    <a:pt x="39" y="32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40" y="30"/>
                    <a:pt x="41" y="27"/>
                    <a:pt x="41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1" y="27"/>
                    <a:pt x="41" y="30"/>
                    <a:pt x="39" y="32"/>
                  </a:cubicBezTo>
                  <a:close/>
                  <a:moveTo>
                    <a:pt x="37" y="18"/>
                  </a:moveTo>
                  <a:cubicBezTo>
                    <a:pt x="37" y="17"/>
                    <a:pt x="38" y="15"/>
                    <a:pt x="38" y="13"/>
                  </a:cubicBezTo>
                  <a:cubicBezTo>
                    <a:pt x="38" y="12"/>
                    <a:pt x="38" y="12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40" y="11"/>
                    <a:pt x="41" y="12"/>
                  </a:cubicBezTo>
                  <a:cubicBezTo>
                    <a:pt x="42" y="12"/>
                    <a:pt x="42" y="12"/>
                    <a:pt x="43" y="12"/>
                  </a:cubicBezTo>
                  <a:cubicBezTo>
                    <a:pt x="44" y="14"/>
                    <a:pt x="45" y="17"/>
                    <a:pt x="45" y="21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3" y="23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1" y="23"/>
                    <a:pt x="41" y="23"/>
                  </a:cubicBezTo>
                  <a:cubicBezTo>
                    <a:pt x="40" y="22"/>
                    <a:pt x="39" y="20"/>
                    <a:pt x="38" y="19"/>
                  </a:cubicBezTo>
                  <a:cubicBezTo>
                    <a:pt x="38" y="19"/>
                    <a:pt x="37" y="18"/>
                    <a:pt x="37" y="18"/>
                  </a:cubicBezTo>
                  <a:close/>
                  <a:moveTo>
                    <a:pt x="31" y="21"/>
                  </a:moveTo>
                  <a:cubicBezTo>
                    <a:pt x="31" y="20"/>
                    <a:pt x="31" y="20"/>
                    <a:pt x="31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19"/>
                    <a:pt x="37" y="19"/>
                    <a:pt x="37" y="19"/>
                  </a:cubicBezTo>
                  <a:lnTo>
                    <a:pt x="31" y="21"/>
                  </a:lnTo>
                  <a:close/>
                  <a:moveTo>
                    <a:pt x="37" y="10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5" y="10"/>
                    <a:pt x="33" y="8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3" y="7"/>
                    <a:pt x="36" y="9"/>
                    <a:pt x="37" y="10"/>
                  </a:cubicBezTo>
                  <a:close/>
                  <a:moveTo>
                    <a:pt x="18" y="2"/>
                  </a:moveTo>
                  <a:cubicBezTo>
                    <a:pt x="19" y="2"/>
                    <a:pt x="19" y="1"/>
                    <a:pt x="19" y="1"/>
                  </a:cubicBezTo>
                  <a:cubicBezTo>
                    <a:pt x="20" y="1"/>
                    <a:pt x="22" y="1"/>
                    <a:pt x="24" y="1"/>
                  </a:cubicBezTo>
                  <a:cubicBezTo>
                    <a:pt x="25" y="1"/>
                    <a:pt x="27" y="1"/>
                    <a:pt x="28" y="1"/>
                  </a:cubicBezTo>
                  <a:cubicBezTo>
                    <a:pt x="28" y="1"/>
                    <a:pt x="29" y="2"/>
                    <a:pt x="29" y="2"/>
                  </a:cubicBezTo>
                  <a:cubicBezTo>
                    <a:pt x="30" y="4"/>
                    <a:pt x="30" y="5"/>
                    <a:pt x="31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6"/>
                    <a:pt x="29" y="6"/>
                    <a:pt x="29" y="6"/>
                  </a:cubicBezTo>
                  <a:cubicBezTo>
                    <a:pt x="27" y="7"/>
                    <a:pt x="25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7"/>
                    <a:pt x="20" y="7"/>
                    <a:pt x="19" y="6"/>
                  </a:cubicBezTo>
                  <a:cubicBezTo>
                    <a:pt x="18" y="6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4"/>
                    <a:pt x="18" y="2"/>
                  </a:cubicBezTo>
                  <a:close/>
                  <a:moveTo>
                    <a:pt x="16" y="6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15" y="8"/>
                    <a:pt x="12" y="9"/>
                    <a:pt x="10" y="12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" y="8"/>
                    <a:pt x="14" y="7"/>
                    <a:pt x="16" y="6"/>
                  </a:cubicBezTo>
                  <a:close/>
                  <a:moveTo>
                    <a:pt x="11" y="18"/>
                  </a:move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11" y="18"/>
                  </a:lnTo>
                  <a:close/>
                  <a:moveTo>
                    <a:pt x="5" y="24"/>
                  </a:moveTo>
                  <a:cubicBezTo>
                    <a:pt x="5" y="24"/>
                    <a:pt x="4" y="22"/>
                    <a:pt x="3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7"/>
                    <a:pt x="3" y="14"/>
                    <a:pt x="4" y="12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7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10" y="12"/>
                    <a:pt x="10" y="13"/>
                  </a:cubicBezTo>
                  <a:cubicBezTo>
                    <a:pt x="10" y="14"/>
                    <a:pt x="10" y="17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9" y="19"/>
                  </a:cubicBezTo>
                  <a:cubicBezTo>
                    <a:pt x="9" y="20"/>
                    <a:pt x="7" y="22"/>
                    <a:pt x="6" y="23"/>
                  </a:cubicBezTo>
                  <a:cubicBezTo>
                    <a:pt x="6" y="23"/>
                    <a:pt x="6" y="24"/>
                    <a:pt x="5" y="24"/>
                  </a:cubicBezTo>
                  <a:close/>
                  <a:moveTo>
                    <a:pt x="5" y="25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7"/>
                    <a:pt x="8" y="30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0"/>
                    <a:pt x="6" y="28"/>
                    <a:pt x="5" y="2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5572" y="3858039"/>
              <a:ext cx="58318" cy="58318"/>
            </a:xfrm>
            <a:custGeom>
              <a:avLst/>
              <a:gdLst>
                <a:gd name="T0" fmla="*/ 83975760 w 27"/>
                <a:gd name="T1" fmla="*/ 0 h 27"/>
                <a:gd name="T2" fmla="*/ 102635360 w 27"/>
                <a:gd name="T3" fmla="*/ 9330880 h 27"/>
                <a:gd name="T4" fmla="*/ 102635360 w 27"/>
                <a:gd name="T5" fmla="*/ 23327200 h 27"/>
                <a:gd name="T6" fmla="*/ 102635360 w 27"/>
                <a:gd name="T7" fmla="*/ 74644880 h 27"/>
                <a:gd name="T8" fmla="*/ 41986800 w 27"/>
                <a:gd name="T9" fmla="*/ 0 h 27"/>
                <a:gd name="T10" fmla="*/ 0 w 27"/>
                <a:gd name="T11" fmla="*/ 0 h 27"/>
                <a:gd name="T12" fmla="*/ 0 w 27"/>
                <a:gd name="T13" fmla="*/ 0 h 27"/>
                <a:gd name="T14" fmla="*/ 4665440 w 27"/>
                <a:gd name="T15" fmla="*/ 4665440 h 27"/>
                <a:gd name="T16" fmla="*/ 13996320 w 27"/>
                <a:gd name="T17" fmla="*/ 9330880 h 27"/>
                <a:gd name="T18" fmla="*/ 13996320 w 27"/>
                <a:gd name="T19" fmla="*/ 13996320 h 27"/>
                <a:gd name="T20" fmla="*/ 13996320 w 27"/>
                <a:gd name="T21" fmla="*/ 102635360 h 27"/>
                <a:gd name="T22" fmla="*/ 13996320 w 27"/>
                <a:gd name="T23" fmla="*/ 116631680 h 27"/>
                <a:gd name="T24" fmla="*/ 0 w 27"/>
                <a:gd name="T25" fmla="*/ 121297120 h 27"/>
                <a:gd name="T26" fmla="*/ 0 w 27"/>
                <a:gd name="T27" fmla="*/ 125962560 h 27"/>
                <a:gd name="T28" fmla="*/ 41986800 w 27"/>
                <a:gd name="T29" fmla="*/ 125962560 h 27"/>
                <a:gd name="T30" fmla="*/ 41986800 w 27"/>
                <a:gd name="T31" fmla="*/ 121297120 h 27"/>
                <a:gd name="T32" fmla="*/ 37321360 w 27"/>
                <a:gd name="T33" fmla="*/ 121297120 h 27"/>
                <a:gd name="T34" fmla="*/ 27992640 w 27"/>
                <a:gd name="T35" fmla="*/ 116631680 h 27"/>
                <a:gd name="T36" fmla="*/ 23327200 w 27"/>
                <a:gd name="T37" fmla="*/ 102635360 h 27"/>
                <a:gd name="T38" fmla="*/ 23327200 w 27"/>
                <a:gd name="T39" fmla="*/ 23327200 h 27"/>
                <a:gd name="T40" fmla="*/ 107300800 w 27"/>
                <a:gd name="T41" fmla="*/ 125962560 h 27"/>
                <a:gd name="T42" fmla="*/ 111966240 w 27"/>
                <a:gd name="T43" fmla="*/ 125962560 h 27"/>
                <a:gd name="T44" fmla="*/ 111966240 w 27"/>
                <a:gd name="T45" fmla="*/ 23327200 h 27"/>
                <a:gd name="T46" fmla="*/ 111966240 w 27"/>
                <a:gd name="T47" fmla="*/ 9330880 h 27"/>
                <a:gd name="T48" fmla="*/ 116631680 w 27"/>
                <a:gd name="T49" fmla="*/ 4665440 h 27"/>
                <a:gd name="T50" fmla="*/ 125962560 w 27"/>
                <a:gd name="T51" fmla="*/ 0 h 27"/>
                <a:gd name="T52" fmla="*/ 125962560 w 27"/>
                <a:gd name="T53" fmla="*/ 0 h 27"/>
                <a:gd name="T54" fmla="*/ 83975760 w 27"/>
                <a:gd name="T55" fmla="*/ 0 h 2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7" h="27">
                  <a:moveTo>
                    <a:pt x="18" y="0"/>
                  </a:moveTo>
                  <a:cubicBezTo>
                    <a:pt x="20" y="0"/>
                    <a:pt x="21" y="1"/>
                    <a:pt x="22" y="2"/>
                  </a:cubicBezTo>
                  <a:cubicBezTo>
                    <a:pt x="22" y="2"/>
                    <a:pt x="22" y="3"/>
                    <a:pt x="22" y="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4"/>
                    <a:pt x="3" y="25"/>
                  </a:cubicBezTo>
                  <a:cubicBezTo>
                    <a:pt x="2" y="26"/>
                    <a:pt x="1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6" y="25"/>
                  </a:cubicBezTo>
                  <a:cubicBezTo>
                    <a:pt x="5" y="25"/>
                    <a:pt x="5" y="24"/>
                    <a:pt x="5" y="22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4"/>
                    <a:pt x="24" y="3"/>
                    <a:pt x="24" y="2"/>
                  </a:cubicBezTo>
                  <a:cubicBezTo>
                    <a:pt x="24" y="2"/>
                    <a:pt x="25" y="1"/>
                    <a:pt x="25" y="1"/>
                  </a:cubicBezTo>
                  <a:cubicBezTo>
                    <a:pt x="25" y="1"/>
                    <a:pt x="26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38447" y="3858039"/>
              <a:ext cx="53762" cy="58318"/>
            </a:xfrm>
            <a:custGeom>
              <a:avLst/>
              <a:gdLst>
                <a:gd name="T0" fmla="*/ 97115677 w 25"/>
                <a:gd name="T1" fmla="*/ 107300800 h 27"/>
                <a:gd name="T2" fmla="*/ 69368033 w 25"/>
                <a:gd name="T3" fmla="*/ 116631680 h 27"/>
                <a:gd name="T4" fmla="*/ 60118819 w 25"/>
                <a:gd name="T5" fmla="*/ 116631680 h 27"/>
                <a:gd name="T6" fmla="*/ 50869604 w 25"/>
                <a:gd name="T7" fmla="*/ 116631680 h 27"/>
                <a:gd name="T8" fmla="*/ 50869604 w 25"/>
                <a:gd name="T9" fmla="*/ 111966240 h 27"/>
                <a:gd name="T10" fmla="*/ 46246072 w 25"/>
                <a:gd name="T11" fmla="*/ 97969920 h 27"/>
                <a:gd name="T12" fmla="*/ 46246072 w 25"/>
                <a:gd name="T13" fmla="*/ 65314000 h 27"/>
                <a:gd name="T14" fmla="*/ 60118819 w 25"/>
                <a:gd name="T15" fmla="*/ 65314000 h 27"/>
                <a:gd name="T16" fmla="*/ 69368033 w 25"/>
                <a:gd name="T17" fmla="*/ 74644880 h 27"/>
                <a:gd name="T18" fmla="*/ 73993716 w 25"/>
                <a:gd name="T19" fmla="*/ 93306640 h 27"/>
                <a:gd name="T20" fmla="*/ 78617248 w 25"/>
                <a:gd name="T21" fmla="*/ 93306640 h 27"/>
                <a:gd name="T22" fmla="*/ 78617248 w 25"/>
                <a:gd name="T23" fmla="*/ 27992640 h 27"/>
                <a:gd name="T24" fmla="*/ 73993716 w 25"/>
                <a:gd name="T25" fmla="*/ 27992640 h 27"/>
                <a:gd name="T26" fmla="*/ 69368033 w 25"/>
                <a:gd name="T27" fmla="*/ 51317680 h 27"/>
                <a:gd name="T28" fmla="*/ 50869604 w 25"/>
                <a:gd name="T29" fmla="*/ 55983120 h 27"/>
                <a:gd name="T30" fmla="*/ 46246072 w 25"/>
                <a:gd name="T31" fmla="*/ 55983120 h 27"/>
                <a:gd name="T32" fmla="*/ 46246072 w 25"/>
                <a:gd name="T33" fmla="*/ 4665440 h 27"/>
                <a:gd name="T34" fmla="*/ 60118819 w 25"/>
                <a:gd name="T35" fmla="*/ 4665440 h 27"/>
                <a:gd name="T36" fmla="*/ 78617248 w 25"/>
                <a:gd name="T37" fmla="*/ 9330880 h 27"/>
                <a:gd name="T38" fmla="*/ 92492145 w 25"/>
                <a:gd name="T39" fmla="*/ 18661760 h 27"/>
                <a:gd name="T40" fmla="*/ 101741359 w 25"/>
                <a:gd name="T41" fmla="*/ 37321360 h 27"/>
                <a:gd name="T42" fmla="*/ 106364891 w 25"/>
                <a:gd name="T43" fmla="*/ 37321360 h 27"/>
                <a:gd name="T44" fmla="*/ 106364891 w 25"/>
                <a:gd name="T45" fmla="*/ 0 h 27"/>
                <a:gd name="T46" fmla="*/ 0 w 25"/>
                <a:gd name="T47" fmla="*/ 0 h 27"/>
                <a:gd name="T48" fmla="*/ 0 w 25"/>
                <a:gd name="T49" fmla="*/ 0 h 27"/>
                <a:gd name="T50" fmla="*/ 4623532 w 25"/>
                <a:gd name="T51" fmla="*/ 0 h 27"/>
                <a:gd name="T52" fmla="*/ 13872746 w 25"/>
                <a:gd name="T53" fmla="*/ 4665440 h 27"/>
                <a:gd name="T54" fmla="*/ 18498429 w 25"/>
                <a:gd name="T55" fmla="*/ 9330880 h 27"/>
                <a:gd name="T56" fmla="*/ 18498429 w 25"/>
                <a:gd name="T57" fmla="*/ 18661760 h 27"/>
                <a:gd name="T58" fmla="*/ 18498429 w 25"/>
                <a:gd name="T59" fmla="*/ 102635360 h 27"/>
                <a:gd name="T60" fmla="*/ 18498429 w 25"/>
                <a:gd name="T61" fmla="*/ 116631680 h 27"/>
                <a:gd name="T62" fmla="*/ 13872746 w 25"/>
                <a:gd name="T63" fmla="*/ 116631680 h 27"/>
                <a:gd name="T64" fmla="*/ 4623532 w 25"/>
                <a:gd name="T65" fmla="*/ 121297120 h 27"/>
                <a:gd name="T66" fmla="*/ 0 w 25"/>
                <a:gd name="T67" fmla="*/ 121297120 h 27"/>
                <a:gd name="T68" fmla="*/ 0 w 25"/>
                <a:gd name="T69" fmla="*/ 125962560 h 27"/>
                <a:gd name="T70" fmla="*/ 106364891 w 25"/>
                <a:gd name="T71" fmla="*/ 125962560 h 27"/>
                <a:gd name="T72" fmla="*/ 115614106 w 25"/>
                <a:gd name="T73" fmla="*/ 83975760 h 27"/>
                <a:gd name="T74" fmla="*/ 110990574 w 25"/>
                <a:gd name="T75" fmla="*/ 83975760 h 27"/>
                <a:gd name="T76" fmla="*/ 97115677 w 25"/>
                <a:gd name="T77" fmla="*/ 107300800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5" h="27">
                  <a:moveTo>
                    <a:pt x="21" y="23"/>
                  </a:moveTo>
                  <a:cubicBezTo>
                    <a:pt x="19" y="25"/>
                    <a:pt x="17" y="25"/>
                    <a:pt x="15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4"/>
                    <a:pt x="10" y="23"/>
                    <a:pt x="10" y="2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4" y="15"/>
                    <a:pt x="15" y="15"/>
                    <a:pt x="15" y="16"/>
                  </a:cubicBezTo>
                  <a:cubicBezTo>
                    <a:pt x="16" y="17"/>
                    <a:pt x="16" y="18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8"/>
                    <a:pt x="15" y="10"/>
                    <a:pt x="15" y="11"/>
                  </a:cubicBezTo>
                  <a:cubicBezTo>
                    <a:pt x="14" y="12"/>
                    <a:pt x="13" y="12"/>
                    <a:pt x="11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1"/>
                    <a:pt x="17" y="1"/>
                    <a:pt x="17" y="2"/>
                  </a:cubicBezTo>
                  <a:cubicBezTo>
                    <a:pt x="19" y="2"/>
                    <a:pt x="20" y="3"/>
                    <a:pt x="20" y="4"/>
                  </a:cubicBezTo>
                  <a:cubicBezTo>
                    <a:pt x="21" y="4"/>
                    <a:pt x="21" y="6"/>
                    <a:pt x="22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4"/>
                    <a:pt x="4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1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3" y="20"/>
                    <a:pt x="22" y="22"/>
                    <a:pt x="21" y="2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6765" y="3858039"/>
              <a:ext cx="85655" cy="58318"/>
            </a:xfrm>
            <a:custGeom>
              <a:avLst/>
              <a:gdLst>
                <a:gd name="T0" fmla="*/ 151320264 w 40"/>
                <a:gd name="T1" fmla="*/ 0 h 27"/>
                <a:gd name="T2" fmla="*/ 160491774 w 40"/>
                <a:gd name="T3" fmla="*/ 4665440 h 27"/>
                <a:gd name="T4" fmla="*/ 160491774 w 40"/>
                <a:gd name="T5" fmla="*/ 9330880 h 27"/>
                <a:gd name="T6" fmla="*/ 160491774 w 40"/>
                <a:gd name="T7" fmla="*/ 13996320 h 27"/>
                <a:gd name="T8" fmla="*/ 155907090 w 40"/>
                <a:gd name="T9" fmla="*/ 27992640 h 27"/>
                <a:gd name="T10" fmla="*/ 137564071 w 40"/>
                <a:gd name="T11" fmla="*/ 79310320 h 27"/>
                <a:gd name="T12" fmla="*/ 114636369 w 40"/>
                <a:gd name="T13" fmla="*/ 23327200 h 27"/>
                <a:gd name="T14" fmla="*/ 110051685 w 40"/>
                <a:gd name="T15" fmla="*/ 9330880 h 27"/>
                <a:gd name="T16" fmla="*/ 110051685 w 40"/>
                <a:gd name="T17" fmla="*/ 4665440 h 27"/>
                <a:gd name="T18" fmla="*/ 114636369 w 40"/>
                <a:gd name="T19" fmla="*/ 4665440 h 27"/>
                <a:gd name="T20" fmla="*/ 123807878 w 40"/>
                <a:gd name="T21" fmla="*/ 0 h 27"/>
                <a:gd name="T22" fmla="*/ 123807878 w 40"/>
                <a:gd name="T23" fmla="*/ 0 h 27"/>
                <a:gd name="T24" fmla="*/ 64196281 w 40"/>
                <a:gd name="T25" fmla="*/ 0 h 27"/>
                <a:gd name="T26" fmla="*/ 64196281 w 40"/>
                <a:gd name="T27" fmla="*/ 0 h 27"/>
                <a:gd name="T28" fmla="*/ 73367790 w 40"/>
                <a:gd name="T29" fmla="*/ 4665440 h 27"/>
                <a:gd name="T30" fmla="*/ 77952474 w 40"/>
                <a:gd name="T31" fmla="*/ 9330880 h 27"/>
                <a:gd name="T32" fmla="*/ 82539299 w 40"/>
                <a:gd name="T33" fmla="*/ 23327200 h 27"/>
                <a:gd name="T34" fmla="*/ 91710809 w 40"/>
                <a:gd name="T35" fmla="*/ 37321360 h 27"/>
                <a:gd name="T36" fmla="*/ 68783106 w 40"/>
                <a:gd name="T37" fmla="*/ 83975760 h 27"/>
                <a:gd name="T38" fmla="*/ 45855404 w 40"/>
                <a:gd name="T39" fmla="*/ 23327200 h 27"/>
                <a:gd name="T40" fmla="*/ 41268579 w 40"/>
                <a:gd name="T41" fmla="*/ 9330880 h 27"/>
                <a:gd name="T42" fmla="*/ 45855404 w 40"/>
                <a:gd name="T43" fmla="*/ 4665440 h 27"/>
                <a:gd name="T44" fmla="*/ 50440088 w 40"/>
                <a:gd name="T45" fmla="*/ 0 h 27"/>
                <a:gd name="T46" fmla="*/ 50440088 w 40"/>
                <a:gd name="T47" fmla="*/ 0 h 27"/>
                <a:gd name="T48" fmla="*/ 0 w 40"/>
                <a:gd name="T49" fmla="*/ 0 h 27"/>
                <a:gd name="T50" fmla="*/ 0 w 40"/>
                <a:gd name="T51" fmla="*/ 0 h 27"/>
                <a:gd name="T52" fmla="*/ 9171509 w 40"/>
                <a:gd name="T53" fmla="*/ 4665440 h 27"/>
                <a:gd name="T54" fmla="*/ 13756193 w 40"/>
                <a:gd name="T55" fmla="*/ 23327200 h 27"/>
                <a:gd name="T56" fmla="*/ 55026913 w 40"/>
                <a:gd name="T57" fmla="*/ 125962560 h 27"/>
                <a:gd name="T58" fmla="*/ 59611597 w 40"/>
                <a:gd name="T59" fmla="*/ 125962560 h 27"/>
                <a:gd name="T60" fmla="*/ 91710809 w 40"/>
                <a:gd name="T61" fmla="*/ 46652240 h 27"/>
                <a:gd name="T62" fmla="*/ 123807878 w 40"/>
                <a:gd name="T63" fmla="*/ 125962560 h 27"/>
                <a:gd name="T64" fmla="*/ 128394704 w 40"/>
                <a:gd name="T65" fmla="*/ 125962560 h 27"/>
                <a:gd name="T66" fmla="*/ 165078599 w 40"/>
                <a:gd name="T67" fmla="*/ 23327200 h 27"/>
                <a:gd name="T68" fmla="*/ 169663283 w 40"/>
                <a:gd name="T69" fmla="*/ 9330880 h 27"/>
                <a:gd name="T70" fmla="*/ 174247967 w 40"/>
                <a:gd name="T71" fmla="*/ 4665440 h 27"/>
                <a:gd name="T72" fmla="*/ 183419476 w 40"/>
                <a:gd name="T73" fmla="*/ 0 h 27"/>
                <a:gd name="T74" fmla="*/ 183419476 w 40"/>
                <a:gd name="T75" fmla="*/ 0 h 27"/>
                <a:gd name="T76" fmla="*/ 151320264 w 40"/>
                <a:gd name="T77" fmla="*/ 0 h 2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40" h="27">
                  <a:moveTo>
                    <a:pt x="33" y="0"/>
                  </a:moveTo>
                  <a:cubicBezTo>
                    <a:pt x="34" y="1"/>
                    <a:pt x="34" y="1"/>
                    <a:pt x="35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4"/>
                    <a:pt x="35" y="5"/>
                    <a:pt x="34" y="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4" y="3"/>
                    <a:pt x="24" y="2"/>
                    <a:pt x="24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1"/>
                    <a:pt x="16" y="1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8" y="4"/>
                    <a:pt x="18" y="5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2"/>
                    <a:pt x="9" y="2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3"/>
                    <a:pt x="3" y="5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38" y="2"/>
                    <a:pt x="38" y="1"/>
                    <a:pt x="38" y="1"/>
                  </a:cubicBezTo>
                  <a:cubicBezTo>
                    <a:pt x="39" y="1"/>
                    <a:pt x="39" y="1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3" y="0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86976" y="3856217"/>
              <a:ext cx="41005" cy="60141"/>
            </a:xfrm>
            <a:custGeom>
              <a:avLst/>
              <a:gdLst>
                <a:gd name="T0" fmla="*/ 79180655 w 19"/>
                <a:gd name="T1" fmla="*/ 69200812 h 28"/>
                <a:gd name="T2" fmla="*/ 51234668 w 19"/>
                <a:gd name="T3" fmla="*/ 50748265 h 28"/>
                <a:gd name="T4" fmla="*/ 32603291 w 19"/>
                <a:gd name="T5" fmla="*/ 41520917 h 28"/>
                <a:gd name="T6" fmla="*/ 23288682 w 19"/>
                <a:gd name="T7" fmla="*/ 32293569 h 28"/>
                <a:gd name="T8" fmla="*/ 18631377 w 19"/>
                <a:gd name="T9" fmla="*/ 23066221 h 28"/>
                <a:gd name="T10" fmla="*/ 27945987 w 19"/>
                <a:gd name="T11" fmla="*/ 13841022 h 28"/>
                <a:gd name="T12" fmla="*/ 41917901 w 19"/>
                <a:gd name="T13" fmla="*/ 9227348 h 28"/>
                <a:gd name="T14" fmla="*/ 65206583 w 19"/>
                <a:gd name="T15" fmla="*/ 18454695 h 28"/>
                <a:gd name="T16" fmla="*/ 79180655 w 19"/>
                <a:gd name="T17" fmla="*/ 41520917 h 28"/>
                <a:gd name="T18" fmla="*/ 79180655 w 19"/>
                <a:gd name="T19" fmla="*/ 41520917 h 28"/>
                <a:gd name="T20" fmla="*/ 79180655 w 19"/>
                <a:gd name="T21" fmla="*/ 0 h 28"/>
                <a:gd name="T22" fmla="*/ 79180655 w 19"/>
                <a:gd name="T23" fmla="*/ 0 h 28"/>
                <a:gd name="T24" fmla="*/ 74523350 w 19"/>
                <a:gd name="T25" fmla="*/ 9227348 h 28"/>
                <a:gd name="T26" fmla="*/ 69863887 w 19"/>
                <a:gd name="T27" fmla="*/ 9227348 h 28"/>
                <a:gd name="T28" fmla="*/ 60549278 w 19"/>
                <a:gd name="T29" fmla="*/ 4613674 h 28"/>
                <a:gd name="T30" fmla="*/ 51234668 w 19"/>
                <a:gd name="T31" fmla="*/ 0 h 28"/>
                <a:gd name="T32" fmla="*/ 37260596 w 19"/>
                <a:gd name="T33" fmla="*/ 0 h 28"/>
                <a:gd name="T34" fmla="*/ 13971914 w 19"/>
                <a:gd name="T35" fmla="*/ 9227348 h 28"/>
                <a:gd name="T36" fmla="*/ 0 w 19"/>
                <a:gd name="T37" fmla="*/ 36907243 h 28"/>
                <a:gd name="T38" fmla="*/ 4657305 w 19"/>
                <a:gd name="T39" fmla="*/ 50748265 h 28"/>
                <a:gd name="T40" fmla="*/ 13971914 w 19"/>
                <a:gd name="T41" fmla="*/ 64589286 h 28"/>
                <a:gd name="T42" fmla="*/ 41917901 w 19"/>
                <a:gd name="T43" fmla="*/ 78428160 h 28"/>
                <a:gd name="T44" fmla="*/ 55891973 w 19"/>
                <a:gd name="T45" fmla="*/ 87655508 h 28"/>
                <a:gd name="T46" fmla="*/ 65206583 w 19"/>
                <a:gd name="T47" fmla="*/ 96882855 h 28"/>
                <a:gd name="T48" fmla="*/ 65206583 w 19"/>
                <a:gd name="T49" fmla="*/ 106110203 h 28"/>
                <a:gd name="T50" fmla="*/ 60549278 w 19"/>
                <a:gd name="T51" fmla="*/ 119949077 h 28"/>
                <a:gd name="T52" fmla="*/ 46577364 w 19"/>
                <a:gd name="T53" fmla="*/ 124562750 h 28"/>
                <a:gd name="T54" fmla="*/ 18631377 w 19"/>
                <a:gd name="T55" fmla="*/ 115335403 h 28"/>
                <a:gd name="T56" fmla="*/ 4657305 w 19"/>
                <a:gd name="T57" fmla="*/ 83041834 h 28"/>
                <a:gd name="T58" fmla="*/ 0 w 19"/>
                <a:gd name="T59" fmla="*/ 83041834 h 28"/>
                <a:gd name="T60" fmla="*/ 0 w 19"/>
                <a:gd name="T61" fmla="*/ 129176424 h 28"/>
                <a:gd name="T62" fmla="*/ 4657305 w 19"/>
                <a:gd name="T63" fmla="*/ 129176424 h 28"/>
                <a:gd name="T64" fmla="*/ 9314609 w 19"/>
                <a:gd name="T65" fmla="*/ 124562750 h 28"/>
                <a:gd name="T66" fmla="*/ 13971914 w 19"/>
                <a:gd name="T67" fmla="*/ 124562750 h 28"/>
                <a:gd name="T68" fmla="*/ 18631377 w 19"/>
                <a:gd name="T69" fmla="*/ 124562750 h 28"/>
                <a:gd name="T70" fmla="*/ 32603291 w 19"/>
                <a:gd name="T71" fmla="*/ 129176424 h 28"/>
                <a:gd name="T72" fmla="*/ 46577364 w 19"/>
                <a:gd name="T73" fmla="*/ 129176424 h 28"/>
                <a:gd name="T74" fmla="*/ 74523350 w 19"/>
                <a:gd name="T75" fmla="*/ 119949077 h 28"/>
                <a:gd name="T76" fmla="*/ 88495264 w 19"/>
                <a:gd name="T77" fmla="*/ 92269181 h 28"/>
                <a:gd name="T78" fmla="*/ 79180655 w 19"/>
                <a:gd name="T79" fmla="*/ 69200812 h 2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9" h="28">
                  <a:moveTo>
                    <a:pt x="17" y="15"/>
                  </a:moveTo>
                  <a:cubicBezTo>
                    <a:pt x="16" y="14"/>
                    <a:pt x="14" y="12"/>
                    <a:pt x="11" y="11"/>
                  </a:cubicBezTo>
                  <a:cubicBezTo>
                    <a:pt x="9" y="10"/>
                    <a:pt x="7" y="9"/>
                    <a:pt x="7" y="9"/>
                  </a:cubicBezTo>
                  <a:cubicBezTo>
                    <a:pt x="6" y="8"/>
                    <a:pt x="5" y="7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6" y="2"/>
                    <a:pt x="7" y="2"/>
                    <a:pt x="9" y="2"/>
                  </a:cubicBezTo>
                  <a:cubicBezTo>
                    <a:pt x="11" y="2"/>
                    <a:pt x="12" y="2"/>
                    <a:pt x="14" y="4"/>
                  </a:cubicBezTo>
                  <a:cubicBezTo>
                    <a:pt x="15" y="5"/>
                    <a:pt x="16" y="7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6" y="1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4" y="2"/>
                    <a:pt x="13" y="1"/>
                  </a:cubicBezTo>
                  <a:cubicBezTo>
                    <a:pt x="12" y="1"/>
                    <a:pt x="12" y="1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2"/>
                    <a:pt x="2" y="13"/>
                    <a:pt x="3" y="14"/>
                  </a:cubicBezTo>
                  <a:cubicBezTo>
                    <a:pt x="5" y="15"/>
                    <a:pt x="6" y="16"/>
                    <a:pt x="9" y="17"/>
                  </a:cubicBezTo>
                  <a:cubicBezTo>
                    <a:pt x="11" y="18"/>
                    <a:pt x="12" y="19"/>
                    <a:pt x="12" y="19"/>
                  </a:cubicBezTo>
                  <a:cubicBezTo>
                    <a:pt x="13" y="20"/>
                    <a:pt x="14" y="20"/>
                    <a:pt x="14" y="21"/>
                  </a:cubicBezTo>
                  <a:cubicBezTo>
                    <a:pt x="14" y="22"/>
                    <a:pt x="14" y="22"/>
                    <a:pt x="14" y="23"/>
                  </a:cubicBezTo>
                  <a:cubicBezTo>
                    <a:pt x="14" y="24"/>
                    <a:pt x="14" y="25"/>
                    <a:pt x="13" y="26"/>
                  </a:cubicBezTo>
                  <a:cubicBezTo>
                    <a:pt x="12" y="26"/>
                    <a:pt x="11" y="27"/>
                    <a:pt x="10" y="27"/>
                  </a:cubicBezTo>
                  <a:cubicBezTo>
                    <a:pt x="8" y="27"/>
                    <a:pt x="6" y="26"/>
                    <a:pt x="4" y="25"/>
                  </a:cubicBezTo>
                  <a:cubicBezTo>
                    <a:pt x="3" y="23"/>
                    <a:pt x="1" y="21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" y="27"/>
                    <a:pt x="2" y="27"/>
                  </a:cubicBezTo>
                  <a:cubicBezTo>
                    <a:pt x="2" y="27"/>
                    <a:pt x="3" y="27"/>
                    <a:pt x="3" y="27"/>
                  </a:cubicBezTo>
                  <a:cubicBezTo>
                    <a:pt x="3" y="27"/>
                    <a:pt x="4" y="27"/>
                    <a:pt x="4" y="27"/>
                  </a:cubicBezTo>
                  <a:cubicBezTo>
                    <a:pt x="6" y="28"/>
                    <a:pt x="7" y="28"/>
                    <a:pt x="7" y="28"/>
                  </a:cubicBezTo>
                  <a:cubicBezTo>
                    <a:pt x="8" y="28"/>
                    <a:pt x="9" y="28"/>
                    <a:pt x="10" y="28"/>
                  </a:cubicBezTo>
                  <a:cubicBezTo>
                    <a:pt x="12" y="28"/>
                    <a:pt x="15" y="27"/>
                    <a:pt x="16" y="26"/>
                  </a:cubicBezTo>
                  <a:cubicBezTo>
                    <a:pt x="18" y="24"/>
                    <a:pt x="19" y="22"/>
                    <a:pt x="19" y="20"/>
                  </a:cubicBezTo>
                  <a:cubicBezTo>
                    <a:pt x="19" y="18"/>
                    <a:pt x="18" y="17"/>
                    <a:pt x="17" y="1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89" name="组合 121出自【趣你的PPT】(微信:qunideppt)：最优质的PPT资源库"/>
          <p:cNvGrpSpPr>
            <a:grpSpLocks/>
          </p:cNvGrpSpPr>
          <p:nvPr/>
        </p:nvGrpSpPr>
        <p:grpSpPr bwMode="auto">
          <a:xfrm>
            <a:off x="1571625" y="3803650"/>
            <a:ext cx="323850" cy="400050"/>
            <a:chOff x="1998848" y="3660304"/>
            <a:chExt cx="292502" cy="361755"/>
          </a:xfrm>
        </p:grpSpPr>
        <p:sp>
          <p:nvSpPr>
            <p:cNvPr id="413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8194" y="3670328"/>
              <a:ext cx="75631" cy="30982"/>
            </a:xfrm>
            <a:custGeom>
              <a:avLst/>
              <a:gdLst>
                <a:gd name="T0" fmla="*/ 79380137 w 35"/>
                <a:gd name="T1" fmla="*/ 68563166 h 14"/>
                <a:gd name="T2" fmla="*/ 163429947 w 35"/>
                <a:gd name="T3" fmla="*/ 9794738 h 14"/>
                <a:gd name="T4" fmla="*/ 163429947 w 35"/>
                <a:gd name="T5" fmla="*/ 0 h 14"/>
                <a:gd name="T6" fmla="*/ 0 w 35"/>
                <a:gd name="T7" fmla="*/ 0 h 14"/>
                <a:gd name="T8" fmla="*/ 0 w 35"/>
                <a:gd name="T9" fmla="*/ 9794738 h 14"/>
                <a:gd name="T10" fmla="*/ 79380137 w 35"/>
                <a:gd name="T11" fmla="*/ 68563166 h 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4">
                  <a:moveTo>
                    <a:pt x="17" y="14"/>
                  </a:moveTo>
                  <a:cubicBezTo>
                    <a:pt x="27" y="14"/>
                    <a:pt x="35" y="9"/>
                    <a:pt x="35" y="2"/>
                  </a:cubicBezTo>
                  <a:cubicBezTo>
                    <a:pt x="35" y="1"/>
                    <a:pt x="35" y="1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9"/>
                    <a:pt x="8" y="14"/>
                    <a:pt x="17" y="1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7166" y="3766006"/>
              <a:ext cx="139417" cy="109346"/>
            </a:xfrm>
            <a:custGeom>
              <a:avLst/>
              <a:gdLst>
                <a:gd name="T0" fmla="*/ 0 w 153"/>
                <a:gd name="T1" fmla="*/ 36534321 h 120"/>
                <a:gd name="T2" fmla="*/ 76389581 w 153"/>
                <a:gd name="T3" fmla="*/ 99637898 h 120"/>
                <a:gd name="T4" fmla="*/ 127039869 w 153"/>
                <a:gd name="T5" fmla="*/ 99637898 h 120"/>
                <a:gd name="T6" fmla="*/ 0 w 153"/>
                <a:gd name="T7" fmla="*/ 0 h 120"/>
                <a:gd name="T8" fmla="*/ 0 w 153"/>
                <a:gd name="T9" fmla="*/ 36534321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3" h="120">
                  <a:moveTo>
                    <a:pt x="0" y="44"/>
                  </a:moveTo>
                  <a:lnTo>
                    <a:pt x="92" y="120"/>
                  </a:lnTo>
                  <a:lnTo>
                    <a:pt x="153" y="12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8264" y="3733202"/>
              <a:ext cx="23691" cy="45561"/>
            </a:xfrm>
            <a:custGeom>
              <a:avLst/>
              <a:gdLst>
                <a:gd name="T0" fmla="*/ 46384824 w 11"/>
                <a:gd name="T1" fmla="*/ 14121740 h 21"/>
                <a:gd name="T2" fmla="*/ 37108721 w 11"/>
                <a:gd name="T3" fmla="*/ 4707970 h 21"/>
                <a:gd name="T4" fmla="*/ 27830464 w 11"/>
                <a:gd name="T5" fmla="*/ 0 h 21"/>
                <a:gd name="T6" fmla="*/ 13915232 w 11"/>
                <a:gd name="T7" fmla="*/ 4707970 h 21"/>
                <a:gd name="T8" fmla="*/ 4639129 w 11"/>
                <a:gd name="T9" fmla="*/ 14121740 h 21"/>
                <a:gd name="T10" fmla="*/ 4639129 w 11"/>
                <a:gd name="T11" fmla="*/ 28241311 h 21"/>
                <a:gd name="T12" fmla="*/ 0 w 11"/>
                <a:gd name="T13" fmla="*/ 47071022 h 21"/>
                <a:gd name="T14" fmla="*/ 4639129 w 11"/>
                <a:gd name="T15" fmla="*/ 70606533 h 21"/>
                <a:gd name="T16" fmla="*/ 4639129 w 11"/>
                <a:gd name="T17" fmla="*/ 84726103 h 21"/>
                <a:gd name="T18" fmla="*/ 13915232 w 11"/>
                <a:gd name="T19" fmla="*/ 94139874 h 21"/>
                <a:gd name="T20" fmla="*/ 27830464 w 11"/>
                <a:gd name="T21" fmla="*/ 98847844 h 21"/>
                <a:gd name="T22" fmla="*/ 37108721 w 11"/>
                <a:gd name="T23" fmla="*/ 94139874 h 21"/>
                <a:gd name="T24" fmla="*/ 46384824 w 11"/>
                <a:gd name="T25" fmla="*/ 84726103 h 21"/>
                <a:gd name="T26" fmla="*/ 51023953 w 11"/>
                <a:gd name="T27" fmla="*/ 70606533 h 21"/>
                <a:gd name="T28" fmla="*/ 51023953 w 11"/>
                <a:gd name="T29" fmla="*/ 47071022 h 21"/>
                <a:gd name="T30" fmla="*/ 51023953 w 11"/>
                <a:gd name="T31" fmla="*/ 28241311 h 21"/>
                <a:gd name="T32" fmla="*/ 46384824 w 11"/>
                <a:gd name="T33" fmla="*/ 14121740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" h="21">
                  <a:moveTo>
                    <a:pt x="10" y="3"/>
                  </a:move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2" y="1"/>
                    <a:pt x="2" y="2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7"/>
                    <a:pt x="0" y="9"/>
                    <a:pt x="0" y="10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1" y="16"/>
                    <a:pt x="1" y="17"/>
                    <a:pt x="1" y="18"/>
                  </a:cubicBezTo>
                  <a:cubicBezTo>
                    <a:pt x="2" y="19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7" y="21"/>
                    <a:pt x="8" y="20"/>
                    <a:pt x="8" y="20"/>
                  </a:cubicBezTo>
                  <a:cubicBezTo>
                    <a:pt x="9" y="19"/>
                    <a:pt x="10" y="19"/>
                    <a:pt x="10" y="18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1" y="13"/>
                    <a:pt x="11" y="12"/>
                    <a:pt x="11" y="10"/>
                  </a:cubicBezTo>
                  <a:cubicBezTo>
                    <a:pt x="11" y="9"/>
                    <a:pt x="11" y="7"/>
                    <a:pt x="11" y="6"/>
                  </a:cubicBezTo>
                  <a:cubicBezTo>
                    <a:pt x="11" y="5"/>
                    <a:pt x="10" y="4"/>
                    <a:pt x="10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8381" y="3733202"/>
              <a:ext cx="19135" cy="19135"/>
            </a:xfrm>
            <a:custGeom>
              <a:avLst/>
              <a:gdLst>
                <a:gd name="T0" fmla="*/ 9040224 w 9"/>
                <a:gd name="T1" fmla="*/ 31642912 h 9"/>
                <a:gd name="T2" fmla="*/ 18080449 w 9"/>
                <a:gd name="T3" fmla="*/ 36163024 h 9"/>
                <a:gd name="T4" fmla="*/ 27122799 w 9"/>
                <a:gd name="T5" fmla="*/ 40683136 h 9"/>
                <a:gd name="T6" fmla="*/ 40683136 w 9"/>
                <a:gd name="T7" fmla="*/ 27122799 h 9"/>
                <a:gd name="T8" fmla="*/ 40683136 w 9"/>
                <a:gd name="T9" fmla="*/ 18080449 h 9"/>
                <a:gd name="T10" fmla="*/ 36163024 w 9"/>
                <a:gd name="T11" fmla="*/ 4520112 h 9"/>
                <a:gd name="T12" fmla="*/ 18080449 w 9"/>
                <a:gd name="T13" fmla="*/ 0 h 9"/>
                <a:gd name="T14" fmla="*/ 4520112 w 9"/>
                <a:gd name="T15" fmla="*/ 4520112 h 9"/>
                <a:gd name="T16" fmla="*/ 0 w 9"/>
                <a:gd name="T17" fmla="*/ 13560337 h 9"/>
                <a:gd name="T18" fmla="*/ 0 w 9"/>
                <a:gd name="T19" fmla="*/ 27122799 h 9"/>
                <a:gd name="T20" fmla="*/ 9040224 w 9"/>
                <a:gd name="T21" fmla="*/ 31642912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" h="9">
                  <a:moveTo>
                    <a:pt x="2" y="7"/>
                  </a:moveTo>
                  <a:cubicBezTo>
                    <a:pt x="3" y="7"/>
                    <a:pt x="3" y="8"/>
                    <a:pt x="4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8"/>
                    <a:pt x="8" y="7"/>
                    <a:pt x="9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9" y="2"/>
                    <a:pt x="9" y="2"/>
                    <a:pt x="8" y="1"/>
                  </a:cubicBezTo>
                  <a:cubicBezTo>
                    <a:pt x="7" y="0"/>
                    <a:pt x="6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6"/>
                    <a:pt x="1" y="7"/>
                    <a:pt x="2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98848" y="3660304"/>
              <a:ext cx="292502" cy="215048"/>
            </a:xfrm>
            <a:custGeom>
              <a:avLst/>
              <a:gdLst>
                <a:gd name="T0" fmla="*/ 504204624 w 136"/>
                <a:gd name="T1" fmla="*/ 0 h 100"/>
                <a:gd name="T2" fmla="*/ 504204624 w 136"/>
                <a:gd name="T3" fmla="*/ 0 h 100"/>
                <a:gd name="T4" fmla="*/ 393187211 w 136"/>
                <a:gd name="T5" fmla="*/ 0 h 100"/>
                <a:gd name="T6" fmla="*/ 407063850 w 136"/>
                <a:gd name="T7" fmla="*/ 32371175 h 100"/>
                <a:gd name="T8" fmla="*/ 314549338 w 136"/>
                <a:gd name="T9" fmla="*/ 97115677 h 100"/>
                <a:gd name="T10" fmla="*/ 226661090 w 136"/>
                <a:gd name="T11" fmla="*/ 32371175 h 100"/>
                <a:gd name="T12" fmla="*/ 240537729 w 136"/>
                <a:gd name="T13" fmla="*/ 0 h 100"/>
                <a:gd name="T14" fmla="*/ 124894053 w 136"/>
                <a:gd name="T15" fmla="*/ 0 h 100"/>
                <a:gd name="T16" fmla="*/ 124894053 w 136"/>
                <a:gd name="T17" fmla="*/ 0 h 100"/>
                <a:gd name="T18" fmla="*/ 0 w 136"/>
                <a:gd name="T19" fmla="*/ 124863320 h 100"/>
                <a:gd name="T20" fmla="*/ 83264136 w 136"/>
                <a:gd name="T21" fmla="*/ 208106251 h 100"/>
                <a:gd name="T22" fmla="*/ 124894053 w 136"/>
                <a:gd name="T23" fmla="*/ 166483710 h 100"/>
                <a:gd name="T24" fmla="*/ 124894053 w 136"/>
                <a:gd name="T25" fmla="*/ 208106251 h 100"/>
                <a:gd name="T26" fmla="*/ 448695917 w 136"/>
                <a:gd name="T27" fmla="*/ 462456423 h 100"/>
                <a:gd name="T28" fmla="*/ 504204624 w 136"/>
                <a:gd name="T29" fmla="*/ 462456423 h 100"/>
                <a:gd name="T30" fmla="*/ 504204624 w 136"/>
                <a:gd name="T31" fmla="*/ 166483710 h 100"/>
                <a:gd name="T32" fmla="*/ 550460804 w 136"/>
                <a:gd name="T33" fmla="*/ 208106251 h 100"/>
                <a:gd name="T34" fmla="*/ 629098677 w 136"/>
                <a:gd name="T35" fmla="*/ 124863320 h 100"/>
                <a:gd name="T36" fmla="*/ 504204624 w 136"/>
                <a:gd name="T37" fmla="*/ 0 h 100"/>
                <a:gd name="T38" fmla="*/ 356181406 w 136"/>
                <a:gd name="T39" fmla="*/ 249726640 h 100"/>
                <a:gd name="T40" fmla="*/ 328425977 w 136"/>
                <a:gd name="T41" fmla="*/ 263599387 h 100"/>
                <a:gd name="T42" fmla="*/ 296046436 w 136"/>
                <a:gd name="T43" fmla="*/ 249726640 h 100"/>
                <a:gd name="T44" fmla="*/ 286796060 w 136"/>
                <a:gd name="T45" fmla="*/ 203480568 h 100"/>
                <a:gd name="T46" fmla="*/ 296046436 w 136"/>
                <a:gd name="T47" fmla="*/ 161860178 h 100"/>
                <a:gd name="T48" fmla="*/ 328425977 w 136"/>
                <a:gd name="T49" fmla="*/ 143361749 h 100"/>
                <a:gd name="T50" fmla="*/ 356181406 w 136"/>
                <a:gd name="T51" fmla="*/ 161860178 h 100"/>
                <a:gd name="T52" fmla="*/ 365431782 w 136"/>
                <a:gd name="T53" fmla="*/ 203480568 h 100"/>
                <a:gd name="T54" fmla="*/ 356181406 w 136"/>
                <a:gd name="T55" fmla="*/ 249726640 h 100"/>
                <a:gd name="T56" fmla="*/ 457946293 w 136"/>
                <a:gd name="T57" fmla="*/ 254350172 h 100"/>
                <a:gd name="T58" fmla="*/ 425566752 w 136"/>
                <a:gd name="T59" fmla="*/ 263599387 h 100"/>
                <a:gd name="T60" fmla="*/ 397813474 w 136"/>
                <a:gd name="T61" fmla="*/ 254350172 h 100"/>
                <a:gd name="T62" fmla="*/ 388560947 w 136"/>
                <a:gd name="T63" fmla="*/ 231228212 h 100"/>
                <a:gd name="T64" fmla="*/ 393187211 w 136"/>
                <a:gd name="T65" fmla="*/ 212729783 h 100"/>
                <a:gd name="T66" fmla="*/ 407063850 w 136"/>
                <a:gd name="T67" fmla="*/ 198857036 h 100"/>
                <a:gd name="T68" fmla="*/ 407063850 w 136"/>
                <a:gd name="T69" fmla="*/ 198857036 h 100"/>
                <a:gd name="T70" fmla="*/ 393187211 w 136"/>
                <a:gd name="T71" fmla="*/ 189607822 h 100"/>
                <a:gd name="T72" fmla="*/ 388560947 w 136"/>
                <a:gd name="T73" fmla="*/ 175732925 h 100"/>
                <a:gd name="T74" fmla="*/ 402437586 w 136"/>
                <a:gd name="T75" fmla="*/ 152610964 h 100"/>
                <a:gd name="T76" fmla="*/ 425566752 w 136"/>
                <a:gd name="T77" fmla="*/ 143361749 h 100"/>
                <a:gd name="T78" fmla="*/ 453322181 w 136"/>
                <a:gd name="T79" fmla="*/ 152610964 h 100"/>
                <a:gd name="T80" fmla="*/ 467198820 w 136"/>
                <a:gd name="T81" fmla="*/ 175732925 h 100"/>
                <a:gd name="T82" fmla="*/ 462572556 w 136"/>
                <a:gd name="T83" fmla="*/ 189607822 h 100"/>
                <a:gd name="T84" fmla="*/ 444069654 w 136"/>
                <a:gd name="T85" fmla="*/ 198857036 h 100"/>
                <a:gd name="T86" fmla="*/ 444069654 w 136"/>
                <a:gd name="T87" fmla="*/ 203480568 h 100"/>
                <a:gd name="T88" fmla="*/ 462572556 w 136"/>
                <a:gd name="T89" fmla="*/ 212729783 h 100"/>
                <a:gd name="T90" fmla="*/ 467198820 w 136"/>
                <a:gd name="T91" fmla="*/ 231228212 h 100"/>
                <a:gd name="T92" fmla="*/ 457946293 w 136"/>
                <a:gd name="T93" fmla="*/ 254350172 h 1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36" h="100">
                  <a:moveTo>
                    <a:pt x="109" y="0"/>
                  </a:moveTo>
                  <a:cubicBezTo>
                    <a:pt x="109" y="0"/>
                    <a:pt x="109" y="0"/>
                    <a:pt x="109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7" y="2"/>
                    <a:pt x="88" y="4"/>
                    <a:pt x="88" y="7"/>
                  </a:cubicBezTo>
                  <a:cubicBezTo>
                    <a:pt x="88" y="15"/>
                    <a:pt x="79" y="21"/>
                    <a:pt x="68" y="21"/>
                  </a:cubicBezTo>
                  <a:cubicBezTo>
                    <a:pt x="57" y="21"/>
                    <a:pt x="49" y="15"/>
                    <a:pt x="49" y="7"/>
                  </a:cubicBezTo>
                  <a:cubicBezTo>
                    <a:pt x="49" y="4"/>
                    <a:pt x="50" y="2"/>
                    <a:pt x="5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19" y="45"/>
                    <a:pt x="119" y="45"/>
                    <a:pt x="119" y="45"/>
                  </a:cubicBezTo>
                  <a:cubicBezTo>
                    <a:pt x="136" y="27"/>
                    <a:pt x="136" y="27"/>
                    <a:pt x="136" y="27"/>
                  </a:cubicBezTo>
                  <a:lnTo>
                    <a:pt x="109" y="0"/>
                  </a:lnTo>
                  <a:close/>
                  <a:moveTo>
                    <a:pt x="77" y="54"/>
                  </a:moveTo>
                  <a:cubicBezTo>
                    <a:pt x="76" y="56"/>
                    <a:pt x="74" y="57"/>
                    <a:pt x="71" y="57"/>
                  </a:cubicBezTo>
                  <a:cubicBezTo>
                    <a:pt x="68" y="57"/>
                    <a:pt x="66" y="56"/>
                    <a:pt x="64" y="54"/>
                  </a:cubicBezTo>
                  <a:cubicBezTo>
                    <a:pt x="63" y="52"/>
                    <a:pt x="62" y="49"/>
                    <a:pt x="62" y="44"/>
                  </a:cubicBezTo>
                  <a:cubicBezTo>
                    <a:pt x="62" y="40"/>
                    <a:pt x="63" y="37"/>
                    <a:pt x="64" y="35"/>
                  </a:cubicBezTo>
                  <a:cubicBezTo>
                    <a:pt x="66" y="32"/>
                    <a:pt x="68" y="31"/>
                    <a:pt x="71" y="31"/>
                  </a:cubicBezTo>
                  <a:cubicBezTo>
                    <a:pt x="74" y="31"/>
                    <a:pt x="76" y="32"/>
                    <a:pt x="77" y="35"/>
                  </a:cubicBezTo>
                  <a:cubicBezTo>
                    <a:pt x="79" y="37"/>
                    <a:pt x="79" y="40"/>
                    <a:pt x="79" y="44"/>
                  </a:cubicBezTo>
                  <a:cubicBezTo>
                    <a:pt x="79" y="49"/>
                    <a:pt x="79" y="52"/>
                    <a:pt x="77" y="54"/>
                  </a:cubicBezTo>
                  <a:close/>
                  <a:moveTo>
                    <a:pt x="99" y="55"/>
                  </a:moveTo>
                  <a:cubicBezTo>
                    <a:pt x="97" y="57"/>
                    <a:pt x="95" y="57"/>
                    <a:pt x="92" y="57"/>
                  </a:cubicBezTo>
                  <a:cubicBezTo>
                    <a:pt x="90" y="57"/>
                    <a:pt x="88" y="57"/>
                    <a:pt x="86" y="55"/>
                  </a:cubicBezTo>
                  <a:cubicBezTo>
                    <a:pt x="84" y="54"/>
                    <a:pt x="84" y="52"/>
                    <a:pt x="84" y="50"/>
                  </a:cubicBezTo>
                  <a:cubicBezTo>
                    <a:pt x="84" y="48"/>
                    <a:pt x="84" y="47"/>
                    <a:pt x="85" y="46"/>
                  </a:cubicBezTo>
                  <a:cubicBezTo>
                    <a:pt x="86" y="45"/>
                    <a:pt x="87" y="44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7" y="43"/>
                    <a:pt x="86" y="42"/>
                    <a:pt x="85" y="41"/>
                  </a:cubicBezTo>
                  <a:cubicBezTo>
                    <a:pt x="85" y="40"/>
                    <a:pt x="84" y="39"/>
                    <a:pt x="84" y="38"/>
                  </a:cubicBezTo>
                  <a:cubicBezTo>
                    <a:pt x="84" y="36"/>
                    <a:pt x="85" y="34"/>
                    <a:pt x="87" y="33"/>
                  </a:cubicBezTo>
                  <a:cubicBezTo>
                    <a:pt x="88" y="32"/>
                    <a:pt x="90" y="31"/>
                    <a:pt x="92" y="31"/>
                  </a:cubicBezTo>
                  <a:cubicBezTo>
                    <a:pt x="95" y="31"/>
                    <a:pt x="97" y="32"/>
                    <a:pt x="98" y="33"/>
                  </a:cubicBezTo>
                  <a:cubicBezTo>
                    <a:pt x="100" y="34"/>
                    <a:pt x="101" y="36"/>
                    <a:pt x="101" y="38"/>
                  </a:cubicBezTo>
                  <a:cubicBezTo>
                    <a:pt x="101" y="39"/>
                    <a:pt x="100" y="40"/>
                    <a:pt x="100" y="41"/>
                  </a:cubicBezTo>
                  <a:cubicBezTo>
                    <a:pt x="99" y="42"/>
                    <a:pt x="98" y="43"/>
                    <a:pt x="96" y="43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8" y="44"/>
                    <a:pt x="99" y="45"/>
                    <a:pt x="100" y="46"/>
                  </a:cubicBezTo>
                  <a:cubicBezTo>
                    <a:pt x="101" y="47"/>
                    <a:pt x="101" y="48"/>
                    <a:pt x="101" y="50"/>
                  </a:cubicBezTo>
                  <a:cubicBezTo>
                    <a:pt x="101" y="52"/>
                    <a:pt x="100" y="54"/>
                    <a:pt x="99" y="5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5648" y="3755071"/>
              <a:ext cx="23691" cy="23691"/>
            </a:xfrm>
            <a:custGeom>
              <a:avLst/>
              <a:gdLst>
                <a:gd name="T0" fmla="*/ 32469592 w 11"/>
                <a:gd name="T1" fmla="*/ 9276103 h 11"/>
                <a:gd name="T2" fmla="*/ 27830464 w 11"/>
                <a:gd name="T3" fmla="*/ 4639129 h 11"/>
                <a:gd name="T4" fmla="*/ 13915232 w 11"/>
                <a:gd name="T5" fmla="*/ 0 h 11"/>
                <a:gd name="T6" fmla="*/ 4639129 w 11"/>
                <a:gd name="T7" fmla="*/ 9276103 h 11"/>
                <a:gd name="T8" fmla="*/ 0 w 11"/>
                <a:gd name="T9" fmla="*/ 27830464 h 11"/>
                <a:gd name="T10" fmla="*/ 9276103 w 11"/>
                <a:gd name="T11" fmla="*/ 41747849 h 11"/>
                <a:gd name="T12" fmla="*/ 23193489 w 11"/>
                <a:gd name="T13" fmla="*/ 51023953 h 11"/>
                <a:gd name="T14" fmla="*/ 41747849 w 11"/>
                <a:gd name="T15" fmla="*/ 46384824 h 11"/>
                <a:gd name="T16" fmla="*/ 51023953 w 11"/>
                <a:gd name="T17" fmla="*/ 27830464 h 11"/>
                <a:gd name="T18" fmla="*/ 46384824 w 11"/>
                <a:gd name="T19" fmla="*/ 18554360 h 11"/>
                <a:gd name="T20" fmla="*/ 32469592 w 11"/>
                <a:gd name="T21" fmla="*/ 9276103 h 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" h="11">
                  <a:moveTo>
                    <a:pt x="7" y="2"/>
                  </a:moveTo>
                  <a:cubicBezTo>
                    <a:pt x="7" y="2"/>
                    <a:pt x="6" y="1"/>
                    <a:pt x="6" y="1"/>
                  </a:cubicBezTo>
                  <a:cubicBezTo>
                    <a:pt x="5" y="1"/>
                    <a:pt x="4" y="1"/>
                    <a:pt x="3" y="0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8"/>
                    <a:pt x="2" y="9"/>
                  </a:cubicBezTo>
                  <a:cubicBezTo>
                    <a:pt x="3" y="10"/>
                    <a:pt x="4" y="11"/>
                    <a:pt x="5" y="11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9"/>
                    <a:pt x="11" y="8"/>
                    <a:pt x="11" y="6"/>
                  </a:cubicBezTo>
                  <a:cubicBezTo>
                    <a:pt x="11" y="5"/>
                    <a:pt x="11" y="4"/>
                    <a:pt x="10" y="4"/>
                  </a:cubicBezTo>
                  <a:cubicBezTo>
                    <a:pt x="10" y="3"/>
                    <a:pt x="9" y="2"/>
                    <a:pt x="7" y="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7166" y="3817034"/>
              <a:ext cx="72898" cy="58318"/>
            </a:xfrm>
            <a:custGeom>
              <a:avLst/>
              <a:gdLst>
                <a:gd name="T0" fmla="*/ 0 w 80"/>
                <a:gd name="T1" fmla="*/ 53140455 h 64"/>
                <a:gd name="T2" fmla="*/ 66426480 w 80"/>
                <a:gd name="T3" fmla="*/ 53140455 h 64"/>
                <a:gd name="T4" fmla="*/ 0 w 80"/>
                <a:gd name="T5" fmla="*/ 0 h 64"/>
                <a:gd name="T6" fmla="*/ 0 w 80"/>
                <a:gd name="T7" fmla="*/ 53140455 h 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64">
                  <a:moveTo>
                    <a:pt x="0" y="64"/>
                  </a:moveTo>
                  <a:lnTo>
                    <a:pt x="80" y="64"/>
                  </a:lnTo>
                  <a:lnTo>
                    <a:pt x="0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57166" y="3879908"/>
              <a:ext cx="175865" cy="2551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1675" y="3909979"/>
              <a:ext cx="206847" cy="112080"/>
            </a:xfrm>
            <a:custGeom>
              <a:avLst/>
              <a:gdLst>
                <a:gd name="T0" fmla="*/ 93826528 w 227"/>
                <a:gd name="T1" fmla="*/ 0 h 123"/>
                <a:gd name="T2" fmla="*/ 93826528 w 227"/>
                <a:gd name="T3" fmla="*/ 0 h 123"/>
                <a:gd name="T4" fmla="*/ 14115713 w 227"/>
                <a:gd name="T5" fmla="*/ 0 h 123"/>
                <a:gd name="T6" fmla="*/ 0 w 227"/>
                <a:gd name="T7" fmla="*/ 102129483 h 123"/>
                <a:gd name="T8" fmla="*/ 80540937 w 227"/>
                <a:gd name="T9" fmla="*/ 102129483 h 123"/>
                <a:gd name="T10" fmla="*/ 93826528 w 227"/>
                <a:gd name="T11" fmla="*/ 64764927 h 123"/>
                <a:gd name="T12" fmla="*/ 107942241 w 227"/>
                <a:gd name="T13" fmla="*/ 102129483 h 123"/>
                <a:gd name="T14" fmla="*/ 188483178 w 227"/>
                <a:gd name="T15" fmla="*/ 102129483 h 123"/>
                <a:gd name="T16" fmla="*/ 174367465 w 227"/>
                <a:gd name="T17" fmla="*/ 0 h 123"/>
                <a:gd name="T18" fmla="*/ 93826528 w 227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7" h="123">
                  <a:moveTo>
                    <a:pt x="113" y="0"/>
                  </a:moveTo>
                  <a:lnTo>
                    <a:pt x="113" y="0"/>
                  </a:lnTo>
                  <a:lnTo>
                    <a:pt x="17" y="0"/>
                  </a:lnTo>
                  <a:lnTo>
                    <a:pt x="0" y="123"/>
                  </a:lnTo>
                  <a:lnTo>
                    <a:pt x="97" y="123"/>
                  </a:lnTo>
                  <a:lnTo>
                    <a:pt x="113" y="78"/>
                  </a:lnTo>
                  <a:lnTo>
                    <a:pt x="130" y="123"/>
                  </a:lnTo>
                  <a:lnTo>
                    <a:pt x="227" y="123"/>
                  </a:lnTo>
                  <a:lnTo>
                    <a:pt x="210" y="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90" name="组合 125出自【趣你的PPT】(微信:qunideppt)：最优质的PPT资源库"/>
          <p:cNvGrpSpPr>
            <a:grpSpLocks/>
          </p:cNvGrpSpPr>
          <p:nvPr/>
        </p:nvGrpSpPr>
        <p:grpSpPr bwMode="auto">
          <a:xfrm>
            <a:off x="2273300" y="3844925"/>
            <a:ext cx="395288" cy="411163"/>
            <a:chOff x="2632146" y="3698575"/>
            <a:chExt cx="355376" cy="370867"/>
          </a:xfrm>
        </p:grpSpPr>
        <p:sp>
          <p:nvSpPr>
            <p:cNvPr id="41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2146" y="3875352"/>
              <a:ext cx="176777" cy="176777"/>
            </a:xfrm>
            <a:custGeom>
              <a:avLst/>
              <a:gdLst>
                <a:gd name="T0" fmla="*/ 37181377 w 82"/>
                <a:gd name="T1" fmla="*/ 4647942 h 82"/>
                <a:gd name="T2" fmla="*/ 27885494 w 82"/>
                <a:gd name="T3" fmla="*/ 0 h 82"/>
                <a:gd name="T4" fmla="*/ 0 w 82"/>
                <a:gd name="T5" fmla="*/ 27885494 h 82"/>
                <a:gd name="T6" fmla="*/ 4647942 w 82"/>
                <a:gd name="T7" fmla="*/ 37181377 h 82"/>
                <a:gd name="T8" fmla="*/ 23237552 w 82"/>
                <a:gd name="T9" fmla="*/ 55770988 h 82"/>
                <a:gd name="T10" fmla="*/ 18589611 w 82"/>
                <a:gd name="T11" fmla="*/ 83656482 h 82"/>
                <a:gd name="T12" fmla="*/ 46475104 w 82"/>
                <a:gd name="T13" fmla="*/ 79008540 h 82"/>
                <a:gd name="T14" fmla="*/ 60418929 w 82"/>
                <a:gd name="T15" fmla="*/ 92950209 h 82"/>
                <a:gd name="T16" fmla="*/ 55770988 w 82"/>
                <a:gd name="T17" fmla="*/ 120835703 h 82"/>
                <a:gd name="T18" fmla="*/ 83656482 w 82"/>
                <a:gd name="T19" fmla="*/ 116187761 h 82"/>
                <a:gd name="T20" fmla="*/ 237025620 w 82"/>
                <a:gd name="T21" fmla="*/ 269556899 h 82"/>
                <a:gd name="T22" fmla="*/ 227729737 w 82"/>
                <a:gd name="T23" fmla="*/ 297442393 h 82"/>
                <a:gd name="T24" fmla="*/ 255615230 w 82"/>
                <a:gd name="T25" fmla="*/ 292794452 h 82"/>
                <a:gd name="T26" fmla="*/ 274204841 w 82"/>
                <a:gd name="T27" fmla="*/ 311386218 h 82"/>
                <a:gd name="T28" fmla="*/ 269556899 w 82"/>
                <a:gd name="T29" fmla="*/ 339271712 h 82"/>
                <a:gd name="T30" fmla="*/ 297442393 w 82"/>
                <a:gd name="T31" fmla="*/ 334623770 h 82"/>
                <a:gd name="T32" fmla="*/ 311386218 w 82"/>
                <a:gd name="T33" fmla="*/ 343917498 h 82"/>
                <a:gd name="T34" fmla="*/ 306738276 w 82"/>
                <a:gd name="T35" fmla="*/ 371802992 h 82"/>
                <a:gd name="T36" fmla="*/ 334623770 w 82"/>
                <a:gd name="T37" fmla="*/ 367157206 h 82"/>
                <a:gd name="T38" fmla="*/ 343917498 w 82"/>
                <a:gd name="T39" fmla="*/ 376450933 h 82"/>
                <a:gd name="T40" fmla="*/ 353213381 w 82"/>
                <a:gd name="T41" fmla="*/ 381098875 h 82"/>
                <a:gd name="T42" fmla="*/ 381098875 w 82"/>
                <a:gd name="T43" fmla="*/ 357861323 h 82"/>
                <a:gd name="T44" fmla="*/ 376450933 w 82"/>
                <a:gd name="T45" fmla="*/ 343917498 h 82"/>
                <a:gd name="T46" fmla="*/ 37181377 w 82"/>
                <a:gd name="T47" fmla="*/ 4647942 h 8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2" h="82">
                  <a:moveTo>
                    <a:pt x="8" y="1"/>
                  </a:moveTo>
                  <a:cubicBezTo>
                    <a:pt x="7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7" y="74"/>
                    <a:pt x="67" y="74"/>
                    <a:pt x="67" y="74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2"/>
                    <a:pt x="76" y="82"/>
                    <a:pt x="76" y="82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82" y="76"/>
                    <a:pt x="82" y="75"/>
                    <a:pt x="81" y="74"/>
                  </a:cubicBezTo>
                  <a:lnTo>
                    <a:pt x="8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1282" y="3698575"/>
              <a:ext cx="194090" cy="334418"/>
            </a:xfrm>
            <a:custGeom>
              <a:avLst/>
              <a:gdLst>
                <a:gd name="T0" fmla="*/ 251139521 w 90"/>
                <a:gd name="T1" fmla="*/ 479460480 h 155"/>
                <a:gd name="T2" fmla="*/ 269741969 w 90"/>
                <a:gd name="T3" fmla="*/ 498080012 h 155"/>
                <a:gd name="T4" fmla="*/ 167426347 w 90"/>
                <a:gd name="T5" fmla="*/ 530665270 h 155"/>
                <a:gd name="T6" fmla="*/ 190680486 w 90"/>
                <a:gd name="T7" fmla="*/ 553940763 h 155"/>
                <a:gd name="T8" fmla="*/ 255791211 w 90"/>
                <a:gd name="T9" fmla="*/ 535321232 h 155"/>
                <a:gd name="T10" fmla="*/ 274393659 w 90"/>
                <a:gd name="T11" fmla="*/ 558594567 h 155"/>
                <a:gd name="T12" fmla="*/ 209282934 w 90"/>
                <a:gd name="T13" fmla="*/ 572560294 h 155"/>
                <a:gd name="T14" fmla="*/ 232537072 w 90"/>
                <a:gd name="T15" fmla="*/ 595835787 h 155"/>
                <a:gd name="T16" fmla="*/ 265092435 w 90"/>
                <a:gd name="T17" fmla="*/ 586523864 h 155"/>
                <a:gd name="T18" fmla="*/ 283694883 w 90"/>
                <a:gd name="T19" fmla="*/ 605145553 h 155"/>
                <a:gd name="T20" fmla="*/ 251139521 w 90"/>
                <a:gd name="T21" fmla="*/ 614455318 h 155"/>
                <a:gd name="T22" fmla="*/ 358106833 w 90"/>
                <a:gd name="T23" fmla="*/ 721518701 h 155"/>
                <a:gd name="T24" fmla="*/ 386010505 w 90"/>
                <a:gd name="T25" fmla="*/ 661004146 h 155"/>
                <a:gd name="T26" fmla="*/ 283694883 w 90"/>
                <a:gd name="T27" fmla="*/ 372397097 h 155"/>
                <a:gd name="T28" fmla="*/ 260440745 w 90"/>
                <a:gd name="T29" fmla="*/ 367741136 h 155"/>
                <a:gd name="T30" fmla="*/ 395311729 w 90"/>
                <a:gd name="T31" fmla="*/ 0 h 155"/>
                <a:gd name="T32" fmla="*/ 251139521 w 90"/>
                <a:gd name="T33" fmla="*/ 0 h 155"/>
                <a:gd name="T34" fmla="*/ 158125123 w 90"/>
                <a:gd name="T35" fmla="*/ 246712025 h 155"/>
                <a:gd name="T36" fmla="*/ 153473433 w 90"/>
                <a:gd name="T37" fmla="*/ 242058221 h 155"/>
                <a:gd name="T38" fmla="*/ 106967312 w 90"/>
                <a:gd name="T39" fmla="*/ 260677752 h 155"/>
                <a:gd name="T40" fmla="*/ 0 w 90"/>
                <a:gd name="T41" fmla="*/ 367741136 h 155"/>
                <a:gd name="T42" fmla="*/ 144172209 w 90"/>
                <a:gd name="T43" fmla="*/ 507389777 h 155"/>
                <a:gd name="T44" fmla="*/ 251139521 w 90"/>
                <a:gd name="T45" fmla="*/ 479460480 h 1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0" h="155">
                  <a:moveTo>
                    <a:pt x="54" y="103"/>
                  </a:moveTo>
                  <a:cubicBezTo>
                    <a:pt x="58" y="107"/>
                    <a:pt x="58" y="107"/>
                    <a:pt x="58" y="107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55" y="115"/>
                    <a:pt x="55" y="115"/>
                    <a:pt x="55" y="115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45" y="123"/>
                    <a:pt x="45" y="123"/>
                    <a:pt x="45" y="123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7" y="126"/>
                    <a:pt x="57" y="126"/>
                    <a:pt x="57" y="126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77" y="155"/>
                    <a:pt x="77" y="155"/>
                    <a:pt x="77" y="155"/>
                  </a:cubicBezTo>
                  <a:cubicBezTo>
                    <a:pt x="77" y="155"/>
                    <a:pt x="90" y="154"/>
                    <a:pt x="83" y="142"/>
                  </a:cubicBezTo>
                  <a:cubicBezTo>
                    <a:pt x="83" y="142"/>
                    <a:pt x="57" y="110"/>
                    <a:pt x="61" y="80"/>
                  </a:cubicBezTo>
                  <a:cubicBezTo>
                    <a:pt x="61" y="80"/>
                    <a:pt x="62" y="72"/>
                    <a:pt x="56" y="79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33" y="52"/>
                    <a:pt x="33" y="52"/>
                  </a:cubicBezTo>
                  <a:cubicBezTo>
                    <a:pt x="31" y="51"/>
                    <a:pt x="28" y="51"/>
                    <a:pt x="23" y="5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1" y="109"/>
                    <a:pt x="31" y="109"/>
                    <a:pt x="31" y="109"/>
                  </a:cubicBezTo>
                  <a:lnTo>
                    <a:pt x="54" y="10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32615" y="3845282"/>
              <a:ext cx="154907" cy="154907"/>
            </a:xfrm>
            <a:custGeom>
              <a:avLst/>
              <a:gdLst>
                <a:gd name="T0" fmla="*/ 166641205 w 72"/>
                <a:gd name="T1" fmla="*/ 0 h 72"/>
                <a:gd name="T2" fmla="*/ 115721983 w 72"/>
                <a:gd name="T3" fmla="*/ 305506725 h 72"/>
                <a:gd name="T4" fmla="*/ 50917070 w 72"/>
                <a:gd name="T5" fmla="*/ 263847499 h 72"/>
                <a:gd name="T6" fmla="*/ 64804913 w 72"/>
                <a:gd name="T7" fmla="*/ 236073965 h 72"/>
                <a:gd name="T8" fmla="*/ 111094137 w 72"/>
                <a:gd name="T9" fmla="*/ 254589655 h 72"/>
                <a:gd name="T10" fmla="*/ 134237673 w 72"/>
                <a:gd name="T11" fmla="*/ 291621033 h 72"/>
                <a:gd name="T12" fmla="*/ 171269052 w 72"/>
                <a:gd name="T13" fmla="*/ 115721983 h 72"/>
                <a:gd name="T14" fmla="*/ 217558276 w 72"/>
                <a:gd name="T15" fmla="*/ 148125516 h 72"/>
                <a:gd name="T16" fmla="*/ 185154743 w 72"/>
                <a:gd name="T17" fmla="*/ 208300431 h 72"/>
                <a:gd name="T18" fmla="*/ 115721983 w 72"/>
                <a:gd name="T19" fmla="*/ 148125516 h 72"/>
                <a:gd name="T20" fmla="*/ 166641205 w 72"/>
                <a:gd name="T21" fmla="*/ 111094137 h 72"/>
                <a:gd name="T22" fmla="*/ 166641205 w 72"/>
                <a:gd name="T23" fmla="*/ 64804913 h 72"/>
                <a:gd name="T24" fmla="*/ 166641205 w 72"/>
                <a:gd name="T25" fmla="*/ 106464139 h 72"/>
                <a:gd name="T26" fmla="*/ 222186122 w 72"/>
                <a:gd name="T27" fmla="*/ 245331810 h 72"/>
                <a:gd name="T28" fmla="*/ 199042586 w 72"/>
                <a:gd name="T29" fmla="*/ 212928277 h 72"/>
                <a:gd name="T30" fmla="*/ 143495518 w 72"/>
                <a:gd name="T31" fmla="*/ 212928277 h 72"/>
                <a:gd name="T32" fmla="*/ 134237673 w 72"/>
                <a:gd name="T33" fmla="*/ 212928277 h 72"/>
                <a:gd name="T34" fmla="*/ 134237673 w 72"/>
                <a:gd name="T35" fmla="*/ 282363189 h 72"/>
                <a:gd name="T36" fmla="*/ 189784741 w 72"/>
                <a:gd name="T37" fmla="*/ 291621033 h 72"/>
                <a:gd name="T38" fmla="*/ 217558276 w 72"/>
                <a:gd name="T39" fmla="*/ 305506725 h 72"/>
                <a:gd name="T40" fmla="*/ 203670433 w 72"/>
                <a:gd name="T41" fmla="*/ 282363189 h 72"/>
                <a:gd name="T42" fmla="*/ 273105344 w 72"/>
                <a:gd name="T43" fmla="*/ 236073965 h 72"/>
                <a:gd name="T44" fmla="*/ 282363189 w 72"/>
                <a:gd name="T45" fmla="*/ 268475346 h 72"/>
                <a:gd name="T46" fmla="*/ 268475346 w 72"/>
                <a:gd name="T47" fmla="*/ 231443967 h 72"/>
                <a:gd name="T48" fmla="*/ 277733191 w 72"/>
                <a:gd name="T49" fmla="*/ 226816120 h 72"/>
                <a:gd name="T50" fmla="*/ 268475346 w 72"/>
                <a:gd name="T51" fmla="*/ 83320603 h 72"/>
                <a:gd name="T52" fmla="*/ 300878878 w 72"/>
                <a:gd name="T53" fmla="*/ 87948449 h 72"/>
                <a:gd name="T54" fmla="*/ 296248880 w 72"/>
                <a:gd name="T55" fmla="*/ 175896899 h 72"/>
                <a:gd name="T56" fmla="*/ 268475346 w 72"/>
                <a:gd name="T57" fmla="*/ 138867671 h 72"/>
                <a:gd name="T58" fmla="*/ 222186122 w 72"/>
                <a:gd name="T59" fmla="*/ 148125516 h 72"/>
                <a:gd name="T60" fmla="*/ 217558276 w 72"/>
                <a:gd name="T61" fmla="*/ 152753362 h 72"/>
                <a:gd name="T62" fmla="*/ 208300431 w 72"/>
                <a:gd name="T63" fmla="*/ 50917070 h 72"/>
                <a:gd name="T64" fmla="*/ 129609826 w 72"/>
                <a:gd name="T65" fmla="*/ 18515689 h 72"/>
                <a:gd name="T66" fmla="*/ 199042586 w 72"/>
                <a:gd name="T67" fmla="*/ 9257845 h 72"/>
                <a:gd name="T68" fmla="*/ 212928277 w 72"/>
                <a:gd name="T69" fmla="*/ 41659226 h 72"/>
                <a:gd name="T70" fmla="*/ 166641205 w 72"/>
                <a:gd name="T71" fmla="*/ 60174915 h 72"/>
                <a:gd name="T72" fmla="*/ 120351982 w 72"/>
                <a:gd name="T73" fmla="*/ 41659226 h 72"/>
                <a:gd name="T74" fmla="*/ 111094137 w 72"/>
                <a:gd name="T75" fmla="*/ 46289224 h 72"/>
                <a:gd name="T76" fmla="*/ 69432760 w 72"/>
                <a:gd name="T77" fmla="*/ 74062758 h 72"/>
                <a:gd name="T78" fmla="*/ 111094137 w 72"/>
                <a:gd name="T79" fmla="*/ 148125516 h 72"/>
                <a:gd name="T80" fmla="*/ 74062758 w 72"/>
                <a:gd name="T81" fmla="*/ 134237673 h 72"/>
                <a:gd name="T82" fmla="*/ 9257845 w 72"/>
                <a:gd name="T83" fmla="*/ 148125516 h 72"/>
                <a:gd name="T84" fmla="*/ 64804913 w 72"/>
                <a:gd name="T85" fmla="*/ 78690605 h 72"/>
                <a:gd name="T86" fmla="*/ 69432760 w 72"/>
                <a:gd name="T87" fmla="*/ 134237673 h 72"/>
                <a:gd name="T88" fmla="*/ 41659226 w 72"/>
                <a:gd name="T89" fmla="*/ 166641205 h 72"/>
                <a:gd name="T90" fmla="*/ 41659226 w 72"/>
                <a:gd name="T91" fmla="*/ 171269052 h 72"/>
                <a:gd name="T92" fmla="*/ 37031379 w 72"/>
                <a:gd name="T93" fmla="*/ 180526897 h 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  <a:moveTo>
                    <a:pt x="25" y="66"/>
                  </a:moveTo>
                  <a:cubicBezTo>
                    <a:pt x="24" y="66"/>
                    <a:pt x="23" y="66"/>
                    <a:pt x="23" y="67"/>
                  </a:cubicBezTo>
                  <a:cubicBezTo>
                    <a:pt x="18" y="65"/>
                    <a:pt x="14" y="62"/>
                    <a:pt x="11" y="59"/>
                  </a:cubicBezTo>
                  <a:cubicBezTo>
                    <a:pt x="11" y="58"/>
                    <a:pt x="11" y="57"/>
                    <a:pt x="11" y="57"/>
                  </a:cubicBezTo>
                  <a:cubicBezTo>
                    <a:pt x="12" y="54"/>
                    <a:pt x="12" y="52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3" y="51"/>
                    <a:pt x="13" y="51"/>
                    <a:pt x="14" y="51"/>
                  </a:cubicBezTo>
                  <a:cubicBezTo>
                    <a:pt x="17" y="52"/>
                    <a:pt x="22" y="53"/>
                    <a:pt x="23" y="54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3" y="54"/>
                    <a:pt x="24" y="54"/>
                    <a:pt x="24" y="55"/>
                  </a:cubicBezTo>
                  <a:cubicBezTo>
                    <a:pt x="25" y="56"/>
                    <a:pt x="27" y="59"/>
                    <a:pt x="28" y="61"/>
                  </a:cubicBezTo>
                  <a:cubicBezTo>
                    <a:pt x="28" y="62"/>
                    <a:pt x="29" y="62"/>
                    <a:pt x="29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4"/>
                    <a:pt x="26" y="65"/>
                    <a:pt x="25" y="66"/>
                  </a:cubicBezTo>
                  <a:close/>
                  <a:moveTo>
                    <a:pt x="36" y="24"/>
                  </a:moveTo>
                  <a:cubicBezTo>
                    <a:pt x="36" y="24"/>
                    <a:pt x="36" y="25"/>
                    <a:pt x="37" y="25"/>
                  </a:cubicBezTo>
                  <a:cubicBezTo>
                    <a:pt x="39" y="27"/>
                    <a:pt x="46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4"/>
                    <a:pt x="43" y="44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1" y="45"/>
                    <a:pt x="40" y="45"/>
                  </a:cubicBezTo>
                  <a:cubicBezTo>
                    <a:pt x="37" y="45"/>
                    <a:pt x="30" y="45"/>
                    <a:pt x="29" y="45"/>
                  </a:cubicBezTo>
                  <a:cubicBezTo>
                    <a:pt x="29" y="44"/>
                    <a:pt x="26" y="34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2"/>
                    <a:pt x="33" y="27"/>
                    <a:pt x="35" y="25"/>
                  </a:cubicBezTo>
                  <a:cubicBezTo>
                    <a:pt x="36" y="25"/>
                    <a:pt x="36" y="24"/>
                    <a:pt x="36" y="24"/>
                  </a:cubicBezTo>
                  <a:close/>
                  <a:moveTo>
                    <a:pt x="35" y="2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3"/>
                    <a:pt x="36" y="23"/>
                    <a:pt x="36" y="23"/>
                  </a:cubicBezTo>
                  <a:lnTo>
                    <a:pt x="35" y="24"/>
                  </a:lnTo>
                  <a:close/>
                  <a:moveTo>
                    <a:pt x="48" y="53"/>
                  </a:moveTo>
                  <a:cubicBezTo>
                    <a:pt x="48" y="53"/>
                    <a:pt x="48" y="53"/>
                    <a:pt x="48" y="53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3" y="46"/>
                    <a:pt x="43" y="46"/>
                  </a:cubicBezTo>
                  <a:lnTo>
                    <a:pt x="48" y="53"/>
                  </a:lnTo>
                  <a:close/>
                  <a:moveTo>
                    <a:pt x="29" y="46"/>
                  </a:moveTo>
                  <a:cubicBezTo>
                    <a:pt x="31" y="46"/>
                    <a:pt x="31" y="46"/>
                    <a:pt x="31" y="46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4" y="53"/>
                    <a:pt x="24" y="53"/>
                    <a:pt x="24" y="53"/>
                  </a:cubicBezTo>
                  <a:lnTo>
                    <a:pt x="29" y="46"/>
                  </a:lnTo>
                  <a:close/>
                  <a:moveTo>
                    <a:pt x="36" y="64"/>
                  </a:moveTo>
                  <a:cubicBezTo>
                    <a:pt x="34" y="64"/>
                    <a:pt x="32" y="63"/>
                    <a:pt x="31" y="63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1" y="62"/>
                    <a:pt x="34" y="62"/>
                    <a:pt x="36" y="62"/>
                  </a:cubicBezTo>
                  <a:cubicBezTo>
                    <a:pt x="38" y="62"/>
                    <a:pt x="40" y="62"/>
                    <a:pt x="43" y="61"/>
                  </a:cubicBezTo>
                  <a:cubicBezTo>
                    <a:pt x="41" y="63"/>
                    <a:pt x="41" y="63"/>
                    <a:pt x="41" y="63"/>
                  </a:cubicBezTo>
                  <a:cubicBezTo>
                    <a:pt x="40" y="63"/>
                    <a:pt x="38" y="64"/>
                    <a:pt x="36" y="64"/>
                  </a:cubicBezTo>
                  <a:close/>
                  <a:moveTo>
                    <a:pt x="49" y="67"/>
                  </a:moveTo>
                  <a:cubicBezTo>
                    <a:pt x="49" y="66"/>
                    <a:pt x="48" y="66"/>
                    <a:pt x="47" y="66"/>
                  </a:cubicBezTo>
                  <a:cubicBezTo>
                    <a:pt x="45" y="65"/>
                    <a:pt x="43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2"/>
                    <a:pt x="44" y="62"/>
                    <a:pt x="44" y="61"/>
                  </a:cubicBezTo>
                  <a:cubicBezTo>
                    <a:pt x="46" y="58"/>
                    <a:pt x="48" y="54"/>
                    <a:pt x="49" y="54"/>
                  </a:cubicBezTo>
                  <a:cubicBezTo>
                    <a:pt x="49" y="54"/>
                    <a:pt x="54" y="52"/>
                    <a:pt x="57" y="51"/>
                  </a:cubicBezTo>
                  <a:cubicBezTo>
                    <a:pt x="58" y="51"/>
                    <a:pt x="59" y="51"/>
                    <a:pt x="59" y="51"/>
                  </a:cubicBezTo>
                  <a:cubicBezTo>
                    <a:pt x="60" y="51"/>
                    <a:pt x="60" y="51"/>
                    <a:pt x="60" y="51"/>
                  </a:cubicBezTo>
                  <a:cubicBezTo>
                    <a:pt x="60" y="51"/>
                    <a:pt x="60" y="54"/>
                    <a:pt x="61" y="56"/>
                  </a:cubicBezTo>
                  <a:cubicBezTo>
                    <a:pt x="61" y="57"/>
                    <a:pt x="61" y="58"/>
                    <a:pt x="61" y="58"/>
                  </a:cubicBezTo>
                  <a:cubicBezTo>
                    <a:pt x="58" y="62"/>
                    <a:pt x="54" y="65"/>
                    <a:pt x="49" y="67"/>
                  </a:cubicBezTo>
                  <a:close/>
                  <a:moveTo>
                    <a:pt x="60" y="49"/>
                  </a:moveTo>
                  <a:cubicBezTo>
                    <a:pt x="58" y="50"/>
                    <a:pt x="58" y="50"/>
                    <a:pt x="58" y="50"/>
                  </a:cubicBezTo>
                  <a:cubicBezTo>
                    <a:pt x="61" y="46"/>
                    <a:pt x="62" y="42"/>
                    <a:pt x="62" y="37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3" y="43"/>
                    <a:pt x="62" y="46"/>
                    <a:pt x="60" y="49"/>
                  </a:cubicBezTo>
                  <a:close/>
                  <a:moveTo>
                    <a:pt x="57" y="29"/>
                  </a:moveTo>
                  <a:cubicBezTo>
                    <a:pt x="57" y="27"/>
                    <a:pt x="57" y="23"/>
                    <a:pt x="58" y="20"/>
                  </a:cubicBezTo>
                  <a:cubicBezTo>
                    <a:pt x="58" y="19"/>
                    <a:pt x="58" y="18"/>
                    <a:pt x="58" y="18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8"/>
                    <a:pt x="61" y="18"/>
                    <a:pt x="63" y="18"/>
                  </a:cubicBezTo>
                  <a:cubicBezTo>
                    <a:pt x="64" y="19"/>
                    <a:pt x="65" y="19"/>
                    <a:pt x="65" y="19"/>
                  </a:cubicBezTo>
                  <a:cubicBezTo>
                    <a:pt x="68" y="23"/>
                    <a:pt x="69" y="28"/>
                    <a:pt x="70" y="32"/>
                  </a:cubicBezTo>
                  <a:cubicBezTo>
                    <a:pt x="69" y="33"/>
                    <a:pt x="69" y="33"/>
                    <a:pt x="68" y="34"/>
                  </a:cubicBezTo>
                  <a:cubicBezTo>
                    <a:pt x="66" y="35"/>
                    <a:pt x="65" y="37"/>
                    <a:pt x="64" y="38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6"/>
                    <a:pt x="62" y="35"/>
                  </a:cubicBezTo>
                  <a:cubicBezTo>
                    <a:pt x="61" y="34"/>
                    <a:pt x="59" y="31"/>
                    <a:pt x="58" y="30"/>
                  </a:cubicBezTo>
                  <a:cubicBezTo>
                    <a:pt x="57" y="29"/>
                    <a:pt x="57" y="29"/>
                    <a:pt x="57" y="29"/>
                  </a:cubicBezTo>
                  <a:close/>
                  <a:moveTo>
                    <a:pt x="47" y="33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7" y="30"/>
                    <a:pt x="57" y="30"/>
                    <a:pt x="57" y="30"/>
                  </a:cubicBezTo>
                  <a:lnTo>
                    <a:pt x="47" y="33"/>
                  </a:lnTo>
                  <a:close/>
                  <a:moveTo>
                    <a:pt x="57" y="17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4" y="15"/>
                    <a:pt x="50" y="12"/>
                    <a:pt x="45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51" y="11"/>
                    <a:pt x="54" y="14"/>
                    <a:pt x="57" y="17"/>
                  </a:cubicBezTo>
                  <a:close/>
                  <a:moveTo>
                    <a:pt x="28" y="4"/>
                  </a:moveTo>
                  <a:cubicBezTo>
                    <a:pt x="28" y="3"/>
                    <a:pt x="28" y="3"/>
                    <a:pt x="29" y="2"/>
                  </a:cubicBezTo>
                  <a:cubicBezTo>
                    <a:pt x="31" y="2"/>
                    <a:pt x="33" y="2"/>
                    <a:pt x="36" y="2"/>
                  </a:cubicBezTo>
                  <a:cubicBezTo>
                    <a:pt x="38" y="2"/>
                    <a:pt x="41" y="2"/>
                    <a:pt x="43" y="2"/>
                  </a:cubicBezTo>
                  <a:cubicBezTo>
                    <a:pt x="43" y="3"/>
                    <a:pt x="43" y="3"/>
                    <a:pt x="44" y="4"/>
                  </a:cubicBezTo>
                  <a:cubicBezTo>
                    <a:pt x="45" y="6"/>
                    <a:pt x="46" y="8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9"/>
                    <a:pt x="45" y="10"/>
                    <a:pt x="44" y="10"/>
                  </a:cubicBezTo>
                  <a:cubicBezTo>
                    <a:pt x="41" y="11"/>
                    <a:pt x="38" y="12"/>
                    <a:pt x="37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5" y="13"/>
                  </a:cubicBezTo>
                  <a:cubicBezTo>
                    <a:pt x="34" y="12"/>
                    <a:pt x="30" y="11"/>
                    <a:pt x="28" y="10"/>
                  </a:cubicBezTo>
                  <a:cubicBezTo>
                    <a:pt x="27" y="10"/>
                    <a:pt x="26" y="9"/>
                    <a:pt x="26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8"/>
                    <a:pt x="27" y="6"/>
                    <a:pt x="28" y="4"/>
                  </a:cubicBezTo>
                  <a:close/>
                  <a:moveTo>
                    <a:pt x="24" y="10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2" y="12"/>
                    <a:pt x="18" y="15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8" y="14"/>
                    <a:pt x="21" y="11"/>
                    <a:pt x="24" y="10"/>
                  </a:cubicBezTo>
                  <a:close/>
                  <a:moveTo>
                    <a:pt x="16" y="29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6" y="29"/>
                  </a:lnTo>
                  <a:close/>
                  <a:moveTo>
                    <a:pt x="8" y="38"/>
                  </a:moveTo>
                  <a:cubicBezTo>
                    <a:pt x="7" y="37"/>
                    <a:pt x="5" y="35"/>
                    <a:pt x="4" y="34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3" y="27"/>
                    <a:pt x="4" y="23"/>
                    <a:pt x="6" y="19"/>
                  </a:cubicBezTo>
                  <a:cubicBezTo>
                    <a:pt x="7" y="19"/>
                    <a:pt x="8" y="19"/>
                    <a:pt x="8" y="18"/>
                  </a:cubicBezTo>
                  <a:cubicBezTo>
                    <a:pt x="11" y="18"/>
                    <a:pt x="13" y="18"/>
                    <a:pt x="14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9"/>
                    <a:pt x="14" y="20"/>
                  </a:cubicBezTo>
                  <a:cubicBezTo>
                    <a:pt x="14" y="23"/>
                    <a:pt x="15" y="27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4" y="29"/>
                    <a:pt x="14" y="30"/>
                  </a:cubicBezTo>
                  <a:cubicBezTo>
                    <a:pt x="13" y="31"/>
                    <a:pt x="11" y="34"/>
                    <a:pt x="9" y="36"/>
                  </a:cubicBezTo>
                  <a:cubicBezTo>
                    <a:pt x="8" y="37"/>
                    <a:pt x="8" y="37"/>
                    <a:pt x="8" y="38"/>
                  </a:cubicBezTo>
                  <a:close/>
                  <a:moveTo>
                    <a:pt x="8" y="39"/>
                  </a:moveTo>
                  <a:cubicBezTo>
                    <a:pt x="9" y="37"/>
                    <a:pt x="9" y="37"/>
                    <a:pt x="9" y="37"/>
                  </a:cubicBezTo>
                  <a:cubicBezTo>
                    <a:pt x="10" y="42"/>
                    <a:pt x="11" y="46"/>
                    <a:pt x="13" y="50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9" y="46"/>
                    <a:pt x="8" y="43"/>
                    <a:pt x="8" y="3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5301" y="3998367"/>
              <a:ext cx="154907" cy="71075"/>
            </a:xfrm>
            <a:custGeom>
              <a:avLst/>
              <a:gdLst>
                <a:gd name="T0" fmla="*/ 263847499 w 72"/>
                <a:gd name="T1" fmla="*/ 60303907 h 33"/>
                <a:gd name="T2" fmla="*/ 189784741 w 72"/>
                <a:gd name="T3" fmla="*/ 106692190 h 33"/>
                <a:gd name="T4" fmla="*/ 97206294 w 72"/>
                <a:gd name="T5" fmla="*/ 134525591 h 33"/>
                <a:gd name="T6" fmla="*/ 0 w 72"/>
                <a:gd name="T7" fmla="*/ 143801955 h 33"/>
                <a:gd name="T8" fmla="*/ 0 w 72"/>
                <a:gd name="T9" fmla="*/ 148441214 h 33"/>
                <a:gd name="T10" fmla="*/ 97206294 w 72"/>
                <a:gd name="T11" fmla="*/ 153080473 h 33"/>
                <a:gd name="T12" fmla="*/ 199042586 w 72"/>
                <a:gd name="T13" fmla="*/ 139164850 h 33"/>
                <a:gd name="T14" fmla="*/ 291621033 w 72"/>
                <a:gd name="T15" fmla="*/ 92776567 h 33"/>
                <a:gd name="T16" fmla="*/ 333280259 w 72"/>
                <a:gd name="T17" fmla="*/ 0 h 33"/>
                <a:gd name="T18" fmla="*/ 333280259 w 72"/>
                <a:gd name="T19" fmla="*/ 0 h 33"/>
                <a:gd name="T20" fmla="*/ 263847499 w 72"/>
                <a:gd name="T21" fmla="*/ 6030390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2" h="33">
                  <a:moveTo>
                    <a:pt x="57" y="13"/>
                  </a:moveTo>
                  <a:cubicBezTo>
                    <a:pt x="52" y="17"/>
                    <a:pt x="47" y="21"/>
                    <a:pt x="41" y="23"/>
                  </a:cubicBezTo>
                  <a:cubicBezTo>
                    <a:pt x="34" y="26"/>
                    <a:pt x="28" y="28"/>
                    <a:pt x="21" y="29"/>
                  </a:cubicBezTo>
                  <a:cubicBezTo>
                    <a:pt x="14" y="30"/>
                    <a:pt x="7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7" y="33"/>
                    <a:pt x="14" y="33"/>
                    <a:pt x="21" y="33"/>
                  </a:cubicBezTo>
                  <a:cubicBezTo>
                    <a:pt x="29" y="33"/>
                    <a:pt x="36" y="32"/>
                    <a:pt x="43" y="30"/>
                  </a:cubicBezTo>
                  <a:cubicBezTo>
                    <a:pt x="50" y="28"/>
                    <a:pt x="57" y="25"/>
                    <a:pt x="63" y="20"/>
                  </a:cubicBezTo>
                  <a:cubicBezTo>
                    <a:pt x="68" y="15"/>
                    <a:pt x="72" y="7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7" y="5"/>
                    <a:pt x="62" y="10"/>
                    <a:pt x="57" y="1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91" name="组合 232出自【趣你的PPT】(微信:qunideppt)：最优质的PPT资源库"/>
          <p:cNvGrpSpPr>
            <a:grpSpLocks/>
          </p:cNvGrpSpPr>
          <p:nvPr/>
        </p:nvGrpSpPr>
        <p:grpSpPr bwMode="auto">
          <a:xfrm>
            <a:off x="3016250" y="3922713"/>
            <a:ext cx="427038" cy="261937"/>
            <a:chOff x="3301893" y="3767828"/>
            <a:chExt cx="385446" cy="236917"/>
          </a:xfrm>
        </p:grpSpPr>
        <p:sp>
          <p:nvSpPr>
            <p:cNvPr id="413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01893" y="3767828"/>
              <a:ext cx="385446" cy="236917"/>
            </a:xfrm>
            <a:custGeom>
              <a:avLst/>
              <a:gdLst>
                <a:gd name="T0" fmla="*/ 0 w 423"/>
                <a:gd name="T1" fmla="*/ 0 h 260"/>
                <a:gd name="T2" fmla="*/ 0 w 423"/>
                <a:gd name="T3" fmla="*/ 215883326 h 260"/>
                <a:gd name="T4" fmla="*/ 351226049 w 423"/>
                <a:gd name="T5" fmla="*/ 215883326 h 260"/>
                <a:gd name="T6" fmla="*/ 351226049 w 423"/>
                <a:gd name="T7" fmla="*/ 0 h 260"/>
                <a:gd name="T8" fmla="*/ 0 w 423"/>
                <a:gd name="T9" fmla="*/ 0 h 260"/>
                <a:gd name="T10" fmla="*/ 339601618 w 423"/>
                <a:gd name="T11" fmla="*/ 204258903 h 260"/>
                <a:gd name="T12" fmla="*/ 11624432 w 423"/>
                <a:gd name="T13" fmla="*/ 204258903 h 260"/>
                <a:gd name="T14" fmla="*/ 11624432 w 423"/>
                <a:gd name="T15" fmla="*/ 11624424 h 260"/>
                <a:gd name="T16" fmla="*/ 339601618 w 423"/>
                <a:gd name="T17" fmla="*/ 11624424 h 260"/>
                <a:gd name="T18" fmla="*/ 339601618 w 423"/>
                <a:gd name="T19" fmla="*/ 204258903 h 2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23" h="260">
                  <a:moveTo>
                    <a:pt x="0" y="0"/>
                  </a:moveTo>
                  <a:lnTo>
                    <a:pt x="0" y="260"/>
                  </a:lnTo>
                  <a:lnTo>
                    <a:pt x="423" y="260"/>
                  </a:lnTo>
                  <a:lnTo>
                    <a:pt x="423" y="0"/>
                  </a:lnTo>
                  <a:lnTo>
                    <a:pt x="0" y="0"/>
                  </a:lnTo>
                  <a:close/>
                  <a:moveTo>
                    <a:pt x="409" y="246"/>
                  </a:moveTo>
                  <a:lnTo>
                    <a:pt x="14" y="246"/>
                  </a:lnTo>
                  <a:lnTo>
                    <a:pt x="14" y="14"/>
                  </a:lnTo>
                  <a:lnTo>
                    <a:pt x="409" y="14"/>
                  </a:lnTo>
                  <a:lnTo>
                    <a:pt x="409" y="24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1356" y="3851661"/>
              <a:ext cx="28248" cy="69253"/>
            </a:xfrm>
            <a:custGeom>
              <a:avLst/>
              <a:gdLst>
                <a:gd name="T0" fmla="*/ 0 w 13"/>
                <a:gd name="T1" fmla="*/ 74938238 h 32"/>
                <a:gd name="T2" fmla="*/ 61380731 w 13"/>
                <a:gd name="T3" fmla="*/ 149874313 h 32"/>
                <a:gd name="T4" fmla="*/ 61380731 w 13"/>
                <a:gd name="T5" fmla="*/ 0 h 32"/>
                <a:gd name="T6" fmla="*/ 0 w 13"/>
                <a:gd name="T7" fmla="*/ 74938238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32">
                  <a:moveTo>
                    <a:pt x="0" y="16"/>
                  </a:moveTo>
                  <a:cubicBezTo>
                    <a:pt x="0" y="24"/>
                    <a:pt x="6" y="31"/>
                    <a:pt x="13" y="32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2"/>
                    <a:pt x="0" y="8"/>
                    <a:pt x="0" y="1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09886" y="3847104"/>
              <a:ext cx="36449" cy="7745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0539" y="3851661"/>
              <a:ext cx="30070" cy="69253"/>
            </a:xfrm>
            <a:custGeom>
              <a:avLst/>
              <a:gdLst>
                <a:gd name="T0" fmla="*/ 64586064 w 14"/>
                <a:gd name="T1" fmla="*/ 74938238 h 32"/>
                <a:gd name="T2" fmla="*/ 0 w 14"/>
                <a:gd name="T3" fmla="*/ 0 h 32"/>
                <a:gd name="T4" fmla="*/ 0 w 14"/>
                <a:gd name="T5" fmla="*/ 149874313 h 32"/>
                <a:gd name="T6" fmla="*/ 64586064 w 14"/>
                <a:gd name="T7" fmla="*/ 74938238 h 3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2">
                  <a:moveTo>
                    <a:pt x="14" y="16"/>
                  </a:moveTo>
                  <a:cubicBezTo>
                    <a:pt x="14" y="8"/>
                    <a:pt x="8" y="1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8" y="31"/>
                    <a:pt x="14" y="24"/>
                    <a:pt x="14" y="1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44721" y="3847104"/>
              <a:ext cx="37360" cy="7745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31963" y="3796076"/>
              <a:ext cx="328039" cy="183156"/>
            </a:xfrm>
            <a:custGeom>
              <a:avLst/>
              <a:gdLst>
                <a:gd name="T0" fmla="*/ 707957799 w 152"/>
                <a:gd name="T1" fmla="*/ 83575160 h 85"/>
                <a:gd name="T2" fmla="*/ 707957799 w 152"/>
                <a:gd name="T3" fmla="*/ 0 h 85"/>
                <a:gd name="T4" fmla="*/ 0 w 152"/>
                <a:gd name="T5" fmla="*/ 0 h 85"/>
                <a:gd name="T6" fmla="*/ 0 w 152"/>
                <a:gd name="T7" fmla="*/ 83575160 h 85"/>
                <a:gd name="T8" fmla="*/ 135070058 w 152"/>
                <a:gd name="T9" fmla="*/ 83575160 h 85"/>
                <a:gd name="T10" fmla="*/ 135070058 w 152"/>
                <a:gd name="T11" fmla="*/ 306441536 h 85"/>
                <a:gd name="T12" fmla="*/ 0 w 152"/>
                <a:gd name="T13" fmla="*/ 306441536 h 85"/>
                <a:gd name="T14" fmla="*/ 0 w 152"/>
                <a:gd name="T15" fmla="*/ 394660239 h 85"/>
                <a:gd name="T16" fmla="*/ 340005949 w 152"/>
                <a:gd name="T17" fmla="*/ 394660239 h 85"/>
                <a:gd name="T18" fmla="*/ 340005949 w 152"/>
                <a:gd name="T19" fmla="*/ 297156604 h 85"/>
                <a:gd name="T20" fmla="*/ 251510954 w 152"/>
                <a:gd name="T21" fmla="*/ 195009425 h 85"/>
                <a:gd name="T22" fmla="*/ 340005949 w 152"/>
                <a:gd name="T23" fmla="*/ 92862247 h 85"/>
                <a:gd name="T24" fmla="*/ 340005949 w 152"/>
                <a:gd name="T25" fmla="*/ 0 h 85"/>
                <a:gd name="T26" fmla="*/ 363294560 w 152"/>
                <a:gd name="T27" fmla="*/ 0 h 85"/>
                <a:gd name="T28" fmla="*/ 363294560 w 152"/>
                <a:gd name="T29" fmla="*/ 92862247 h 85"/>
                <a:gd name="T30" fmla="*/ 456446845 w 152"/>
                <a:gd name="T31" fmla="*/ 195009425 h 85"/>
                <a:gd name="T32" fmla="*/ 363294560 w 152"/>
                <a:gd name="T33" fmla="*/ 297156604 h 85"/>
                <a:gd name="T34" fmla="*/ 363294560 w 152"/>
                <a:gd name="T35" fmla="*/ 394660239 h 85"/>
                <a:gd name="T36" fmla="*/ 707957799 w 152"/>
                <a:gd name="T37" fmla="*/ 394660239 h 85"/>
                <a:gd name="T38" fmla="*/ 707957799 w 152"/>
                <a:gd name="T39" fmla="*/ 306441536 h 85"/>
                <a:gd name="T40" fmla="*/ 572887741 w 152"/>
                <a:gd name="T41" fmla="*/ 306441536 h 85"/>
                <a:gd name="T42" fmla="*/ 572887741 w 152"/>
                <a:gd name="T43" fmla="*/ 83575160 h 85"/>
                <a:gd name="T44" fmla="*/ 707957799 w 152"/>
                <a:gd name="T45" fmla="*/ 83575160 h 8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52" h="85">
                  <a:moveTo>
                    <a:pt x="152" y="18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2" y="63"/>
                    <a:pt x="54" y="53"/>
                    <a:pt x="54" y="42"/>
                  </a:cubicBezTo>
                  <a:cubicBezTo>
                    <a:pt x="54" y="31"/>
                    <a:pt x="62" y="22"/>
                    <a:pt x="73" y="2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9" y="21"/>
                    <a:pt x="98" y="31"/>
                    <a:pt x="98" y="42"/>
                  </a:cubicBezTo>
                  <a:cubicBezTo>
                    <a:pt x="98" y="54"/>
                    <a:pt x="89" y="63"/>
                    <a:pt x="78" y="64"/>
                  </a:cubicBezTo>
                  <a:cubicBezTo>
                    <a:pt x="78" y="85"/>
                    <a:pt x="78" y="85"/>
                    <a:pt x="78" y="85"/>
                  </a:cubicBezTo>
                  <a:cubicBezTo>
                    <a:pt x="152" y="85"/>
                    <a:pt x="152" y="85"/>
                    <a:pt x="152" y="85"/>
                  </a:cubicBezTo>
                  <a:cubicBezTo>
                    <a:pt x="152" y="66"/>
                    <a:pt x="152" y="66"/>
                    <a:pt x="152" y="66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3" y="18"/>
                    <a:pt x="123" y="18"/>
                    <a:pt x="123" y="18"/>
                  </a:cubicBezTo>
                  <a:lnTo>
                    <a:pt x="152" y="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92" name="组合 254出自【趣你的PPT】(微信:qunideppt)：最优质的PPT资源库"/>
          <p:cNvGrpSpPr>
            <a:grpSpLocks/>
          </p:cNvGrpSpPr>
          <p:nvPr/>
        </p:nvGrpSpPr>
        <p:grpSpPr bwMode="auto">
          <a:xfrm>
            <a:off x="3783013" y="3857625"/>
            <a:ext cx="355600" cy="393700"/>
            <a:chOff x="3993510" y="3709510"/>
            <a:chExt cx="320750" cy="355376"/>
          </a:xfrm>
        </p:grpSpPr>
        <p:sp>
          <p:nvSpPr>
            <p:cNvPr id="413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3510" y="3709510"/>
              <a:ext cx="320750" cy="329862"/>
            </a:xfrm>
            <a:custGeom>
              <a:avLst/>
              <a:gdLst>
                <a:gd name="T0" fmla="*/ 551451052 w 149"/>
                <a:gd name="T1" fmla="*/ 9296503 h 153"/>
                <a:gd name="T2" fmla="*/ 551451052 w 149"/>
                <a:gd name="T3" fmla="*/ 0 h 153"/>
                <a:gd name="T4" fmla="*/ 139022522 w 149"/>
                <a:gd name="T5" fmla="*/ 0 h 153"/>
                <a:gd name="T6" fmla="*/ 139022522 w 149"/>
                <a:gd name="T7" fmla="*/ 9296503 h 153"/>
                <a:gd name="T8" fmla="*/ 0 w 149"/>
                <a:gd name="T9" fmla="*/ 9296503 h 153"/>
                <a:gd name="T10" fmla="*/ 240971510 w 149"/>
                <a:gd name="T11" fmla="*/ 269594272 h 153"/>
                <a:gd name="T12" fmla="*/ 245604087 w 149"/>
                <a:gd name="T13" fmla="*/ 269594272 h 153"/>
                <a:gd name="T14" fmla="*/ 278042891 w 149"/>
                <a:gd name="T15" fmla="*/ 297481625 h 153"/>
                <a:gd name="T16" fmla="*/ 264140854 w 149"/>
                <a:gd name="T17" fmla="*/ 316074631 h 153"/>
                <a:gd name="T18" fmla="*/ 278042891 w 149"/>
                <a:gd name="T19" fmla="*/ 330019385 h 153"/>
                <a:gd name="T20" fmla="*/ 301212235 w 149"/>
                <a:gd name="T21" fmla="*/ 330019385 h 153"/>
                <a:gd name="T22" fmla="*/ 254873547 w 149"/>
                <a:gd name="T23" fmla="*/ 525243790 h 153"/>
                <a:gd name="T24" fmla="*/ 217800013 w 149"/>
                <a:gd name="T25" fmla="*/ 525243790 h 153"/>
                <a:gd name="T26" fmla="*/ 217800013 w 149"/>
                <a:gd name="T27" fmla="*/ 711169536 h 153"/>
                <a:gd name="T28" fmla="*/ 481940867 w 149"/>
                <a:gd name="T29" fmla="*/ 711169536 h 153"/>
                <a:gd name="T30" fmla="*/ 481940867 w 149"/>
                <a:gd name="T31" fmla="*/ 525243790 h 153"/>
                <a:gd name="T32" fmla="*/ 449502064 w 149"/>
                <a:gd name="T33" fmla="*/ 525243790 h 153"/>
                <a:gd name="T34" fmla="*/ 398528646 w 149"/>
                <a:gd name="T35" fmla="*/ 330019385 h 153"/>
                <a:gd name="T36" fmla="*/ 421697990 w 149"/>
                <a:gd name="T37" fmla="*/ 330019385 h 153"/>
                <a:gd name="T38" fmla="*/ 435600027 w 149"/>
                <a:gd name="T39" fmla="*/ 316074631 h 153"/>
                <a:gd name="T40" fmla="*/ 421697990 w 149"/>
                <a:gd name="T41" fmla="*/ 297481625 h 153"/>
                <a:gd name="T42" fmla="*/ 412430683 w 149"/>
                <a:gd name="T43" fmla="*/ 297481625 h 153"/>
                <a:gd name="T44" fmla="*/ 444869487 w 149"/>
                <a:gd name="T45" fmla="*/ 269594272 h 153"/>
                <a:gd name="T46" fmla="*/ 449502064 w 149"/>
                <a:gd name="T47" fmla="*/ 269594272 h 153"/>
                <a:gd name="T48" fmla="*/ 690473574 w 149"/>
                <a:gd name="T49" fmla="*/ 9296503 h 153"/>
                <a:gd name="T50" fmla="*/ 551451052 w 149"/>
                <a:gd name="T51" fmla="*/ 9296503 h 153"/>
                <a:gd name="T52" fmla="*/ 37071381 w 149"/>
                <a:gd name="T53" fmla="*/ 37186012 h 153"/>
                <a:gd name="T54" fmla="*/ 139022522 w 149"/>
                <a:gd name="T55" fmla="*/ 37186012 h 153"/>
                <a:gd name="T56" fmla="*/ 222434743 w 149"/>
                <a:gd name="T57" fmla="*/ 237056512 h 153"/>
                <a:gd name="T58" fmla="*/ 37071381 w 149"/>
                <a:gd name="T59" fmla="*/ 37186012 h 153"/>
                <a:gd name="T60" fmla="*/ 444869487 w 149"/>
                <a:gd name="T61" fmla="*/ 553131143 h 153"/>
                <a:gd name="T62" fmla="*/ 444869487 w 149"/>
                <a:gd name="T63" fmla="*/ 683280028 h 153"/>
                <a:gd name="T64" fmla="*/ 254873547 w 149"/>
                <a:gd name="T65" fmla="*/ 683280028 h 153"/>
                <a:gd name="T66" fmla="*/ 254873547 w 149"/>
                <a:gd name="T67" fmla="*/ 553131143 h 153"/>
                <a:gd name="T68" fmla="*/ 444869487 w 149"/>
                <a:gd name="T69" fmla="*/ 553131143 h 153"/>
                <a:gd name="T70" fmla="*/ 468038831 w 149"/>
                <a:gd name="T71" fmla="*/ 237056512 h 153"/>
                <a:gd name="T72" fmla="*/ 551451052 w 149"/>
                <a:gd name="T73" fmla="*/ 37186012 h 153"/>
                <a:gd name="T74" fmla="*/ 653402193 w 149"/>
                <a:gd name="T75" fmla="*/ 37186012 h 153"/>
                <a:gd name="T76" fmla="*/ 468038831 w 149"/>
                <a:gd name="T77" fmla="*/ 237056512 h 15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49" h="153">
                  <a:moveTo>
                    <a:pt x="119" y="2"/>
                  </a:moveTo>
                  <a:cubicBezTo>
                    <a:pt x="119" y="1"/>
                    <a:pt x="119" y="0"/>
                    <a:pt x="11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1"/>
                    <a:pt x="3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1" y="58"/>
                    <a:pt x="52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5" y="60"/>
                    <a:pt x="58" y="62"/>
                    <a:pt x="60" y="64"/>
                  </a:cubicBezTo>
                  <a:cubicBezTo>
                    <a:pt x="59" y="64"/>
                    <a:pt x="57" y="66"/>
                    <a:pt x="57" y="68"/>
                  </a:cubicBezTo>
                  <a:cubicBezTo>
                    <a:pt x="57" y="69"/>
                    <a:pt x="59" y="71"/>
                    <a:pt x="60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86" y="71"/>
                    <a:pt x="86" y="71"/>
                    <a:pt x="86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3" y="71"/>
                    <a:pt x="94" y="69"/>
                    <a:pt x="94" y="68"/>
                  </a:cubicBezTo>
                  <a:cubicBezTo>
                    <a:pt x="94" y="66"/>
                    <a:pt x="93" y="64"/>
                    <a:pt x="91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1" y="62"/>
                    <a:pt x="94" y="60"/>
                    <a:pt x="96" y="58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138" y="58"/>
                    <a:pt x="149" y="2"/>
                    <a:pt x="149" y="2"/>
                  </a:cubicBezTo>
                  <a:lnTo>
                    <a:pt x="119" y="2"/>
                  </a:lnTo>
                  <a:close/>
                  <a:moveTo>
                    <a:pt x="8" y="8"/>
                  </a:moveTo>
                  <a:cubicBezTo>
                    <a:pt x="30" y="8"/>
                    <a:pt x="30" y="8"/>
                    <a:pt x="30" y="8"/>
                  </a:cubicBezTo>
                  <a:cubicBezTo>
                    <a:pt x="32" y="22"/>
                    <a:pt x="39" y="39"/>
                    <a:pt x="48" y="51"/>
                  </a:cubicBezTo>
                  <a:cubicBezTo>
                    <a:pt x="23" y="48"/>
                    <a:pt x="12" y="21"/>
                    <a:pt x="8" y="8"/>
                  </a:cubicBezTo>
                  <a:close/>
                  <a:moveTo>
                    <a:pt x="96" y="119"/>
                  </a:moveTo>
                  <a:cubicBezTo>
                    <a:pt x="96" y="147"/>
                    <a:pt x="96" y="147"/>
                    <a:pt x="96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5" y="119"/>
                    <a:pt x="55" y="119"/>
                    <a:pt x="55" y="119"/>
                  </a:cubicBezTo>
                  <a:lnTo>
                    <a:pt x="96" y="119"/>
                  </a:lnTo>
                  <a:close/>
                  <a:moveTo>
                    <a:pt x="101" y="51"/>
                  </a:moveTo>
                  <a:cubicBezTo>
                    <a:pt x="110" y="39"/>
                    <a:pt x="117" y="22"/>
                    <a:pt x="119" y="8"/>
                  </a:cubicBezTo>
                  <a:cubicBezTo>
                    <a:pt x="141" y="8"/>
                    <a:pt x="141" y="8"/>
                    <a:pt x="141" y="8"/>
                  </a:cubicBezTo>
                  <a:cubicBezTo>
                    <a:pt x="137" y="21"/>
                    <a:pt x="125" y="48"/>
                    <a:pt x="101" y="5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73697" y="4043928"/>
              <a:ext cx="161286" cy="20958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0993" name="组合 464出自【趣你的PPT】(微信:qunideppt)：最优质的PPT资源库"/>
          <p:cNvGrpSpPr>
            <a:grpSpLocks/>
          </p:cNvGrpSpPr>
          <p:nvPr/>
        </p:nvGrpSpPr>
        <p:grpSpPr bwMode="auto">
          <a:xfrm>
            <a:off x="4465638" y="3836988"/>
            <a:ext cx="398462" cy="427037"/>
            <a:chOff x="4609495" y="3690374"/>
            <a:chExt cx="358109" cy="385446"/>
          </a:xfrm>
        </p:grpSpPr>
        <p:sp>
          <p:nvSpPr>
            <p:cNvPr id="413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09495" y="3690374"/>
              <a:ext cx="358109" cy="385446"/>
            </a:xfrm>
            <a:custGeom>
              <a:avLst/>
              <a:gdLst>
                <a:gd name="T0" fmla="*/ 423502724 w 166"/>
                <a:gd name="T1" fmla="*/ 60278156 h 179"/>
                <a:gd name="T2" fmla="*/ 423502724 w 166"/>
                <a:gd name="T3" fmla="*/ 41731528 h 179"/>
                <a:gd name="T4" fmla="*/ 446771179 w 166"/>
                <a:gd name="T5" fmla="*/ 41731528 h 179"/>
                <a:gd name="T6" fmla="*/ 446771179 w 166"/>
                <a:gd name="T7" fmla="*/ 0 h 179"/>
                <a:gd name="T8" fmla="*/ 330424586 w 166"/>
                <a:gd name="T9" fmla="*/ 0 h 179"/>
                <a:gd name="T10" fmla="*/ 330424586 w 166"/>
                <a:gd name="T11" fmla="*/ 41731528 h 179"/>
                <a:gd name="T12" fmla="*/ 349039782 w 166"/>
                <a:gd name="T13" fmla="*/ 41731528 h 179"/>
                <a:gd name="T14" fmla="*/ 349039782 w 166"/>
                <a:gd name="T15" fmla="*/ 60278156 h 179"/>
                <a:gd name="T16" fmla="*/ 116346594 w 166"/>
                <a:gd name="T17" fmla="*/ 171562230 h 179"/>
                <a:gd name="T18" fmla="*/ 107040074 w 166"/>
                <a:gd name="T19" fmla="*/ 162289993 h 179"/>
                <a:gd name="T20" fmla="*/ 120999854 w 166"/>
                <a:gd name="T21" fmla="*/ 148379483 h 179"/>
                <a:gd name="T22" fmla="*/ 102384657 w 166"/>
                <a:gd name="T23" fmla="*/ 129830702 h 179"/>
                <a:gd name="T24" fmla="*/ 51192329 w 166"/>
                <a:gd name="T25" fmla="*/ 180836621 h 179"/>
                <a:gd name="T26" fmla="*/ 65154265 w 166"/>
                <a:gd name="T27" fmla="*/ 199383248 h 179"/>
                <a:gd name="T28" fmla="*/ 83769461 w 166"/>
                <a:gd name="T29" fmla="*/ 185472739 h 179"/>
                <a:gd name="T30" fmla="*/ 93078138 w 166"/>
                <a:gd name="T31" fmla="*/ 194747130 h 179"/>
                <a:gd name="T32" fmla="*/ 0 w 166"/>
                <a:gd name="T33" fmla="*/ 445136297 h 179"/>
                <a:gd name="T34" fmla="*/ 386272331 w 166"/>
                <a:gd name="T35" fmla="*/ 829992284 h 179"/>
                <a:gd name="T36" fmla="*/ 772542505 w 166"/>
                <a:gd name="T37" fmla="*/ 445136297 h 179"/>
                <a:gd name="T38" fmla="*/ 423502724 w 166"/>
                <a:gd name="T39" fmla="*/ 60278156 h 179"/>
                <a:gd name="T40" fmla="*/ 404887527 w 166"/>
                <a:gd name="T41" fmla="*/ 769714129 h 179"/>
                <a:gd name="T42" fmla="*/ 404887527 w 166"/>
                <a:gd name="T43" fmla="*/ 709433820 h 179"/>
                <a:gd name="T44" fmla="*/ 386272331 w 166"/>
                <a:gd name="T45" fmla="*/ 695523310 h 179"/>
                <a:gd name="T46" fmla="*/ 372310395 w 166"/>
                <a:gd name="T47" fmla="*/ 709433820 h 179"/>
                <a:gd name="T48" fmla="*/ 372310395 w 166"/>
                <a:gd name="T49" fmla="*/ 769714129 h 179"/>
                <a:gd name="T50" fmla="*/ 65154265 w 166"/>
                <a:gd name="T51" fmla="*/ 463682925 h 179"/>
                <a:gd name="T52" fmla="*/ 120999854 w 166"/>
                <a:gd name="T53" fmla="*/ 463682925 h 179"/>
                <a:gd name="T54" fmla="*/ 134961790 w 166"/>
                <a:gd name="T55" fmla="*/ 445136297 h 179"/>
                <a:gd name="T56" fmla="*/ 120999854 w 166"/>
                <a:gd name="T57" fmla="*/ 431225787 h 179"/>
                <a:gd name="T58" fmla="*/ 65154265 w 166"/>
                <a:gd name="T59" fmla="*/ 431225787 h 179"/>
                <a:gd name="T60" fmla="*/ 372310395 w 166"/>
                <a:gd name="T61" fmla="*/ 125194583 h 179"/>
                <a:gd name="T62" fmla="*/ 372310395 w 166"/>
                <a:gd name="T63" fmla="*/ 125194583 h 179"/>
                <a:gd name="T64" fmla="*/ 372310395 w 166"/>
                <a:gd name="T65" fmla="*/ 185472739 h 179"/>
                <a:gd name="T66" fmla="*/ 386272331 w 166"/>
                <a:gd name="T67" fmla="*/ 199383248 h 179"/>
                <a:gd name="T68" fmla="*/ 404887527 w 166"/>
                <a:gd name="T69" fmla="*/ 185472739 h 179"/>
                <a:gd name="T70" fmla="*/ 404887527 w 166"/>
                <a:gd name="T71" fmla="*/ 125194583 h 179"/>
                <a:gd name="T72" fmla="*/ 404887527 w 166"/>
                <a:gd name="T73" fmla="*/ 125194583 h 179"/>
                <a:gd name="T74" fmla="*/ 712041500 w 166"/>
                <a:gd name="T75" fmla="*/ 431225787 h 179"/>
                <a:gd name="T76" fmla="*/ 656195911 w 166"/>
                <a:gd name="T77" fmla="*/ 431225787 h 179"/>
                <a:gd name="T78" fmla="*/ 637580715 w 166"/>
                <a:gd name="T79" fmla="*/ 445136297 h 179"/>
                <a:gd name="T80" fmla="*/ 656195911 w 166"/>
                <a:gd name="T81" fmla="*/ 463682925 h 179"/>
                <a:gd name="T82" fmla="*/ 712041500 w 166"/>
                <a:gd name="T83" fmla="*/ 463682925 h 179"/>
                <a:gd name="T84" fmla="*/ 404887527 w 166"/>
                <a:gd name="T85" fmla="*/ 769714129 h 1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66" h="179">
                  <a:moveTo>
                    <a:pt x="91" y="13"/>
                  </a:moveTo>
                  <a:cubicBezTo>
                    <a:pt x="91" y="9"/>
                    <a:pt x="91" y="9"/>
                    <a:pt x="91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56" y="15"/>
                    <a:pt x="38" y="24"/>
                    <a:pt x="25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7" y="56"/>
                    <a:pt x="0" y="75"/>
                    <a:pt x="0" y="96"/>
                  </a:cubicBezTo>
                  <a:cubicBezTo>
                    <a:pt x="0" y="142"/>
                    <a:pt x="37" y="179"/>
                    <a:pt x="83" y="179"/>
                  </a:cubicBezTo>
                  <a:cubicBezTo>
                    <a:pt x="129" y="179"/>
                    <a:pt x="166" y="142"/>
                    <a:pt x="166" y="96"/>
                  </a:cubicBezTo>
                  <a:cubicBezTo>
                    <a:pt x="166" y="53"/>
                    <a:pt x="133" y="17"/>
                    <a:pt x="91" y="13"/>
                  </a:cubicBezTo>
                  <a:close/>
                  <a:moveTo>
                    <a:pt x="87" y="166"/>
                  </a:moveTo>
                  <a:cubicBezTo>
                    <a:pt x="87" y="153"/>
                    <a:pt x="87" y="153"/>
                    <a:pt x="87" y="153"/>
                  </a:cubicBezTo>
                  <a:cubicBezTo>
                    <a:pt x="87" y="151"/>
                    <a:pt x="85" y="150"/>
                    <a:pt x="83" y="150"/>
                  </a:cubicBezTo>
                  <a:cubicBezTo>
                    <a:pt x="81" y="150"/>
                    <a:pt x="80" y="151"/>
                    <a:pt x="80" y="153"/>
                  </a:cubicBezTo>
                  <a:cubicBezTo>
                    <a:pt x="80" y="166"/>
                    <a:pt x="80" y="166"/>
                    <a:pt x="80" y="166"/>
                  </a:cubicBezTo>
                  <a:cubicBezTo>
                    <a:pt x="44" y="164"/>
                    <a:pt x="15" y="135"/>
                    <a:pt x="14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7" y="100"/>
                    <a:pt x="29" y="98"/>
                    <a:pt x="29" y="96"/>
                  </a:cubicBezTo>
                  <a:cubicBezTo>
                    <a:pt x="29" y="94"/>
                    <a:pt x="27" y="93"/>
                    <a:pt x="26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5" y="57"/>
                    <a:pt x="44" y="28"/>
                    <a:pt x="80" y="27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80" y="42"/>
                    <a:pt x="81" y="43"/>
                    <a:pt x="83" y="43"/>
                  </a:cubicBezTo>
                  <a:cubicBezTo>
                    <a:pt x="85" y="43"/>
                    <a:pt x="87" y="42"/>
                    <a:pt x="87" y="40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122" y="28"/>
                    <a:pt x="151" y="57"/>
                    <a:pt x="153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39" y="93"/>
                    <a:pt x="137" y="94"/>
                    <a:pt x="137" y="96"/>
                  </a:cubicBezTo>
                  <a:cubicBezTo>
                    <a:pt x="137" y="98"/>
                    <a:pt x="139" y="100"/>
                    <a:pt x="141" y="100"/>
                  </a:cubicBezTo>
                  <a:cubicBezTo>
                    <a:pt x="153" y="100"/>
                    <a:pt x="153" y="100"/>
                    <a:pt x="153" y="100"/>
                  </a:cubicBezTo>
                  <a:cubicBezTo>
                    <a:pt x="151" y="135"/>
                    <a:pt x="122" y="164"/>
                    <a:pt x="87" y="16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3514" y="3884464"/>
              <a:ext cx="96589" cy="88388"/>
            </a:xfrm>
            <a:custGeom>
              <a:avLst/>
              <a:gdLst>
                <a:gd name="T0" fmla="*/ 64499988 w 45"/>
                <a:gd name="T1" fmla="*/ 41826926 h 41"/>
                <a:gd name="T2" fmla="*/ 64499988 w 45"/>
                <a:gd name="T3" fmla="*/ 32533251 h 41"/>
                <a:gd name="T4" fmla="*/ 32249994 w 45"/>
                <a:gd name="T5" fmla="*/ 0 h 41"/>
                <a:gd name="T6" fmla="*/ 0 w 45"/>
                <a:gd name="T7" fmla="*/ 32533251 h 41"/>
                <a:gd name="T8" fmla="*/ 32249994 w 45"/>
                <a:gd name="T9" fmla="*/ 65064347 h 41"/>
                <a:gd name="T10" fmla="*/ 36856216 w 45"/>
                <a:gd name="T11" fmla="*/ 60416432 h 41"/>
                <a:gd name="T12" fmla="*/ 36856216 w 45"/>
                <a:gd name="T13" fmla="*/ 65064347 h 41"/>
                <a:gd name="T14" fmla="*/ 170464560 w 45"/>
                <a:gd name="T15" fmla="*/ 181251451 h 41"/>
                <a:gd name="T16" fmla="*/ 207320776 w 45"/>
                <a:gd name="T17" fmla="*/ 190547282 h 41"/>
                <a:gd name="T18" fmla="*/ 188891595 w 45"/>
                <a:gd name="T19" fmla="*/ 153368271 h 41"/>
                <a:gd name="T20" fmla="*/ 64499988 w 45"/>
                <a:gd name="T21" fmla="*/ 41826926 h 4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5" h="41">
                  <a:moveTo>
                    <a:pt x="14" y="9"/>
                  </a:moveTo>
                  <a:cubicBezTo>
                    <a:pt x="14" y="8"/>
                    <a:pt x="14" y="7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8" y="14"/>
                    <a:pt x="8" y="14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14" y="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09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67313" y="3963988"/>
            <a:ext cx="452437" cy="300037"/>
          </a:xfrm>
          <a:custGeom>
            <a:avLst/>
            <a:gdLst>
              <a:gd name="T0" fmla="*/ 303374627 w 449"/>
              <a:gd name="T1" fmla="*/ 145419622 h 296"/>
              <a:gd name="T2" fmla="*/ 303374627 w 449"/>
              <a:gd name="T3" fmla="*/ 0 h 296"/>
              <a:gd name="T4" fmla="*/ 146597649 w 449"/>
              <a:gd name="T5" fmla="*/ 0 h 296"/>
              <a:gd name="T6" fmla="*/ 146597649 w 449"/>
              <a:gd name="T7" fmla="*/ 111624914 h 296"/>
              <a:gd name="T8" fmla="*/ 0 w 449"/>
              <a:gd name="T9" fmla="*/ 111624914 h 296"/>
              <a:gd name="T10" fmla="*/ 0 w 449"/>
              <a:gd name="T11" fmla="*/ 303127584 h 296"/>
              <a:gd name="T12" fmla="*/ 146597649 w 449"/>
              <a:gd name="T13" fmla="*/ 303127584 h 296"/>
              <a:gd name="T14" fmla="*/ 153723784 w 449"/>
              <a:gd name="T15" fmla="*/ 303127584 h 296"/>
              <a:gd name="T16" fmla="*/ 301339164 w 449"/>
              <a:gd name="T17" fmla="*/ 303127584 h 296"/>
              <a:gd name="T18" fmla="*/ 303374627 w 449"/>
              <a:gd name="T19" fmla="*/ 303127584 h 296"/>
              <a:gd name="T20" fmla="*/ 457098411 w 449"/>
              <a:gd name="T21" fmla="*/ 303127584 h 296"/>
              <a:gd name="T22" fmla="*/ 457098411 w 449"/>
              <a:gd name="T23" fmla="*/ 145419622 h 296"/>
              <a:gd name="T24" fmla="*/ 303374627 w 449"/>
              <a:gd name="T25" fmla="*/ 145419622 h 296"/>
              <a:gd name="T26" fmla="*/ 141506977 w 449"/>
              <a:gd name="T27" fmla="*/ 290838230 h 296"/>
              <a:gd name="T28" fmla="*/ 12216807 w 449"/>
              <a:gd name="T29" fmla="*/ 290838230 h 296"/>
              <a:gd name="T30" fmla="*/ 12216807 w 449"/>
              <a:gd name="T31" fmla="*/ 123913254 h 296"/>
              <a:gd name="T32" fmla="*/ 141506977 w 449"/>
              <a:gd name="T33" fmla="*/ 123913254 h 296"/>
              <a:gd name="T34" fmla="*/ 141506977 w 449"/>
              <a:gd name="T35" fmla="*/ 290838230 h 296"/>
              <a:gd name="T36" fmla="*/ 291158828 w 449"/>
              <a:gd name="T37" fmla="*/ 290838230 h 296"/>
              <a:gd name="T38" fmla="*/ 160849919 w 449"/>
              <a:gd name="T39" fmla="*/ 290838230 h 296"/>
              <a:gd name="T40" fmla="*/ 160849919 w 449"/>
              <a:gd name="T41" fmla="*/ 12289353 h 296"/>
              <a:gd name="T42" fmla="*/ 291158828 w 449"/>
              <a:gd name="T43" fmla="*/ 12289353 h 296"/>
              <a:gd name="T44" fmla="*/ 291158828 w 449"/>
              <a:gd name="T45" fmla="*/ 290838230 h 296"/>
              <a:gd name="T46" fmla="*/ 444881604 w 449"/>
              <a:gd name="T47" fmla="*/ 290838230 h 296"/>
              <a:gd name="T48" fmla="*/ 315591434 w 449"/>
              <a:gd name="T49" fmla="*/ 290838230 h 296"/>
              <a:gd name="T50" fmla="*/ 315591434 w 449"/>
              <a:gd name="T51" fmla="*/ 157707962 h 296"/>
              <a:gd name="T52" fmla="*/ 444881604 w 449"/>
              <a:gd name="T53" fmla="*/ 157707962 h 296"/>
              <a:gd name="T54" fmla="*/ 444881604 w 449"/>
              <a:gd name="T55" fmla="*/ 290838230 h 29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49" h="296">
                <a:moveTo>
                  <a:pt x="298" y="142"/>
                </a:moveTo>
                <a:lnTo>
                  <a:pt x="298" y="0"/>
                </a:lnTo>
                <a:lnTo>
                  <a:pt x="144" y="0"/>
                </a:lnTo>
                <a:lnTo>
                  <a:pt x="144" y="109"/>
                </a:lnTo>
                <a:lnTo>
                  <a:pt x="0" y="109"/>
                </a:lnTo>
                <a:lnTo>
                  <a:pt x="0" y="296"/>
                </a:lnTo>
                <a:lnTo>
                  <a:pt x="144" y="296"/>
                </a:lnTo>
                <a:lnTo>
                  <a:pt x="151" y="296"/>
                </a:lnTo>
                <a:lnTo>
                  <a:pt x="296" y="296"/>
                </a:lnTo>
                <a:lnTo>
                  <a:pt x="298" y="296"/>
                </a:lnTo>
                <a:lnTo>
                  <a:pt x="449" y="296"/>
                </a:lnTo>
                <a:lnTo>
                  <a:pt x="449" y="142"/>
                </a:lnTo>
                <a:lnTo>
                  <a:pt x="298" y="142"/>
                </a:lnTo>
                <a:close/>
                <a:moveTo>
                  <a:pt x="139" y="284"/>
                </a:moveTo>
                <a:lnTo>
                  <a:pt x="12" y="284"/>
                </a:lnTo>
                <a:lnTo>
                  <a:pt x="12" y="121"/>
                </a:lnTo>
                <a:lnTo>
                  <a:pt x="139" y="121"/>
                </a:lnTo>
                <a:lnTo>
                  <a:pt x="139" y="284"/>
                </a:lnTo>
                <a:close/>
                <a:moveTo>
                  <a:pt x="286" y="284"/>
                </a:moveTo>
                <a:lnTo>
                  <a:pt x="158" y="284"/>
                </a:lnTo>
                <a:lnTo>
                  <a:pt x="158" y="12"/>
                </a:lnTo>
                <a:lnTo>
                  <a:pt x="286" y="12"/>
                </a:lnTo>
                <a:lnTo>
                  <a:pt x="286" y="284"/>
                </a:lnTo>
                <a:close/>
                <a:moveTo>
                  <a:pt x="437" y="284"/>
                </a:moveTo>
                <a:lnTo>
                  <a:pt x="310" y="284"/>
                </a:lnTo>
                <a:lnTo>
                  <a:pt x="310" y="154"/>
                </a:lnTo>
                <a:lnTo>
                  <a:pt x="437" y="154"/>
                </a:lnTo>
                <a:lnTo>
                  <a:pt x="437" y="28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95" name="出自【趣你的PPT】(微信:qunideppt)：最优质的PPT资源库"/>
          <p:cNvSpPr>
            <a:spLocks/>
          </p:cNvSpPr>
          <p:nvPr/>
        </p:nvSpPr>
        <p:spPr bwMode="auto">
          <a:xfrm>
            <a:off x="5364163" y="4033838"/>
            <a:ext cx="60325" cy="107950"/>
          </a:xfrm>
          <a:custGeom>
            <a:avLst/>
            <a:gdLst>
              <a:gd name="T0" fmla="*/ 143834104 w 25"/>
              <a:gd name="T1" fmla="*/ 234066786 h 45"/>
              <a:gd name="T2" fmla="*/ 86300945 w 25"/>
              <a:gd name="T3" fmla="*/ 234066786 h 45"/>
              <a:gd name="T4" fmla="*/ 86300945 w 25"/>
              <a:gd name="T5" fmla="*/ 0 h 45"/>
              <a:gd name="T6" fmla="*/ 63288164 w 25"/>
              <a:gd name="T7" fmla="*/ 0 h 45"/>
              <a:gd name="T8" fmla="*/ 57533159 w 25"/>
              <a:gd name="T9" fmla="*/ 17125668 h 45"/>
              <a:gd name="T10" fmla="*/ 46027975 w 25"/>
              <a:gd name="T11" fmla="*/ 28544379 h 45"/>
              <a:gd name="T12" fmla="*/ 23012781 w 25"/>
              <a:gd name="T13" fmla="*/ 34253734 h 45"/>
              <a:gd name="T14" fmla="*/ 0 w 25"/>
              <a:gd name="T15" fmla="*/ 34253734 h 45"/>
              <a:gd name="T16" fmla="*/ 0 w 25"/>
              <a:gd name="T17" fmla="*/ 57088758 h 45"/>
              <a:gd name="T18" fmla="*/ 57533159 w 25"/>
              <a:gd name="T19" fmla="*/ 57088758 h 45"/>
              <a:gd name="T20" fmla="*/ 57533159 w 25"/>
              <a:gd name="T21" fmla="*/ 234066786 h 45"/>
              <a:gd name="T22" fmla="*/ 0 w 25"/>
              <a:gd name="T23" fmla="*/ 234066786 h 45"/>
              <a:gd name="T24" fmla="*/ 0 w 25"/>
              <a:gd name="T25" fmla="*/ 256901809 h 45"/>
              <a:gd name="T26" fmla="*/ 143834104 w 25"/>
              <a:gd name="T27" fmla="*/ 256901809 h 45"/>
              <a:gd name="T28" fmla="*/ 143834104 w 25"/>
              <a:gd name="T29" fmla="*/ 234066786 h 4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" h="45">
                <a:moveTo>
                  <a:pt x="25" y="41"/>
                </a:moveTo>
                <a:cubicBezTo>
                  <a:pt x="15" y="41"/>
                  <a:pt x="15" y="41"/>
                  <a:pt x="15" y="41"/>
                </a:cubicBez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"/>
                  <a:pt x="10" y="2"/>
                  <a:pt x="10" y="3"/>
                </a:cubicBezTo>
                <a:cubicBezTo>
                  <a:pt x="9" y="4"/>
                  <a:pt x="8" y="4"/>
                  <a:pt x="8" y="5"/>
                </a:cubicBezTo>
                <a:cubicBezTo>
                  <a:pt x="7" y="5"/>
                  <a:pt x="6" y="5"/>
                  <a:pt x="4" y="6"/>
                </a:cubicBezTo>
                <a:cubicBezTo>
                  <a:pt x="3" y="6"/>
                  <a:pt x="1" y="6"/>
                  <a:pt x="0" y="6"/>
                </a:cubicBezTo>
                <a:cubicBezTo>
                  <a:pt x="0" y="10"/>
                  <a:pt x="0" y="10"/>
                  <a:pt x="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41"/>
                  <a:pt x="10" y="41"/>
                  <a:pt x="1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5"/>
                  <a:pt x="0" y="45"/>
                  <a:pt x="0" y="45"/>
                </a:cubicBezTo>
                <a:cubicBezTo>
                  <a:pt x="25" y="45"/>
                  <a:pt x="25" y="45"/>
                  <a:pt x="25" y="45"/>
                </a:cubicBezTo>
                <a:lnTo>
                  <a:pt x="25" y="4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96" name="出自【趣你的PPT】(微信:qunideppt)：最优质的PPT资源库"/>
          <p:cNvSpPr>
            <a:spLocks/>
          </p:cNvSpPr>
          <p:nvPr/>
        </p:nvSpPr>
        <p:spPr bwMode="auto">
          <a:xfrm>
            <a:off x="5210175" y="4111625"/>
            <a:ext cx="69850" cy="111125"/>
          </a:xfrm>
          <a:custGeom>
            <a:avLst/>
            <a:gdLst>
              <a:gd name="T0" fmla="*/ 164662062 w 30"/>
              <a:gd name="T1" fmla="*/ 231298412 h 47"/>
              <a:gd name="T2" fmla="*/ 32931947 w 30"/>
              <a:gd name="T3" fmla="*/ 231298412 h 47"/>
              <a:gd name="T4" fmla="*/ 65863893 w 30"/>
              <a:gd name="T5" fmla="*/ 203091577 h 47"/>
              <a:gd name="T6" fmla="*/ 104286050 w 30"/>
              <a:gd name="T7" fmla="*/ 163602008 h 47"/>
              <a:gd name="T8" fmla="*/ 126239905 w 30"/>
              <a:gd name="T9" fmla="*/ 141036540 h 47"/>
              <a:gd name="T10" fmla="*/ 142708207 w 30"/>
              <a:gd name="T11" fmla="*/ 124110074 h 47"/>
              <a:gd name="T12" fmla="*/ 153683970 w 30"/>
              <a:gd name="T13" fmla="*/ 95903239 h 47"/>
              <a:gd name="T14" fmla="*/ 153683970 w 30"/>
              <a:gd name="T15" fmla="*/ 73337771 h 47"/>
              <a:gd name="T16" fmla="*/ 131730115 w 30"/>
              <a:gd name="T17" fmla="*/ 16924101 h 47"/>
              <a:gd name="T18" fmla="*/ 76841985 w 30"/>
              <a:gd name="T19" fmla="*/ 0 h 47"/>
              <a:gd name="T20" fmla="*/ 32931947 w 30"/>
              <a:gd name="T21" fmla="*/ 5641367 h 47"/>
              <a:gd name="T22" fmla="*/ 5487882 w 30"/>
              <a:gd name="T23" fmla="*/ 16924101 h 47"/>
              <a:gd name="T24" fmla="*/ 5487882 w 30"/>
              <a:gd name="T25" fmla="*/ 50772303 h 47"/>
              <a:gd name="T26" fmla="*/ 5487882 w 30"/>
              <a:gd name="T27" fmla="*/ 50772303 h 47"/>
              <a:gd name="T28" fmla="*/ 38422157 w 30"/>
              <a:gd name="T29" fmla="*/ 33848202 h 47"/>
              <a:gd name="T30" fmla="*/ 71354103 w 30"/>
              <a:gd name="T31" fmla="*/ 28206835 h 47"/>
              <a:gd name="T32" fmla="*/ 109773932 w 30"/>
              <a:gd name="T33" fmla="*/ 39489569 h 47"/>
              <a:gd name="T34" fmla="*/ 120752023 w 30"/>
              <a:gd name="T35" fmla="*/ 73337771 h 47"/>
              <a:gd name="T36" fmla="*/ 109773932 w 30"/>
              <a:gd name="T37" fmla="*/ 112827340 h 47"/>
              <a:gd name="T38" fmla="*/ 65863893 w 30"/>
              <a:gd name="T39" fmla="*/ 163602008 h 47"/>
              <a:gd name="T40" fmla="*/ 32931947 w 30"/>
              <a:gd name="T41" fmla="*/ 197450210 h 47"/>
              <a:gd name="T42" fmla="*/ 0 w 30"/>
              <a:gd name="T43" fmla="*/ 225657045 h 47"/>
              <a:gd name="T44" fmla="*/ 0 w 30"/>
              <a:gd name="T45" fmla="*/ 265146614 h 47"/>
              <a:gd name="T46" fmla="*/ 164662062 w 30"/>
              <a:gd name="T47" fmla="*/ 265146614 h 47"/>
              <a:gd name="T48" fmla="*/ 164662062 w 30"/>
              <a:gd name="T49" fmla="*/ 231298412 h 4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0" h="47">
                <a:moveTo>
                  <a:pt x="30" y="41"/>
                </a:moveTo>
                <a:cubicBezTo>
                  <a:pt x="6" y="41"/>
                  <a:pt x="6" y="41"/>
                  <a:pt x="6" y="41"/>
                </a:cubicBezTo>
                <a:cubicBezTo>
                  <a:pt x="8" y="40"/>
                  <a:pt x="10" y="38"/>
                  <a:pt x="12" y="36"/>
                </a:cubicBezTo>
                <a:cubicBezTo>
                  <a:pt x="15" y="34"/>
                  <a:pt x="17" y="32"/>
                  <a:pt x="19" y="29"/>
                </a:cubicBezTo>
                <a:cubicBezTo>
                  <a:pt x="21" y="28"/>
                  <a:pt x="22" y="27"/>
                  <a:pt x="23" y="25"/>
                </a:cubicBezTo>
                <a:cubicBezTo>
                  <a:pt x="24" y="24"/>
                  <a:pt x="25" y="23"/>
                  <a:pt x="26" y="22"/>
                </a:cubicBezTo>
                <a:cubicBezTo>
                  <a:pt x="27" y="20"/>
                  <a:pt x="27" y="19"/>
                  <a:pt x="28" y="17"/>
                </a:cubicBezTo>
                <a:cubicBezTo>
                  <a:pt x="28" y="16"/>
                  <a:pt x="28" y="14"/>
                  <a:pt x="28" y="13"/>
                </a:cubicBezTo>
                <a:cubicBezTo>
                  <a:pt x="28" y="9"/>
                  <a:pt x="27" y="6"/>
                  <a:pt x="24" y="3"/>
                </a:cubicBezTo>
                <a:cubicBezTo>
                  <a:pt x="22" y="1"/>
                  <a:pt x="18" y="0"/>
                  <a:pt x="14" y="0"/>
                </a:cubicBezTo>
                <a:cubicBezTo>
                  <a:pt x="11" y="0"/>
                  <a:pt x="9" y="0"/>
                  <a:pt x="6" y="1"/>
                </a:cubicBezTo>
                <a:cubicBezTo>
                  <a:pt x="4" y="2"/>
                  <a:pt x="2" y="2"/>
                  <a:pt x="1" y="3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3" y="8"/>
                  <a:pt x="5" y="7"/>
                  <a:pt x="7" y="6"/>
                </a:cubicBezTo>
                <a:cubicBezTo>
                  <a:pt x="9" y="6"/>
                  <a:pt x="11" y="5"/>
                  <a:pt x="13" y="5"/>
                </a:cubicBezTo>
                <a:cubicBezTo>
                  <a:pt x="16" y="5"/>
                  <a:pt x="18" y="6"/>
                  <a:pt x="20" y="7"/>
                </a:cubicBezTo>
                <a:cubicBezTo>
                  <a:pt x="21" y="9"/>
                  <a:pt x="22" y="11"/>
                  <a:pt x="22" y="13"/>
                </a:cubicBezTo>
                <a:cubicBezTo>
                  <a:pt x="22" y="15"/>
                  <a:pt x="21" y="18"/>
                  <a:pt x="20" y="20"/>
                </a:cubicBezTo>
                <a:cubicBezTo>
                  <a:pt x="19" y="22"/>
                  <a:pt x="16" y="25"/>
                  <a:pt x="12" y="29"/>
                </a:cubicBezTo>
                <a:cubicBezTo>
                  <a:pt x="10" y="31"/>
                  <a:pt x="8" y="33"/>
                  <a:pt x="6" y="35"/>
                </a:cubicBezTo>
                <a:cubicBezTo>
                  <a:pt x="4" y="36"/>
                  <a:pt x="2" y="38"/>
                  <a:pt x="0" y="40"/>
                </a:cubicBezTo>
                <a:cubicBezTo>
                  <a:pt x="0" y="47"/>
                  <a:pt x="0" y="47"/>
                  <a:pt x="0" y="47"/>
                </a:cubicBezTo>
                <a:cubicBezTo>
                  <a:pt x="30" y="47"/>
                  <a:pt x="30" y="47"/>
                  <a:pt x="30" y="47"/>
                </a:cubicBezTo>
                <a:lnTo>
                  <a:pt x="30" y="4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0997" name="出自【趣你的PPT】(微信:qunideppt)：最优质的PPT资源库"/>
          <p:cNvSpPr>
            <a:spLocks/>
          </p:cNvSpPr>
          <p:nvPr/>
        </p:nvSpPr>
        <p:spPr bwMode="auto">
          <a:xfrm>
            <a:off x="5510213" y="4127500"/>
            <a:ext cx="71437" cy="114300"/>
          </a:xfrm>
          <a:custGeom>
            <a:avLst/>
            <a:gdLst>
              <a:gd name="T0" fmla="*/ 74018257 w 30"/>
              <a:gd name="T1" fmla="*/ 274258088 h 48"/>
              <a:gd name="T2" fmla="*/ 113872959 w 30"/>
              <a:gd name="T3" fmla="*/ 268545469 h 48"/>
              <a:gd name="T4" fmla="*/ 142342985 w 30"/>
              <a:gd name="T5" fmla="*/ 245690231 h 48"/>
              <a:gd name="T6" fmla="*/ 159423572 w 30"/>
              <a:gd name="T7" fmla="*/ 222834994 h 48"/>
              <a:gd name="T8" fmla="*/ 170810629 w 30"/>
              <a:gd name="T9" fmla="*/ 188552138 h 48"/>
              <a:gd name="T10" fmla="*/ 165117101 w 30"/>
              <a:gd name="T11" fmla="*/ 159984281 h 48"/>
              <a:gd name="T12" fmla="*/ 148036514 w 30"/>
              <a:gd name="T13" fmla="*/ 142841663 h 48"/>
              <a:gd name="T14" fmla="*/ 130955927 w 30"/>
              <a:gd name="T15" fmla="*/ 131416425 h 48"/>
              <a:gd name="T16" fmla="*/ 113872959 w 30"/>
              <a:gd name="T17" fmla="*/ 125701425 h 48"/>
              <a:gd name="T18" fmla="*/ 113872959 w 30"/>
              <a:gd name="T19" fmla="*/ 119988806 h 48"/>
              <a:gd name="T20" fmla="*/ 148036514 w 30"/>
              <a:gd name="T21" fmla="*/ 102846188 h 48"/>
              <a:gd name="T22" fmla="*/ 165117101 w 30"/>
              <a:gd name="T23" fmla="*/ 62850713 h 48"/>
              <a:gd name="T24" fmla="*/ 159423572 w 30"/>
              <a:gd name="T25" fmla="*/ 34282856 h 48"/>
              <a:gd name="T26" fmla="*/ 136649456 w 30"/>
              <a:gd name="T27" fmla="*/ 17140238 h 48"/>
              <a:gd name="T28" fmla="*/ 113872959 w 30"/>
              <a:gd name="T29" fmla="*/ 5712619 h 48"/>
              <a:gd name="T30" fmla="*/ 79711786 w 30"/>
              <a:gd name="T31" fmla="*/ 0 h 48"/>
              <a:gd name="T32" fmla="*/ 39854702 w 30"/>
              <a:gd name="T33" fmla="*/ 5712619 h 48"/>
              <a:gd name="T34" fmla="*/ 5693529 w 30"/>
              <a:gd name="T35" fmla="*/ 17140238 h 48"/>
              <a:gd name="T36" fmla="*/ 5693529 w 30"/>
              <a:gd name="T37" fmla="*/ 51423094 h 48"/>
              <a:gd name="T38" fmla="*/ 5693529 w 30"/>
              <a:gd name="T39" fmla="*/ 51423094 h 48"/>
              <a:gd name="T40" fmla="*/ 39854702 w 30"/>
              <a:gd name="T41" fmla="*/ 39995475 h 48"/>
              <a:gd name="T42" fmla="*/ 79711786 w 30"/>
              <a:gd name="T43" fmla="*/ 28567856 h 48"/>
              <a:gd name="T44" fmla="*/ 96792373 w 30"/>
              <a:gd name="T45" fmla="*/ 34282856 h 48"/>
              <a:gd name="T46" fmla="*/ 113872959 w 30"/>
              <a:gd name="T47" fmla="*/ 39995475 h 48"/>
              <a:gd name="T48" fmla="*/ 125260017 w 30"/>
              <a:gd name="T49" fmla="*/ 51423094 h 48"/>
              <a:gd name="T50" fmla="*/ 125260017 w 30"/>
              <a:gd name="T51" fmla="*/ 68565713 h 48"/>
              <a:gd name="T52" fmla="*/ 113872959 w 30"/>
              <a:gd name="T53" fmla="*/ 102846188 h 48"/>
              <a:gd name="T54" fmla="*/ 68324728 w 30"/>
              <a:gd name="T55" fmla="*/ 108561188 h 48"/>
              <a:gd name="T56" fmla="*/ 56937670 w 30"/>
              <a:gd name="T57" fmla="*/ 108561188 h 48"/>
              <a:gd name="T58" fmla="*/ 56937670 w 30"/>
              <a:gd name="T59" fmla="*/ 142841663 h 48"/>
              <a:gd name="T60" fmla="*/ 74018257 w 30"/>
              <a:gd name="T61" fmla="*/ 142841663 h 48"/>
              <a:gd name="T62" fmla="*/ 96792373 w 30"/>
              <a:gd name="T63" fmla="*/ 142841663 h 48"/>
              <a:gd name="T64" fmla="*/ 113872959 w 30"/>
              <a:gd name="T65" fmla="*/ 148556663 h 48"/>
              <a:gd name="T66" fmla="*/ 130955927 w 30"/>
              <a:gd name="T67" fmla="*/ 165696900 h 48"/>
              <a:gd name="T68" fmla="*/ 130955927 w 30"/>
              <a:gd name="T69" fmla="*/ 188552138 h 48"/>
              <a:gd name="T70" fmla="*/ 130955927 w 30"/>
              <a:gd name="T71" fmla="*/ 211407375 h 48"/>
              <a:gd name="T72" fmla="*/ 119566488 w 30"/>
              <a:gd name="T73" fmla="*/ 228547613 h 48"/>
              <a:gd name="T74" fmla="*/ 96792373 w 30"/>
              <a:gd name="T75" fmla="*/ 239975231 h 48"/>
              <a:gd name="T76" fmla="*/ 74018257 w 30"/>
              <a:gd name="T77" fmla="*/ 239975231 h 48"/>
              <a:gd name="T78" fmla="*/ 34161173 w 30"/>
              <a:gd name="T79" fmla="*/ 234262613 h 48"/>
              <a:gd name="T80" fmla="*/ 0 w 30"/>
              <a:gd name="T81" fmla="*/ 217119994 h 48"/>
              <a:gd name="T82" fmla="*/ 0 w 30"/>
              <a:gd name="T83" fmla="*/ 217119994 h 48"/>
              <a:gd name="T84" fmla="*/ 0 w 30"/>
              <a:gd name="T85" fmla="*/ 257117850 h 48"/>
              <a:gd name="T86" fmla="*/ 34161173 w 30"/>
              <a:gd name="T87" fmla="*/ 268545469 h 48"/>
              <a:gd name="T88" fmla="*/ 74018257 w 30"/>
              <a:gd name="T89" fmla="*/ 274258088 h 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" h="48">
                <a:moveTo>
                  <a:pt x="13" y="48"/>
                </a:moveTo>
                <a:cubicBezTo>
                  <a:pt x="16" y="48"/>
                  <a:pt x="18" y="47"/>
                  <a:pt x="20" y="47"/>
                </a:cubicBezTo>
                <a:cubicBezTo>
                  <a:pt x="22" y="46"/>
                  <a:pt x="24" y="45"/>
                  <a:pt x="25" y="43"/>
                </a:cubicBezTo>
                <a:cubicBezTo>
                  <a:pt x="27" y="42"/>
                  <a:pt x="28" y="41"/>
                  <a:pt x="28" y="39"/>
                </a:cubicBezTo>
                <a:cubicBezTo>
                  <a:pt x="29" y="37"/>
                  <a:pt x="30" y="35"/>
                  <a:pt x="30" y="33"/>
                </a:cubicBezTo>
                <a:cubicBezTo>
                  <a:pt x="30" y="31"/>
                  <a:pt x="29" y="29"/>
                  <a:pt x="29" y="28"/>
                </a:cubicBezTo>
                <a:cubicBezTo>
                  <a:pt x="28" y="27"/>
                  <a:pt x="27" y="26"/>
                  <a:pt x="26" y="25"/>
                </a:cubicBezTo>
                <a:cubicBezTo>
                  <a:pt x="25" y="24"/>
                  <a:pt x="24" y="23"/>
                  <a:pt x="23" y="23"/>
                </a:cubicBezTo>
                <a:cubicBezTo>
                  <a:pt x="22" y="22"/>
                  <a:pt x="21" y="22"/>
                  <a:pt x="20" y="22"/>
                </a:cubicBezTo>
                <a:cubicBezTo>
                  <a:pt x="20" y="21"/>
                  <a:pt x="20" y="21"/>
                  <a:pt x="20" y="21"/>
                </a:cubicBezTo>
                <a:cubicBezTo>
                  <a:pt x="22" y="21"/>
                  <a:pt x="24" y="20"/>
                  <a:pt x="26" y="18"/>
                </a:cubicBezTo>
                <a:cubicBezTo>
                  <a:pt x="28" y="16"/>
                  <a:pt x="29" y="14"/>
                  <a:pt x="29" y="11"/>
                </a:cubicBezTo>
                <a:cubicBezTo>
                  <a:pt x="29" y="9"/>
                  <a:pt x="28" y="8"/>
                  <a:pt x="28" y="6"/>
                </a:cubicBezTo>
                <a:cubicBezTo>
                  <a:pt x="27" y="5"/>
                  <a:pt x="26" y="4"/>
                  <a:pt x="24" y="3"/>
                </a:cubicBezTo>
                <a:cubicBezTo>
                  <a:pt x="23" y="2"/>
                  <a:pt x="21" y="1"/>
                  <a:pt x="20" y="1"/>
                </a:cubicBezTo>
                <a:cubicBezTo>
                  <a:pt x="18" y="0"/>
                  <a:pt x="16" y="0"/>
                  <a:pt x="14" y="0"/>
                </a:cubicBezTo>
                <a:cubicBezTo>
                  <a:pt x="11" y="0"/>
                  <a:pt x="9" y="1"/>
                  <a:pt x="7" y="1"/>
                </a:cubicBezTo>
                <a:cubicBezTo>
                  <a:pt x="4" y="2"/>
                  <a:pt x="2" y="2"/>
                  <a:pt x="1" y="3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3" y="8"/>
                  <a:pt x="5" y="7"/>
                  <a:pt x="7" y="7"/>
                </a:cubicBezTo>
                <a:cubicBezTo>
                  <a:pt x="10" y="6"/>
                  <a:pt x="12" y="5"/>
                  <a:pt x="14" y="5"/>
                </a:cubicBezTo>
                <a:cubicBezTo>
                  <a:pt x="15" y="5"/>
                  <a:pt x="16" y="6"/>
                  <a:pt x="17" y="6"/>
                </a:cubicBezTo>
                <a:cubicBezTo>
                  <a:pt x="18" y="6"/>
                  <a:pt x="19" y="6"/>
                  <a:pt x="20" y="7"/>
                </a:cubicBezTo>
                <a:cubicBezTo>
                  <a:pt x="21" y="7"/>
                  <a:pt x="21" y="8"/>
                  <a:pt x="22" y="9"/>
                </a:cubicBezTo>
                <a:cubicBezTo>
                  <a:pt x="22" y="10"/>
                  <a:pt x="22" y="11"/>
                  <a:pt x="22" y="12"/>
                </a:cubicBezTo>
                <a:cubicBezTo>
                  <a:pt x="22" y="14"/>
                  <a:pt x="22" y="16"/>
                  <a:pt x="20" y="18"/>
                </a:cubicBezTo>
                <a:cubicBezTo>
                  <a:pt x="18" y="19"/>
                  <a:pt x="15" y="19"/>
                  <a:pt x="12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25"/>
                  <a:pt x="10" y="25"/>
                  <a:pt x="10" y="25"/>
                </a:cubicBezTo>
                <a:cubicBezTo>
                  <a:pt x="13" y="25"/>
                  <a:pt x="13" y="25"/>
                  <a:pt x="13" y="25"/>
                </a:cubicBezTo>
                <a:cubicBezTo>
                  <a:pt x="14" y="25"/>
                  <a:pt x="16" y="25"/>
                  <a:pt x="17" y="25"/>
                </a:cubicBezTo>
                <a:cubicBezTo>
                  <a:pt x="18" y="25"/>
                  <a:pt x="20" y="26"/>
                  <a:pt x="20" y="26"/>
                </a:cubicBezTo>
                <a:cubicBezTo>
                  <a:pt x="21" y="27"/>
                  <a:pt x="22" y="28"/>
                  <a:pt x="23" y="29"/>
                </a:cubicBezTo>
                <a:cubicBezTo>
                  <a:pt x="23" y="30"/>
                  <a:pt x="23" y="31"/>
                  <a:pt x="23" y="33"/>
                </a:cubicBezTo>
                <a:cubicBezTo>
                  <a:pt x="23" y="34"/>
                  <a:pt x="23" y="36"/>
                  <a:pt x="23" y="37"/>
                </a:cubicBezTo>
                <a:cubicBezTo>
                  <a:pt x="22" y="38"/>
                  <a:pt x="22" y="39"/>
                  <a:pt x="21" y="40"/>
                </a:cubicBezTo>
                <a:cubicBezTo>
                  <a:pt x="20" y="41"/>
                  <a:pt x="19" y="41"/>
                  <a:pt x="17" y="42"/>
                </a:cubicBezTo>
                <a:cubicBezTo>
                  <a:pt x="16" y="42"/>
                  <a:pt x="14" y="42"/>
                  <a:pt x="13" y="42"/>
                </a:cubicBezTo>
                <a:cubicBezTo>
                  <a:pt x="11" y="42"/>
                  <a:pt x="9" y="42"/>
                  <a:pt x="6" y="41"/>
                </a:cubicBezTo>
                <a:cubicBezTo>
                  <a:pt x="4" y="40"/>
                  <a:pt x="2" y="40"/>
                  <a:pt x="0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5"/>
                  <a:pt x="0" y="45"/>
                  <a:pt x="0" y="45"/>
                </a:cubicBezTo>
                <a:cubicBezTo>
                  <a:pt x="1" y="45"/>
                  <a:pt x="3" y="46"/>
                  <a:pt x="6" y="47"/>
                </a:cubicBezTo>
                <a:cubicBezTo>
                  <a:pt x="8" y="47"/>
                  <a:pt x="11" y="48"/>
                  <a:pt x="13" y="4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0998" name="组合 469出自【趣你的PPT】(微信:qunideppt)：最优质的PPT资源库"/>
          <p:cNvGrpSpPr>
            <a:grpSpLocks/>
          </p:cNvGrpSpPr>
          <p:nvPr/>
        </p:nvGrpSpPr>
        <p:grpSpPr bwMode="auto">
          <a:xfrm>
            <a:off x="5975350" y="3908425"/>
            <a:ext cx="358775" cy="355600"/>
            <a:chOff x="5970858" y="3755071"/>
            <a:chExt cx="323484" cy="320750"/>
          </a:xfrm>
        </p:grpSpPr>
        <p:sp>
          <p:nvSpPr>
            <p:cNvPr id="41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70858" y="3755071"/>
              <a:ext cx="323484" cy="320750"/>
            </a:xfrm>
            <a:custGeom>
              <a:avLst/>
              <a:gdLst>
                <a:gd name="T0" fmla="*/ 665057225 w 150"/>
                <a:gd name="T1" fmla="*/ 32438804 h 149"/>
                <a:gd name="T2" fmla="*/ 599946366 w 150"/>
                <a:gd name="T3" fmla="*/ 23169344 h 149"/>
                <a:gd name="T4" fmla="*/ 246490495 w 150"/>
                <a:gd name="T5" fmla="*/ 421697990 h 149"/>
                <a:gd name="T6" fmla="*/ 37204973 w 150"/>
                <a:gd name="T7" fmla="*/ 625595966 h 149"/>
                <a:gd name="T8" fmla="*/ 32555430 w 150"/>
                <a:gd name="T9" fmla="*/ 620963389 h 149"/>
                <a:gd name="T10" fmla="*/ 9301243 w 150"/>
                <a:gd name="T11" fmla="*/ 620963389 h 149"/>
                <a:gd name="T12" fmla="*/ 9301243 w 150"/>
                <a:gd name="T13" fmla="*/ 644132733 h 149"/>
                <a:gd name="T14" fmla="*/ 46508373 w 150"/>
                <a:gd name="T15" fmla="*/ 681206267 h 149"/>
                <a:gd name="T16" fmla="*/ 69760403 w 150"/>
                <a:gd name="T17" fmla="*/ 681206267 h 149"/>
                <a:gd name="T18" fmla="*/ 69760403 w 150"/>
                <a:gd name="T19" fmla="*/ 658034770 h 149"/>
                <a:gd name="T20" fmla="*/ 69760403 w 150"/>
                <a:gd name="T21" fmla="*/ 658034770 h 149"/>
                <a:gd name="T22" fmla="*/ 274394225 w 150"/>
                <a:gd name="T23" fmla="*/ 449502064 h 149"/>
                <a:gd name="T24" fmla="*/ 674358469 w 150"/>
                <a:gd name="T25" fmla="*/ 97314258 h 149"/>
                <a:gd name="T26" fmla="*/ 665057225 w 150"/>
                <a:gd name="T27" fmla="*/ 32438804 h 14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50" h="149">
                  <a:moveTo>
                    <a:pt x="143" y="7"/>
                  </a:moveTo>
                  <a:cubicBezTo>
                    <a:pt x="138" y="3"/>
                    <a:pt x="133" y="0"/>
                    <a:pt x="129" y="5"/>
                  </a:cubicBezTo>
                  <a:cubicBezTo>
                    <a:pt x="53" y="91"/>
                    <a:pt x="53" y="91"/>
                    <a:pt x="53" y="91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5" y="132"/>
                    <a:pt x="3" y="132"/>
                    <a:pt x="2" y="134"/>
                  </a:cubicBezTo>
                  <a:cubicBezTo>
                    <a:pt x="0" y="135"/>
                    <a:pt x="0" y="137"/>
                    <a:pt x="2" y="139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12" y="149"/>
                    <a:pt x="14" y="149"/>
                    <a:pt x="15" y="147"/>
                  </a:cubicBezTo>
                  <a:cubicBezTo>
                    <a:pt x="17" y="146"/>
                    <a:pt x="17" y="144"/>
                    <a:pt x="15" y="142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59" y="97"/>
                    <a:pt x="59" y="97"/>
                    <a:pt x="59" y="97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50" y="17"/>
                    <a:pt x="147" y="12"/>
                    <a:pt x="143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1397" y="3900866"/>
              <a:ext cx="75631" cy="75631"/>
            </a:xfrm>
            <a:custGeom>
              <a:avLst/>
              <a:gdLst>
                <a:gd name="T0" fmla="*/ 149420925 w 35"/>
                <a:gd name="T1" fmla="*/ 102726346 h 35"/>
                <a:gd name="T2" fmla="*/ 140083738 w 35"/>
                <a:gd name="T3" fmla="*/ 98058833 h 35"/>
                <a:gd name="T4" fmla="*/ 144751251 w 35"/>
                <a:gd name="T5" fmla="*/ 84049811 h 35"/>
                <a:gd name="T6" fmla="*/ 130744390 w 35"/>
                <a:gd name="T7" fmla="*/ 74710463 h 35"/>
                <a:gd name="T8" fmla="*/ 126074716 w 35"/>
                <a:gd name="T9" fmla="*/ 88719485 h 35"/>
                <a:gd name="T10" fmla="*/ 116735368 w 35"/>
                <a:gd name="T11" fmla="*/ 84049811 h 35"/>
                <a:gd name="T12" fmla="*/ 121405042 w 35"/>
                <a:gd name="T13" fmla="*/ 70040789 h 35"/>
                <a:gd name="T14" fmla="*/ 107396020 w 35"/>
                <a:gd name="T15" fmla="*/ 60703601 h 35"/>
                <a:gd name="T16" fmla="*/ 98058833 w 35"/>
                <a:gd name="T17" fmla="*/ 70040789 h 35"/>
                <a:gd name="T18" fmla="*/ 88719485 w 35"/>
                <a:gd name="T19" fmla="*/ 60703601 h 35"/>
                <a:gd name="T20" fmla="*/ 102726346 w 35"/>
                <a:gd name="T21" fmla="*/ 51364253 h 35"/>
                <a:gd name="T22" fmla="*/ 88719485 w 35"/>
                <a:gd name="T23" fmla="*/ 37355231 h 35"/>
                <a:gd name="T24" fmla="*/ 74710463 w 35"/>
                <a:gd name="T25" fmla="*/ 42024905 h 35"/>
                <a:gd name="T26" fmla="*/ 70040789 w 35"/>
                <a:gd name="T27" fmla="*/ 32685557 h 35"/>
                <a:gd name="T28" fmla="*/ 84049811 w 35"/>
                <a:gd name="T29" fmla="*/ 28015883 h 35"/>
                <a:gd name="T30" fmla="*/ 79380137 w 35"/>
                <a:gd name="T31" fmla="*/ 14009022 h 35"/>
                <a:gd name="T32" fmla="*/ 60703601 w 35"/>
                <a:gd name="T33" fmla="*/ 18678696 h 35"/>
                <a:gd name="T34" fmla="*/ 60703601 w 35"/>
                <a:gd name="T35" fmla="*/ 9339348 h 35"/>
                <a:gd name="T36" fmla="*/ 79380137 w 35"/>
                <a:gd name="T37" fmla="*/ 4669674 h 35"/>
                <a:gd name="T38" fmla="*/ 74710463 w 35"/>
                <a:gd name="T39" fmla="*/ 0 h 35"/>
                <a:gd name="T40" fmla="*/ 28015883 w 35"/>
                <a:gd name="T41" fmla="*/ 23346209 h 35"/>
                <a:gd name="T42" fmla="*/ 0 w 35"/>
                <a:gd name="T43" fmla="*/ 70040789 h 35"/>
                <a:gd name="T44" fmla="*/ 9339348 w 35"/>
                <a:gd name="T45" fmla="*/ 74710463 h 35"/>
                <a:gd name="T46" fmla="*/ 18678696 w 35"/>
                <a:gd name="T47" fmla="*/ 56033927 h 35"/>
                <a:gd name="T48" fmla="*/ 28015883 w 35"/>
                <a:gd name="T49" fmla="*/ 60703601 h 35"/>
                <a:gd name="T50" fmla="*/ 23346209 w 35"/>
                <a:gd name="T51" fmla="*/ 74710463 h 35"/>
                <a:gd name="T52" fmla="*/ 32685557 w 35"/>
                <a:gd name="T53" fmla="*/ 84049811 h 35"/>
                <a:gd name="T54" fmla="*/ 42024905 w 35"/>
                <a:gd name="T55" fmla="*/ 70040789 h 35"/>
                <a:gd name="T56" fmla="*/ 51364253 w 35"/>
                <a:gd name="T57" fmla="*/ 74710463 h 35"/>
                <a:gd name="T58" fmla="*/ 42024905 w 35"/>
                <a:gd name="T59" fmla="*/ 88719485 h 35"/>
                <a:gd name="T60" fmla="*/ 56033927 w 35"/>
                <a:gd name="T61" fmla="*/ 98058833 h 35"/>
                <a:gd name="T62" fmla="*/ 70040789 w 35"/>
                <a:gd name="T63" fmla="*/ 88719485 h 35"/>
                <a:gd name="T64" fmla="*/ 79380137 w 35"/>
                <a:gd name="T65" fmla="*/ 93389159 h 35"/>
                <a:gd name="T66" fmla="*/ 65371115 w 35"/>
                <a:gd name="T67" fmla="*/ 107396020 h 35"/>
                <a:gd name="T68" fmla="*/ 74710463 w 35"/>
                <a:gd name="T69" fmla="*/ 121405042 h 35"/>
                <a:gd name="T70" fmla="*/ 88719485 w 35"/>
                <a:gd name="T71" fmla="*/ 112065694 h 35"/>
                <a:gd name="T72" fmla="*/ 93389159 w 35"/>
                <a:gd name="T73" fmla="*/ 121405042 h 35"/>
                <a:gd name="T74" fmla="*/ 79380137 w 35"/>
                <a:gd name="T75" fmla="*/ 130744390 h 35"/>
                <a:gd name="T76" fmla="*/ 88719485 w 35"/>
                <a:gd name="T77" fmla="*/ 140083738 h 35"/>
                <a:gd name="T78" fmla="*/ 102726346 w 35"/>
                <a:gd name="T79" fmla="*/ 135414064 h 35"/>
                <a:gd name="T80" fmla="*/ 107396020 w 35"/>
                <a:gd name="T81" fmla="*/ 149420925 h 35"/>
                <a:gd name="T82" fmla="*/ 88719485 w 35"/>
                <a:gd name="T83" fmla="*/ 154090599 h 35"/>
                <a:gd name="T84" fmla="*/ 93389159 w 35"/>
                <a:gd name="T85" fmla="*/ 163429947 h 35"/>
                <a:gd name="T86" fmla="*/ 140083738 w 35"/>
                <a:gd name="T87" fmla="*/ 135414064 h 35"/>
                <a:gd name="T88" fmla="*/ 163429947 w 35"/>
                <a:gd name="T89" fmla="*/ 88719485 h 35"/>
                <a:gd name="T90" fmla="*/ 154090599 w 35"/>
                <a:gd name="T91" fmla="*/ 84049811 h 35"/>
                <a:gd name="T92" fmla="*/ 149420925 w 35"/>
                <a:gd name="T93" fmla="*/ 102726346 h 3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5" h="35">
                  <a:moveTo>
                    <a:pt x="32" y="22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0" y="17"/>
                    <a:pt x="29" y="17"/>
                    <a:pt x="28" y="16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4" y="13"/>
                    <a:pt x="23" y="13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4"/>
                    <a:pt x="17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9" y="2"/>
                    <a:pt x="6" y="5"/>
                  </a:cubicBezTo>
                  <a:cubicBezTo>
                    <a:pt x="3" y="8"/>
                    <a:pt x="1" y="11"/>
                    <a:pt x="0" y="15"/>
                  </a:cubicBezTo>
                  <a:cubicBezTo>
                    <a:pt x="1" y="15"/>
                    <a:pt x="2" y="16"/>
                    <a:pt x="2" y="16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17"/>
                    <a:pt x="6" y="17"/>
                    <a:pt x="7" y="18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20"/>
                    <a:pt x="11" y="20"/>
                    <a:pt x="12" y="2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4"/>
                    <a:pt x="16" y="25"/>
                    <a:pt x="16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8" y="30"/>
                    <a:pt x="19" y="3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20" y="34"/>
                    <a:pt x="20" y="35"/>
                  </a:cubicBezTo>
                  <a:cubicBezTo>
                    <a:pt x="24" y="34"/>
                    <a:pt x="27" y="33"/>
                    <a:pt x="30" y="29"/>
                  </a:cubicBezTo>
                  <a:cubicBezTo>
                    <a:pt x="33" y="26"/>
                    <a:pt x="35" y="23"/>
                    <a:pt x="35" y="19"/>
                  </a:cubicBezTo>
                  <a:cubicBezTo>
                    <a:pt x="35" y="19"/>
                    <a:pt x="34" y="18"/>
                    <a:pt x="33" y="18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0580" y="3899044"/>
              <a:ext cx="39183" cy="39183"/>
            </a:xfrm>
            <a:custGeom>
              <a:avLst/>
              <a:gdLst>
                <a:gd name="T0" fmla="*/ 0 w 18"/>
                <a:gd name="T1" fmla="*/ 0 h 18"/>
                <a:gd name="T2" fmla="*/ 4738966 w 18"/>
                <a:gd name="T3" fmla="*/ 4738966 h 18"/>
                <a:gd name="T4" fmla="*/ 14216899 w 18"/>
                <a:gd name="T5" fmla="*/ 4738966 h 18"/>
                <a:gd name="T6" fmla="*/ 14216899 w 18"/>
                <a:gd name="T7" fmla="*/ 14216899 h 18"/>
                <a:gd name="T8" fmla="*/ 4738966 w 18"/>
                <a:gd name="T9" fmla="*/ 18953688 h 18"/>
                <a:gd name="T10" fmla="*/ 9477932 w 18"/>
                <a:gd name="T11" fmla="*/ 28431620 h 18"/>
                <a:gd name="T12" fmla="*/ 23692654 w 18"/>
                <a:gd name="T13" fmla="*/ 23692654 h 18"/>
                <a:gd name="T14" fmla="*/ 28431620 w 18"/>
                <a:gd name="T15" fmla="*/ 33170586 h 18"/>
                <a:gd name="T16" fmla="*/ 14216899 w 18"/>
                <a:gd name="T17" fmla="*/ 37909553 h 18"/>
                <a:gd name="T18" fmla="*/ 23692654 w 18"/>
                <a:gd name="T19" fmla="*/ 47385308 h 18"/>
                <a:gd name="T20" fmla="*/ 33170586 w 18"/>
                <a:gd name="T21" fmla="*/ 37909553 h 18"/>
                <a:gd name="T22" fmla="*/ 42648519 w 18"/>
                <a:gd name="T23" fmla="*/ 47385308 h 18"/>
                <a:gd name="T24" fmla="*/ 33170586 w 18"/>
                <a:gd name="T25" fmla="*/ 56863240 h 18"/>
                <a:gd name="T26" fmla="*/ 42648519 w 18"/>
                <a:gd name="T27" fmla="*/ 66341173 h 18"/>
                <a:gd name="T28" fmla="*/ 52124274 w 18"/>
                <a:gd name="T29" fmla="*/ 56863240 h 18"/>
                <a:gd name="T30" fmla="*/ 61602207 w 18"/>
                <a:gd name="T31" fmla="*/ 61602207 h 18"/>
                <a:gd name="T32" fmla="*/ 52124274 w 18"/>
                <a:gd name="T33" fmla="*/ 71080139 h 18"/>
                <a:gd name="T34" fmla="*/ 66341173 w 18"/>
                <a:gd name="T35" fmla="*/ 80555894 h 18"/>
                <a:gd name="T36" fmla="*/ 71080139 w 18"/>
                <a:gd name="T37" fmla="*/ 66341173 h 18"/>
                <a:gd name="T38" fmla="*/ 80555894 w 18"/>
                <a:gd name="T39" fmla="*/ 71080139 h 18"/>
                <a:gd name="T40" fmla="*/ 75816928 w 18"/>
                <a:gd name="T41" fmla="*/ 80555894 h 18"/>
                <a:gd name="T42" fmla="*/ 85294861 w 18"/>
                <a:gd name="T43" fmla="*/ 85294861 h 18"/>
                <a:gd name="T44" fmla="*/ 56863240 w 18"/>
                <a:gd name="T45" fmla="*/ 28431620 h 18"/>
                <a:gd name="T46" fmla="*/ 0 w 18"/>
                <a:gd name="T47" fmla="*/ 0 h 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" h="18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4" y="10"/>
                    <a:pt x="5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8" y="13"/>
                    <a:pt x="9" y="1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3" y="16"/>
                    <a:pt x="14" y="1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7"/>
                    <a:pt x="18" y="18"/>
                  </a:cubicBezTo>
                  <a:cubicBezTo>
                    <a:pt x="17" y="13"/>
                    <a:pt x="16" y="9"/>
                    <a:pt x="12" y="6"/>
                  </a:cubicBezTo>
                  <a:cubicBezTo>
                    <a:pt x="9" y="2"/>
                    <a:pt x="5" y="1"/>
                    <a:pt x="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1397" y="3940049"/>
              <a:ext cx="37360" cy="36449"/>
            </a:xfrm>
            <a:custGeom>
              <a:avLst/>
              <a:gdLst>
                <a:gd name="T0" fmla="*/ 72445435 w 17"/>
                <a:gd name="T1" fmla="*/ 73551938 h 17"/>
                <a:gd name="T2" fmla="*/ 67615007 w 17"/>
                <a:gd name="T3" fmla="*/ 59761352 h 17"/>
                <a:gd name="T4" fmla="*/ 77273666 w 17"/>
                <a:gd name="T5" fmla="*/ 59761352 h 17"/>
                <a:gd name="T6" fmla="*/ 72445435 w 17"/>
                <a:gd name="T7" fmla="*/ 50567627 h 17"/>
                <a:gd name="T8" fmla="*/ 62784579 w 17"/>
                <a:gd name="T9" fmla="*/ 55164489 h 17"/>
                <a:gd name="T10" fmla="*/ 57956348 w 17"/>
                <a:gd name="T11" fmla="*/ 45970765 h 17"/>
                <a:gd name="T12" fmla="*/ 67615007 w 17"/>
                <a:gd name="T13" fmla="*/ 41373903 h 17"/>
                <a:gd name="T14" fmla="*/ 57956348 w 17"/>
                <a:gd name="T15" fmla="*/ 27581173 h 17"/>
                <a:gd name="T16" fmla="*/ 53125920 w 17"/>
                <a:gd name="T17" fmla="*/ 36774897 h 17"/>
                <a:gd name="T18" fmla="*/ 43467261 w 17"/>
                <a:gd name="T19" fmla="*/ 32178035 h 17"/>
                <a:gd name="T20" fmla="*/ 53125920 w 17"/>
                <a:gd name="T21" fmla="*/ 22984311 h 17"/>
                <a:gd name="T22" fmla="*/ 38636833 w 17"/>
                <a:gd name="T23" fmla="*/ 13790586 h 17"/>
                <a:gd name="T24" fmla="*/ 33808602 w 17"/>
                <a:gd name="T25" fmla="*/ 22984311 h 17"/>
                <a:gd name="T26" fmla="*/ 24147746 w 17"/>
                <a:gd name="T27" fmla="*/ 18387448 h 17"/>
                <a:gd name="T28" fmla="*/ 28978174 w 17"/>
                <a:gd name="T29" fmla="*/ 9193724 h 17"/>
                <a:gd name="T30" fmla="*/ 19319515 w 17"/>
                <a:gd name="T31" fmla="*/ 0 h 17"/>
                <a:gd name="T32" fmla="*/ 14489087 w 17"/>
                <a:gd name="T33" fmla="*/ 13790586 h 17"/>
                <a:gd name="T34" fmla="*/ 4830428 w 17"/>
                <a:gd name="T35" fmla="*/ 9193724 h 17"/>
                <a:gd name="T36" fmla="*/ 9658659 w 17"/>
                <a:gd name="T37" fmla="*/ 0 h 17"/>
                <a:gd name="T38" fmla="*/ 0 w 17"/>
                <a:gd name="T39" fmla="*/ 0 h 17"/>
                <a:gd name="T40" fmla="*/ 28978174 w 17"/>
                <a:gd name="T41" fmla="*/ 50567627 h 17"/>
                <a:gd name="T42" fmla="*/ 82104094 w 17"/>
                <a:gd name="T43" fmla="*/ 78148800 h 17"/>
                <a:gd name="T44" fmla="*/ 82104094 w 17"/>
                <a:gd name="T45" fmla="*/ 68955076 h 17"/>
                <a:gd name="T46" fmla="*/ 72445435 w 17"/>
                <a:gd name="T47" fmla="*/ 73551938 h 1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" h="17">
                  <a:moveTo>
                    <a:pt x="15" y="16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3" y="7"/>
                    <a:pt x="12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9" y="3"/>
                    <a:pt x="8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4"/>
                    <a:pt x="2" y="8"/>
                    <a:pt x="6" y="11"/>
                  </a:cubicBezTo>
                  <a:cubicBezTo>
                    <a:pt x="9" y="15"/>
                    <a:pt x="13" y="17"/>
                    <a:pt x="17" y="17"/>
                  </a:cubicBezTo>
                  <a:cubicBezTo>
                    <a:pt x="17" y="16"/>
                    <a:pt x="17" y="16"/>
                    <a:pt x="17" y="15"/>
                  </a:cubicBezTo>
                  <a:lnTo>
                    <a:pt x="15" y="1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0999" name="组合 475出自【趣你的PPT】(微信:qunideppt)：最优质的PPT资源库"/>
          <p:cNvGrpSpPr>
            <a:grpSpLocks/>
          </p:cNvGrpSpPr>
          <p:nvPr/>
        </p:nvGrpSpPr>
        <p:grpSpPr bwMode="auto">
          <a:xfrm>
            <a:off x="6726238" y="3983038"/>
            <a:ext cx="419100" cy="255587"/>
            <a:chOff x="6647895" y="3823412"/>
            <a:chExt cx="377246" cy="230539"/>
          </a:xfrm>
        </p:grpSpPr>
        <p:sp>
          <p:nvSpPr>
            <p:cNvPr id="41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4344" y="3979232"/>
              <a:ext cx="34627" cy="55585"/>
            </a:xfrm>
            <a:custGeom>
              <a:avLst/>
              <a:gdLst>
                <a:gd name="T0" fmla="*/ 0 w 16"/>
                <a:gd name="T1" fmla="*/ 0 h 26"/>
                <a:gd name="T2" fmla="*/ 28101975 w 16"/>
                <a:gd name="T3" fmla="*/ 31993443 h 26"/>
                <a:gd name="T4" fmla="*/ 28101975 w 16"/>
                <a:gd name="T5" fmla="*/ 31993443 h 26"/>
                <a:gd name="T6" fmla="*/ 32785276 w 16"/>
                <a:gd name="T7" fmla="*/ 118834316 h 26"/>
                <a:gd name="T8" fmla="*/ 37470742 w 16"/>
                <a:gd name="T9" fmla="*/ 118834316 h 26"/>
                <a:gd name="T10" fmla="*/ 46837346 w 16"/>
                <a:gd name="T11" fmla="*/ 31993443 h 26"/>
                <a:gd name="T12" fmla="*/ 46837346 w 16"/>
                <a:gd name="T13" fmla="*/ 31993443 h 26"/>
                <a:gd name="T14" fmla="*/ 74939321 w 16"/>
                <a:gd name="T15" fmla="*/ 0 h 26"/>
                <a:gd name="T16" fmla="*/ 0 w 16"/>
                <a:gd name="T17" fmla="*/ 0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26">
                  <a:moveTo>
                    <a:pt x="0" y="0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647895" y="3868974"/>
              <a:ext cx="107524" cy="107524"/>
            </a:xfrm>
            <a:custGeom>
              <a:avLst/>
              <a:gdLst>
                <a:gd name="T0" fmla="*/ 115614106 w 50"/>
                <a:gd name="T1" fmla="*/ 0 h 50"/>
                <a:gd name="T2" fmla="*/ 0 w 50"/>
                <a:gd name="T3" fmla="*/ 115614106 h 50"/>
                <a:gd name="T4" fmla="*/ 115614106 w 50"/>
                <a:gd name="T5" fmla="*/ 231228212 h 50"/>
                <a:gd name="T6" fmla="*/ 231228212 w 50"/>
                <a:gd name="T7" fmla="*/ 115614106 h 50"/>
                <a:gd name="T8" fmla="*/ 115614106 w 50"/>
                <a:gd name="T9" fmla="*/ 0 h 50"/>
                <a:gd name="T10" fmla="*/ 203480568 w 50"/>
                <a:gd name="T11" fmla="*/ 120237638 h 50"/>
                <a:gd name="T12" fmla="*/ 217355465 w 50"/>
                <a:gd name="T13" fmla="*/ 110990574 h 50"/>
                <a:gd name="T14" fmla="*/ 217355465 w 50"/>
                <a:gd name="T15" fmla="*/ 110990574 h 50"/>
                <a:gd name="T16" fmla="*/ 203480568 w 50"/>
                <a:gd name="T17" fmla="*/ 124863320 h 50"/>
                <a:gd name="T18" fmla="*/ 189607822 w 50"/>
                <a:gd name="T19" fmla="*/ 110990574 h 50"/>
                <a:gd name="T20" fmla="*/ 203480568 w 50"/>
                <a:gd name="T21" fmla="*/ 120237638 h 50"/>
                <a:gd name="T22" fmla="*/ 198857036 w 50"/>
                <a:gd name="T23" fmla="*/ 134112535 h 50"/>
                <a:gd name="T24" fmla="*/ 198857036 w 50"/>
                <a:gd name="T25" fmla="*/ 138736067 h 50"/>
                <a:gd name="T26" fmla="*/ 184982139 w 50"/>
                <a:gd name="T27" fmla="*/ 152610964 h 50"/>
                <a:gd name="T28" fmla="*/ 171109393 w 50"/>
                <a:gd name="T29" fmla="*/ 138736067 h 50"/>
                <a:gd name="T30" fmla="*/ 184982139 w 50"/>
                <a:gd name="T31" fmla="*/ 147985281 h 50"/>
                <a:gd name="T32" fmla="*/ 198857036 w 50"/>
                <a:gd name="T33" fmla="*/ 134112535 h 50"/>
                <a:gd name="T34" fmla="*/ 161860178 w 50"/>
                <a:gd name="T35" fmla="*/ 120237638 h 50"/>
                <a:gd name="T36" fmla="*/ 175732925 w 50"/>
                <a:gd name="T37" fmla="*/ 110990574 h 50"/>
                <a:gd name="T38" fmla="*/ 175732925 w 50"/>
                <a:gd name="T39" fmla="*/ 110990574 h 50"/>
                <a:gd name="T40" fmla="*/ 161860178 w 50"/>
                <a:gd name="T41" fmla="*/ 124863320 h 50"/>
                <a:gd name="T42" fmla="*/ 147985281 w 50"/>
                <a:gd name="T43" fmla="*/ 110990574 h 50"/>
                <a:gd name="T44" fmla="*/ 161860178 w 50"/>
                <a:gd name="T45" fmla="*/ 120237638 h 50"/>
                <a:gd name="T46" fmla="*/ 157234496 w 50"/>
                <a:gd name="T47" fmla="*/ 166483710 h 50"/>
                <a:gd name="T48" fmla="*/ 171109393 w 50"/>
                <a:gd name="T49" fmla="*/ 157234496 h 50"/>
                <a:gd name="T50" fmla="*/ 171109393 w 50"/>
                <a:gd name="T51" fmla="*/ 157234496 h 50"/>
                <a:gd name="T52" fmla="*/ 157234496 w 50"/>
                <a:gd name="T53" fmla="*/ 171109393 h 50"/>
                <a:gd name="T54" fmla="*/ 143361749 w 50"/>
                <a:gd name="T55" fmla="*/ 157234496 h 50"/>
                <a:gd name="T56" fmla="*/ 157234496 w 50"/>
                <a:gd name="T57" fmla="*/ 166483710 h 50"/>
                <a:gd name="T58" fmla="*/ 143361749 w 50"/>
                <a:gd name="T59" fmla="*/ 208106251 h 50"/>
                <a:gd name="T60" fmla="*/ 129486852 w 50"/>
                <a:gd name="T61" fmla="*/ 194231354 h 50"/>
                <a:gd name="T62" fmla="*/ 143361749 w 50"/>
                <a:gd name="T63" fmla="*/ 203480568 h 50"/>
                <a:gd name="T64" fmla="*/ 157234496 w 50"/>
                <a:gd name="T65" fmla="*/ 194231354 h 50"/>
                <a:gd name="T66" fmla="*/ 157234496 w 50"/>
                <a:gd name="T67" fmla="*/ 194231354 h 50"/>
                <a:gd name="T68" fmla="*/ 143361749 w 50"/>
                <a:gd name="T69" fmla="*/ 208106251 h 50"/>
                <a:gd name="T70" fmla="*/ 175732925 w 50"/>
                <a:gd name="T71" fmla="*/ 194231354 h 50"/>
                <a:gd name="T72" fmla="*/ 161860178 w 50"/>
                <a:gd name="T73" fmla="*/ 180358607 h 50"/>
                <a:gd name="T74" fmla="*/ 171109393 w 50"/>
                <a:gd name="T75" fmla="*/ 189607822 h 50"/>
                <a:gd name="T76" fmla="*/ 189607822 w 50"/>
                <a:gd name="T77" fmla="*/ 175732925 h 50"/>
                <a:gd name="T78" fmla="*/ 189607822 w 50"/>
                <a:gd name="T79" fmla="*/ 180358607 h 50"/>
                <a:gd name="T80" fmla="*/ 175732925 w 50"/>
                <a:gd name="T81" fmla="*/ 194231354 h 50"/>
                <a:gd name="T82" fmla="*/ 203480568 w 50"/>
                <a:gd name="T83" fmla="*/ 166483710 h 50"/>
                <a:gd name="T84" fmla="*/ 189607822 w 50"/>
                <a:gd name="T85" fmla="*/ 152610964 h 50"/>
                <a:gd name="T86" fmla="*/ 203480568 w 50"/>
                <a:gd name="T87" fmla="*/ 161860178 h 50"/>
                <a:gd name="T88" fmla="*/ 217355465 w 50"/>
                <a:gd name="T89" fmla="*/ 152610964 h 50"/>
                <a:gd name="T90" fmla="*/ 217355465 w 50"/>
                <a:gd name="T91" fmla="*/ 152610964 h 50"/>
                <a:gd name="T92" fmla="*/ 203480568 w 50"/>
                <a:gd name="T93" fmla="*/ 166483710 h 5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2"/>
                    <a:pt x="39" y="0"/>
                    <a:pt x="25" y="0"/>
                  </a:cubicBezTo>
                  <a:close/>
                  <a:moveTo>
                    <a:pt x="44" y="26"/>
                  </a:moveTo>
                  <a:cubicBezTo>
                    <a:pt x="45" y="26"/>
                    <a:pt x="46" y="25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6"/>
                    <a:pt x="45" y="27"/>
                    <a:pt x="44" y="27"/>
                  </a:cubicBezTo>
                  <a:cubicBezTo>
                    <a:pt x="42" y="27"/>
                    <a:pt x="41" y="26"/>
                    <a:pt x="41" y="24"/>
                  </a:cubicBezTo>
                  <a:cubicBezTo>
                    <a:pt x="41" y="25"/>
                    <a:pt x="42" y="26"/>
                    <a:pt x="44" y="26"/>
                  </a:cubicBezTo>
                  <a:close/>
                  <a:moveTo>
                    <a:pt x="43" y="29"/>
                  </a:moveTo>
                  <a:cubicBezTo>
                    <a:pt x="43" y="30"/>
                    <a:pt x="43" y="30"/>
                    <a:pt x="43" y="30"/>
                  </a:cubicBezTo>
                  <a:cubicBezTo>
                    <a:pt x="43" y="31"/>
                    <a:pt x="41" y="33"/>
                    <a:pt x="40" y="33"/>
                  </a:cubicBezTo>
                  <a:cubicBezTo>
                    <a:pt x="38" y="33"/>
                    <a:pt x="37" y="32"/>
                    <a:pt x="37" y="30"/>
                  </a:cubicBezTo>
                  <a:cubicBezTo>
                    <a:pt x="37" y="31"/>
                    <a:pt x="38" y="32"/>
                    <a:pt x="40" y="32"/>
                  </a:cubicBezTo>
                  <a:cubicBezTo>
                    <a:pt x="41" y="32"/>
                    <a:pt x="43" y="31"/>
                    <a:pt x="43" y="29"/>
                  </a:cubicBezTo>
                  <a:close/>
                  <a:moveTo>
                    <a:pt x="35" y="26"/>
                  </a:moveTo>
                  <a:cubicBezTo>
                    <a:pt x="37" y="26"/>
                    <a:pt x="38" y="25"/>
                    <a:pt x="38" y="24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8" y="26"/>
                    <a:pt x="37" y="27"/>
                    <a:pt x="35" y="27"/>
                  </a:cubicBezTo>
                  <a:cubicBezTo>
                    <a:pt x="34" y="27"/>
                    <a:pt x="32" y="26"/>
                    <a:pt x="32" y="24"/>
                  </a:cubicBezTo>
                  <a:cubicBezTo>
                    <a:pt x="33" y="25"/>
                    <a:pt x="34" y="26"/>
                    <a:pt x="35" y="26"/>
                  </a:cubicBezTo>
                  <a:close/>
                  <a:moveTo>
                    <a:pt x="34" y="36"/>
                  </a:moveTo>
                  <a:cubicBezTo>
                    <a:pt x="35" y="36"/>
                    <a:pt x="36" y="35"/>
                    <a:pt x="37" y="34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36"/>
                    <a:pt x="35" y="37"/>
                    <a:pt x="34" y="37"/>
                  </a:cubicBezTo>
                  <a:cubicBezTo>
                    <a:pt x="32" y="37"/>
                    <a:pt x="31" y="36"/>
                    <a:pt x="31" y="34"/>
                  </a:cubicBezTo>
                  <a:cubicBezTo>
                    <a:pt x="31" y="35"/>
                    <a:pt x="32" y="36"/>
                    <a:pt x="34" y="36"/>
                  </a:cubicBezTo>
                  <a:close/>
                  <a:moveTo>
                    <a:pt x="31" y="45"/>
                  </a:moveTo>
                  <a:cubicBezTo>
                    <a:pt x="29" y="45"/>
                    <a:pt x="28" y="44"/>
                    <a:pt x="28" y="42"/>
                  </a:cubicBezTo>
                  <a:cubicBezTo>
                    <a:pt x="28" y="43"/>
                    <a:pt x="29" y="44"/>
                    <a:pt x="31" y="44"/>
                  </a:cubicBezTo>
                  <a:cubicBezTo>
                    <a:pt x="32" y="44"/>
                    <a:pt x="33" y="43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4"/>
                    <a:pt x="32" y="45"/>
                    <a:pt x="31" y="45"/>
                  </a:cubicBezTo>
                  <a:close/>
                  <a:moveTo>
                    <a:pt x="38" y="42"/>
                  </a:moveTo>
                  <a:cubicBezTo>
                    <a:pt x="36" y="42"/>
                    <a:pt x="35" y="40"/>
                    <a:pt x="35" y="39"/>
                  </a:cubicBezTo>
                  <a:cubicBezTo>
                    <a:pt x="35" y="40"/>
                    <a:pt x="36" y="41"/>
                    <a:pt x="37" y="41"/>
                  </a:cubicBezTo>
                  <a:cubicBezTo>
                    <a:pt x="39" y="41"/>
                    <a:pt x="40" y="40"/>
                    <a:pt x="41" y="38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0"/>
                    <a:pt x="39" y="42"/>
                    <a:pt x="38" y="42"/>
                  </a:cubicBezTo>
                  <a:close/>
                  <a:moveTo>
                    <a:pt x="44" y="36"/>
                  </a:moveTo>
                  <a:cubicBezTo>
                    <a:pt x="42" y="36"/>
                    <a:pt x="41" y="35"/>
                    <a:pt x="41" y="33"/>
                  </a:cubicBezTo>
                  <a:cubicBezTo>
                    <a:pt x="41" y="35"/>
                    <a:pt x="42" y="35"/>
                    <a:pt x="44" y="35"/>
                  </a:cubicBezTo>
                  <a:cubicBezTo>
                    <a:pt x="45" y="35"/>
                    <a:pt x="46" y="34"/>
                    <a:pt x="47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35"/>
                    <a:pt x="45" y="36"/>
                    <a:pt x="44" y="3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44485" y="3961918"/>
              <a:ext cx="198646" cy="92033"/>
            </a:xfrm>
            <a:custGeom>
              <a:avLst/>
              <a:gdLst>
                <a:gd name="T0" fmla="*/ 372970820 w 92"/>
                <a:gd name="T1" fmla="*/ 27485762 h 43"/>
                <a:gd name="T2" fmla="*/ 0 w 92"/>
                <a:gd name="T3" fmla="*/ 27485762 h 43"/>
                <a:gd name="T4" fmla="*/ 195808817 w 92"/>
                <a:gd name="T5" fmla="*/ 196978444 h 43"/>
                <a:gd name="T6" fmla="*/ 391617634 w 92"/>
                <a:gd name="T7" fmla="*/ 59551772 h 43"/>
                <a:gd name="T8" fmla="*/ 428915580 w 92"/>
                <a:gd name="T9" fmla="*/ 0 h 43"/>
                <a:gd name="T10" fmla="*/ 391617634 w 92"/>
                <a:gd name="T11" fmla="*/ 0 h 43"/>
                <a:gd name="T12" fmla="*/ 372970820 w 92"/>
                <a:gd name="T13" fmla="*/ 27485762 h 43"/>
                <a:gd name="T14" fmla="*/ 195808817 w 92"/>
                <a:gd name="T15" fmla="*/ 160332188 h 43"/>
                <a:gd name="T16" fmla="*/ 46621353 w 92"/>
                <a:gd name="T17" fmla="*/ 73294653 h 43"/>
                <a:gd name="T18" fmla="*/ 60608622 w 92"/>
                <a:gd name="T19" fmla="*/ 68714406 h 43"/>
                <a:gd name="T20" fmla="*/ 200470520 w 92"/>
                <a:gd name="T21" fmla="*/ 146589306 h 43"/>
                <a:gd name="T22" fmla="*/ 195808817 w 92"/>
                <a:gd name="T23" fmla="*/ 160332188 h 4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2" h="43">
                  <a:moveTo>
                    <a:pt x="8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26"/>
                    <a:pt x="19" y="43"/>
                    <a:pt x="42" y="43"/>
                  </a:cubicBezTo>
                  <a:cubicBezTo>
                    <a:pt x="63" y="43"/>
                    <a:pt x="80" y="30"/>
                    <a:pt x="84" y="13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4" y="0"/>
                    <a:pt x="84" y="0"/>
                    <a:pt x="84" y="0"/>
                  </a:cubicBezTo>
                  <a:lnTo>
                    <a:pt x="80" y="6"/>
                  </a:lnTo>
                  <a:close/>
                  <a:moveTo>
                    <a:pt x="42" y="35"/>
                  </a:moveTo>
                  <a:cubicBezTo>
                    <a:pt x="19" y="34"/>
                    <a:pt x="11" y="17"/>
                    <a:pt x="10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21" y="31"/>
                    <a:pt x="43" y="32"/>
                  </a:cubicBezTo>
                  <a:lnTo>
                    <a:pt x="42" y="3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30374" y="3823412"/>
              <a:ext cx="94767" cy="132127"/>
            </a:xfrm>
            <a:custGeom>
              <a:avLst/>
              <a:gdLst>
                <a:gd name="T0" fmla="*/ 66426200 w 104"/>
                <a:gd name="T1" fmla="*/ 0 h 145"/>
                <a:gd name="T2" fmla="*/ 0 w 104"/>
                <a:gd name="T3" fmla="*/ 120396856 h 145"/>
                <a:gd name="T4" fmla="*/ 15775972 w 104"/>
                <a:gd name="T5" fmla="*/ 120396856 h 145"/>
                <a:gd name="T6" fmla="*/ 86353695 w 104"/>
                <a:gd name="T7" fmla="*/ 0 h 145"/>
                <a:gd name="T8" fmla="*/ 66426200 w 104"/>
                <a:gd name="T9" fmla="*/ 0 h 1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145">
                  <a:moveTo>
                    <a:pt x="80" y="0"/>
                  </a:moveTo>
                  <a:lnTo>
                    <a:pt x="0" y="145"/>
                  </a:lnTo>
                  <a:lnTo>
                    <a:pt x="19" y="145"/>
                  </a:lnTo>
                  <a:lnTo>
                    <a:pt x="104" y="0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00" name="组合 479出自【趣你的PPT】(微信:qunideppt)：最优质的PPT资源库"/>
          <p:cNvGrpSpPr>
            <a:grpSpLocks/>
          </p:cNvGrpSpPr>
          <p:nvPr/>
        </p:nvGrpSpPr>
        <p:grpSpPr bwMode="auto">
          <a:xfrm>
            <a:off x="7569200" y="3797300"/>
            <a:ext cx="339725" cy="473075"/>
            <a:chOff x="7407854" y="3655748"/>
            <a:chExt cx="306170" cy="426451"/>
          </a:xfrm>
        </p:grpSpPr>
        <p:sp>
          <p:nvSpPr>
            <p:cNvPr id="413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45213" y="3735024"/>
              <a:ext cx="230539" cy="328039"/>
            </a:xfrm>
            <a:custGeom>
              <a:avLst/>
              <a:gdLst>
                <a:gd name="T0" fmla="*/ 487428392 w 107"/>
                <a:gd name="T1" fmla="*/ 563571002 h 152"/>
                <a:gd name="T2" fmla="*/ 362088432 w 107"/>
                <a:gd name="T3" fmla="*/ 456446845 h 152"/>
                <a:gd name="T4" fmla="*/ 320309163 w 107"/>
                <a:gd name="T5" fmla="*/ 307402757 h 152"/>
                <a:gd name="T6" fmla="*/ 385299615 w 107"/>
                <a:gd name="T7" fmla="*/ 274799565 h 152"/>
                <a:gd name="T8" fmla="*/ 399226756 w 107"/>
                <a:gd name="T9" fmla="*/ 237539083 h 152"/>
                <a:gd name="T10" fmla="*/ 399226756 w 107"/>
                <a:gd name="T11" fmla="*/ 232881792 h 152"/>
                <a:gd name="T12" fmla="*/ 399226756 w 107"/>
                <a:gd name="T13" fmla="*/ 232881792 h 152"/>
                <a:gd name="T14" fmla="*/ 394583658 w 107"/>
                <a:gd name="T15" fmla="*/ 223565053 h 152"/>
                <a:gd name="T16" fmla="*/ 287813937 w 107"/>
                <a:gd name="T17" fmla="*/ 69863674 h 152"/>
                <a:gd name="T18" fmla="*/ 213539442 w 107"/>
                <a:gd name="T19" fmla="*/ 4657291 h 152"/>
                <a:gd name="T20" fmla="*/ 153192088 w 107"/>
                <a:gd name="T21" fmla="*/ 79180414 h 152"/>
                <a:gd name="T22" fmla="*/ 88201636 w 107"/>
                <a:gd name="T23" fmla="*/ 186304570 h 152"/>
                <a:gd name="T24" fmla="*/ 13927141 w 107"/>
                <a:gd name="T25" fmla="*/ 223565053 h 152"/>
                <a:gd name="T26" fmla="*/ 9284043 w 107"/>
                <a:gd name="T27" fmla="*/ 260825535 h 152"/>
                <a:gd name="T28" fmla="*/ 51063311 w 107"/>
                <a:gd name="T29" fmla="*/ 270142275 h 152"/>
                <a:gd name="T30" fmla="*/ 125337806 w 107"/>
                <a:gd name="T31" fmla="*/ 237539083 h 152"/>
                <a:gd name="T32" fmla="*/ 153192088 w 107"/>
                <a:gd name="T33" fmla="*/ 181647280 h 152"/>
                <a:gd name="T34" fmla="*/ 162476131 w 107"/>
                <a:gd name="T35" fmla="*/ 326034077 h 152"/>
                <a:gd name="T36" fmla="*/ 92842580 w 107"/>
                <a:gd name="T37" fmla="*/ 493707328 h 152"/>
                <a:gd name="T38" fmla="*/ 134624003 w 107"/>
                <a:gd name="T39" fmla="*/ 638094125 h 152"/>
                <a:gd name="T40" fmla="*/ 185687314 w 107"/>
                <a:gd name="T41" fmla="*/ 707957799 h 152"/>
                <a:gd name="T42" fmla="*/ 218182541 w 107"/>
                <a:gd name="T43" fmla="*/ 656723287 h 152"/>
                <a:gd name="T44" fmla="*/ 171760173 w 107"/>
                <a:gd name="T45" fmla="*/ 498364618 h 152"/>
                <a:gd name="T46" fmla="*/ 246034668 w 107"/>
                <a:gd name="T47" fmla="*/ 330691368 h 152"/>
                <a:gd name="T48" fmla="*/ 301741078 w 107"/>
                <a:gd name="T49" fmla="*/ 489050037 h 152"/>
                <a:gd name="T50" fmla="*/ 417794841 w 107"/>
                <a:gd name="T51" fmla="*/ 600833643 h 152"/>
                <a:gd name="T52" fmla="*/ 468860307 w 107"/>
                <a:gd name="T53" fmla="*/ 614805514 h 152"/>
                <a:gd name="T54" fmla="*/ 487428392 w 107"/>
                <a:gd name="T55" fmla="*/ 563571002 h 152"/>
                <a:gd name="T56" fmla="*/ 324952261 w 107"/>
                <a:gd name="T57" fmla="*/ 237539083 h 152"/>
                <a:gd name="T58" fmla="*/ 301741078 w 107"/>
                <a:gd name="T59" fmla="*/ 246853664 h 152"/>
                <a:gd name="T60" fmla="*/ 301741078 w 107"/>
                <a:gd name="T61" fmla="*/ 200278600 h 152"/>
                <a:gd name="T62" fmla="*/ 324952261 w 107"/>
                <a:gd name="T63" fmla="*/ 237539083 h 15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7" h="152">
                  <a:moveTo>
                    <a:pt x="105" y="121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6" y="57"/>
                    <a:pt x="87" y="54"/>
                    <a:pt x="86" y="5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6" y="49"/>
                    <a:pt x="85" y="49"/>
                    <a:pt x="85" y="48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59" y="6"/>
                    <a:pt x="53" y="0"/>
                    <a:pt x="46" y="1"/>
                  </a:cubicBezTo>
                  <a:cubicBezTo>
                    <a:pt x="40" y="1"/>
                    <a:pt x="35" y="8"/>
                    <a:pt x="33" y="17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9"/>
                    <a:pt x="0" y="51"/>
                    <a:pt x="2" y="56"/>
                  </a:cubicBezTo>
                  <a:cubicBezTo>
                    <a:pt x="4" y="58"/>
                    <a:pt x="7" y="60"/>
                    <a:pt x="11" y="58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5" y="70"/>
                    <a:pt x="18" y="100"/>
                    <a:pt x="20" y="106"/>
                  </a:cubicBezTo>
                  <a:cubicBezTo>
                    <a:pt x="22" y="112"/>
                    <a:pt x="29" y="137"/>
                    <a:pt x="29" y="137"/>
                  </a:cubicBezTo>
                  <a:cubicBezTo>
                    <a:pt x="34" y="151"/>
                    <a:pt x="37" y="152"/>
                    <a:pt x="40" y="152"/>
                  </a:cubicBezTo>
                  <a:cubicBezTo>
                    <a:pt x="50" y="151"/>
                    <a:pt x="48" y="146"/>
                    <a:pt x="47" y="141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62" y="99"/>
                    <a:pt x="65" y="105"/>
                  </a:cubicBezTo>
                  <a:cubicBezTo>
                    <a:pt x="67" y="111"/>
                    <a:pt x="90" y="129"/>
                    <a:pt x="90" y="129"/>
                  </a:cubicBezTo>
                  <a:cubicBezTo>
                    <a:pt x="92" y="133"/>
                    <a:pt x="97" y="134"/>
                    <a:pt x="101" y="132"/>
                  </a:cubicBezTo>
                  <a:cubicBezTo>
                    <a:pt x="105" y="130"/>
                    <a:pt x="107" y="125"/>
                    <a:pt x="105" y="121"/>
                  </a:cubicBezTo>
                  <a:close/>
                  <a:moveTo>
                    <a:pt x="70" y="51"/>
                  </a:moveTo>
                  <a:cubicBezTo>
                    <a:pt x="65" y="53"/>
                    <a:pt x="65" y="53"/>
                    <a:pt x="65" y="53"/>
                  </a:cubicBezTo>
                  <a:cubicBezTo>
                    <a:pt x="65" y="43"/>
                    <a:pt x="65" y="43"/>
                    <a:pt x="65" y="43"/>
                  </a:cubicBezTo>
                  <a:lnTo>
                    <a:pt x="70" y="5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0798" y="3655748"/>
              <a:ext cx="80187" cy="79276"/>
            </a:xfrm>
            <a:custGeom>
              <a:avLst/>
              <a:gdLst>
                <a:gd name="T0" fmla="*/ 89239462 w 37"/>
                <a:gd name="T1" fmla="*/ 165264749 h 37"/>
                <a:gd name="T2" fmla="*/ 169086209 w 37"/>
                <a:gd name="T3" fmla="*/ 78041866 h 37"/>
                <a:gd name="T4" fmla="*/ 79846747 w 37"/>
                <a:gd name="T5" fmla="*/ 4591580 h 37"/>
                <a:gd name="T6" fmla="*/ 0 w 37"/>
                <a:gd name="T7" fmla="*/ 91814464 h 37"/>
                <a:gd name="T8" fmla="*/ 89239462 w 37"/>
                <a:gd name="T9" fmla="*/ 165264749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" h="37">
                  <a:moveTo>
                    <a:pt x="19" y="36"/>
                  </a:moveTo>
                  <a:cubicBezTo>
                    <a:pt x="29" y="35"/>
                    <a:pt x="37" y="27"/>
                    <a:pt x="36" y="17"/>
                  </a:cubicBezTo>
                  <a:cubicBezTo>
                    <a:pt x="35" y="7"/>
                    <a:pt x="27" y="0"/>
                    <a:pt x="17" y="1"/>
                  </a:cubicBezTo>
                  <a:cubicBezTo>
                    <a:pt x="7" y="1"/>
                    <a:pt x="0" y="10"/>
                    <a:pt x="0" y="20"/>
                  </a:cubicBezTo>
                  <a:cubicBezTo>
                    <a:pt x="1" y="29"/>
                    <a:pt x="10" y="37"/>
                    <a:pt x="19" y="3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07854" y="4043928"/>
              <a:ext cx="306170" cy="3827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01" name="组合 3出自【趣你的PPT】(微信:qunideppt)：最优质的PPT资源库"/>
          <p:cNvGrpSpPr>
            <a:grpSpLocks/>
          </p:cNvGrpSpPr>
          <p:nvPr/>
        </p:nvGrpSpPr>
        <p:grpSpPr bwMode="auto">
          <a:xfrm>
            <a:off x="895350" y="4460875"/>
            <a:ext cx="306388" cy="481013"/>
            <a:chOff x="1389241" y="4254420"/>
            <a:chExt cx="275189" cy="433741"/>
          </a:xfrm>
        </p:grpSpPr>
        <p:sp>
          <p:nvSpPr>
            <p:cNvPr id="413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89241" y="4254420"/>
              <a:ext cx="275189" cy="377245"/>
            </a:xfrm>
            <a:custGeom>
              <a:avLst/>
              <a:gdLst>
                <a:gd name="T0" fmla="*/ 582388070 w 128"/>
                <a:gd name="T1" fmla="*/ 436815219 h 175"/>
                <a:gd name="T2" fmla="*/ 554656329 w 128"/>
                <a:gd name="T3" fmla="*/ 408933580 h 175"/>
                <a:gd name="T4" fmla="*/ 439102748 w 128"/>
                <a:gd name="T5" fmla="*/ 348522644 h 175"/>
                <a:gd name="T6" fmla="*/ 429858117 w 128"/>
                <a:gd name="T7" fmla="*/ 348522644 h 175"/>
                <a:gd name="T8" fmla="*/ 429858117 w 128"/>
                <a:gd name="T9" fmla="*/ 0 h 175"/>
                <a:gd name="T10" fmla="*/ 0 w 128"/>
                <a:gd name="T11" fmla="*/ 0 h 175"/>
                <a:gd name="T12" fmla="*/ 0 w 128"/>
                <a:gd name="T13" fmla="*/ 636636506 h 175"/>
                <a:gd name="T14" fmla="*/ 277328164 w 128"/>
                <a:gd name="T15" fmla="*/ 636636506 h 175"/>
                <a:gd name="T16" fmla="*/ 277328164 w 128"/>
                <a:gd name="T17" fmla="*/ 813221657 h 175"/>
                <a:gd name="T18" fmla="*/ 485323750 w 128"/>
                <a:gd name="T19" fmla="*/ 813221657 h 175"/>
                <a:gd name="T20" fmla="*/ 587010386 w 128"/>
                <a:gd name="T21" fmla="*/ 492580653 h 175"/>
                <a:gd name="T22" fmla="*/ 582388070 w 128"/>
                <a:gd name="T23" fmla="*/ 436815219 h 175"/>
                <a:gd name="T24" fmla="*/ 32354057 w 128"/>
                <a:gd name="T25" fmla="*/ 32529297 h 175"/>
                <a:gd name="T26" fmla="*/ 397504061 w 128"/>
                <a:gd name="T27" fmla="*/ 32529297 h 175"/>
                <a:gd name="T28" fmla="*/ 397504061 w 128"/>
                <a:gd name="T29" fmla="*/ 580873228 h 175"/>
                <a:gd name="T30" fmla="*/ 374392485 w 128"/>
                <a:gd name="T31" fmla="*/ 557637092 h 175"/>
                <a:gd name="T32" fmla="*/ 374392485 w 128"/>
                <a:gd name="T33" fmla="*/ 455403697 h 175"/>
                <a:gd name="T34" fmla="*/ 342038428 w 128"/>
                <a:gd name="T35" fmla="*/ 390347258 h 175"/>
                <a:gd name="T36" fmla="*/ 277328164 w 128"/>
                <a:gd name="T37" fmla="*/ 455403697 h 175"/>
                <a:gd name="T38" fmla="*/ 277328164 w 128"/>
                <a:gd name="T39" fmla="*/ 604107209 h 175"/>
                <a:gd name="T40" fmla="*/ 32354057 w 128"/>
                <a:gd name="T41" fmla="*/ 604107209 h 175"/>
                <a:gd name="T42" fmla="*/ 32354057 w 128"/>
                <a:gd name="T43" fmla="*/ 32529297 h 1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8" h="175">
                  <a:moveTo>
                    <a:pt x="126" y="94"/>
                  </a:moveTo>
                  <a:cubicBezTo>
                    <a:pt x="125" y="91"/>
                    <a:pt x="123" y="89"/>
                    <a:pt x="120" y="88"/>
                  </a:cubicBezTo>
                  <a:cubicBezTo>
                    <a:pt x="95" y="75"/>
                    <a:pt x="95" y="75"/>
                    <a:pt x="95" y="75"/>
                  </a:cubicBezTo>
                  <a:cubicBezTo>
                    <a:pt x="95" y="75"/>
                    <a:pt x="94" y="75"/>
                    <a:pt x="93" y="7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60" y="137"/>
                    <a:pt x="60" y="137"/>
                    <a:pt x="60" y="137"/>
                  </a:cubicBezTo>
                  <a:cubicBezTo>
                    <a:pt x="60" y="143"/>
                    <a:pt x="60" y="175"/>
                    <a:pt x="60" y="175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27" y="106"/>
                    <a:pt x="127" y="106"/>
                    <a:pt x="127" y="106"/>
                  </a:cubicBezTo>
                  <a:cubicBezTo>
                    <a:pt x="128" y="102"/>
                    <a:pt x="128" y="98"/>
                    <a:pt x="126" y="94"/>
                  </a:cubicBezTo>
                  <a:close/>
                  <a:moveTo>
                    <a:pt x="7" y="7"/>
                  </a:moveTo>
                  <a:cubicBezTo>
                    <a:pt x="86" y="7"/>
                    <a:pt x="86" y="7"/>
                    <a:pt x="86" y="7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85" y="124"/>
                    <a:pt x="83" y="123"/>
                    <a:pt x="81" y="120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1" y="90"/>
                    <a:pt x="82" y="84"/>
                    <a:pt x="74" y="84"/>
                  </a:cubicBezTo>
                  <a:cubicBezTo>
                    <a:pt x="66" y="84"/>
                    <a:pt x="60" y="90"/>
                    <a:pt x="60" y="98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7" y="130"/>
                    <a:pt x="7" y="130"/>
                    <a:pt x="7" y="130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07700" y="4644422"/>
              <a:ext cx="126660" cy="4373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73213" y="4486275"/>
            <a:ext cx="366712" cy="431800"/>
          </a:xfrm>
          <a:custGeom>
            <a:avLst/>
            <a:gdLst>
              <a:gd name="T0" fmla="*/ 853667187 w 153"/>
              <a:gd name="T1" fmla="*/ 416047650 h 181"/>
              <a:gd name="T2" fmla="*/ 847938810 w 153"/>
              <a:gd name="T3" fmla="*/ 324859124 h 181"/>
              <a:gd name="T4" fmla="*/ 750539623 w 153"/>
              <a:gd name="T5" fmla="*/ 347656255 h 181"/>
              <a:gd name="T6" fmla="*/ 750539623 w 153"/>
              <a:gd name="T7" fmla="*/ 347656255 h 181"/>
              <a:gd name="T8" fmla="*/ 389594349 w 153"/>
              <a:gd name="T9" fmla="*/ 0 h 181"/>
              <a:gd name="T10" fmla="*/ 0 w 153"/>
              <a:gd name="T11" fmla="*/ 387551235 h 181"/>
              <a:gd name="T12" fmla="*/ 252089333 w 153"/>
              <a:gd name="T13" fmla="*/ 832097685 h 181"/>
              <a:gd name="T14" fmla="*/ 252089333 w 153"/>
              <a:gd name="T15" fmla="*/ 1031572586 h 181"/>
              <a:gd name="T16" fmla="*/ 624496155 w 153"/>
              <a:gd name="T17" fmla="*/ 1031572586 h 181"/>
              <a:gd name="T18" fmla="*/ 653142834 w 153"/>
              <a:gd name="T19" fmla="*/ 1031572586 h 181"/>
              <a:gd name="T20" fmla="*/ 653142834 w 153"/>
              <a:gd name="T21" fmla="*/ 951782625 h 181"/>
              <a:gd name="T22" fmla="*/ 653142834 w 153"/>
              <a:gd name="T23" fmla="*/ 883391231 h 181"/>
              <a:gd name="T24" fmla="*/ 653142834 w 153"/>
              <a:gd name="T25" fmla="*/ 820699119 h 181"/>
              <a:gd name="T26" fmla="*/ 716164568 w 153"/>
              <a:gd name="T27" fmla="*/ 712412745 h 181"/>
              <a:gd name="T28" fmla="*/ 716164568 w 153"/>
              <a:gd name="T29" fmla="*/ 712412745 h 181"/>
              <a:gd name="T30" fmla="*/ 853667187 w 153"/>
              <a:gd name="T31" fmla="*/ 416047650 h 181"/>
              <a:gd name="T32" fmla="*/ 280736012 w 153"/>
              <a:gd name="T33" fmla="*/ 96887809 h 181"/>
              <a:gd name="T34" fmla="*/ 166149298 w 153"/>
              <a:gd name="T35" fmla="*/ 176677769 h 181"/>
              <a:gd name="T36" fmla="*/ 80209262 w 153"/>
              <a:gd name="T37" fmla="*/ 290663427 h 181"/>
              <a:gd name="T38" fmla="*/ 148961770 w 153"/>
              <a:gd name="T39" fmla="*/ 159579920 h 181"/>
              <a:gd name="T40" fmla="*/ 206255127 w 153"/>
              <a:gd name="T41" fmla="*/ 108286375 h 181"/>
              <a:gd name="T42" fmla="*/ 269276861 w 153"/>
              <a:gd name="T43" fmla="*/ 68391394 h 181"/>
              <a:gd name="T44" fmla="*/ 343760143 w 153"/>
              <a:gd name="T45" fmla="*/ 45594263 h 181"/>
              <a:gd name="T46" fmla="*/ 418241028 w 153"/>
              <a:gd name="T47" fmla="*/ 45594263 h 181"/>
              <a:gd name="T48" fmla="*/ 555743647 w 153"/>
              <a:gd name="T49" fmla="*/ 91188526 h 181"/>
              <a:gd name="T50" fmla="*/ 418241028 w 153"/>
              <a:gd name="T51" fmla="*/ 68391394 h 181"/>
              <a:gd name="T52" fmla="*/ 280736012 w 153"/>
              <a:gd name="T53" fmla="*/ 96887809 h 181"/>
              <a:gd name="T54" fmla="*/ 624496155 w 153"/>
              <a:gd name="T55" fmla="*/ 951782625 h 181"/>
              <a:gd name="T56" fmla="*/ 452616084 w 153"/>
              <a:gd name="T57" fmla="*/ 951782625 h 181"/>
              <a:gd name="T58" fmla="*/ 452616084 w 153"/>
              <a:gd name="T59" fmla="*/ 883391231 h 181"/>
              <a:gd name="T60" fmla="*/ 624496155 w 153"/>
              <a:gd name="T61" fmla="*/ 883391231 h 181"/>
              <a:gd name="T62" fmla="*/ 624496155 w 153"/>
              <a:gd name="T63" fmla="*/ 951782625 h 18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53" h="181">
                <a:moveTo>
                  <a:pt x="149" y="73"/>
                </a:moveTo>
                <a:cubicBezTo>
                  <a:pt x="148" y="57"/>
                  <a:pt x="148" y="57"/>
                  <a:pt x="148" y="57"/>
                </a:cubicBezTo>
                <a:cubicBezTo>
                  <a:pt x="138" y="39"/>
                  <a:pt x="131" y="61"/>
                  <a:pt x="131" y="61"/>
                </a:cubicBezTo>
                <a:cubicBezTo>
                  <a:pt x="131" y="61"/>
                  <a:pt x="131" y="61"/>
                  <a:pt x="131" y="61"/>
                </a:cubicBezTo>
                <a:cubicBezTo>
                  <a:pt x="128" y="21"/>
                  <a:pt x="103" y="0"/>
                  <a:pt x="68" y="0"/>
                </a:cubicBezTo>
                <a:cubicBezTo>
                  <a:pt x="31" y="0"/>
                  <a:pt x="0" y="23"/>
                  <a:pt x="0" y="68"/>
                </a:cubicBezTo>
                <a:cubicBezTo>
                  <a:pt x="0" y="101"/>
                  <a:pt x="19" y="132"/>
                  <a:pt x="44" y="146"/>
                </a:cubicBezTo>
                <a:cubicBezTo>
                  <a:pt x="44" y="181"/>
                  <a:pt x="44" y="181"/>
                  <a:pt x="44" y="181"/>
                </a:cubicBezTo>
                <a:cubicBezTo>
                  <a:pt x="109" y="181"/>
                  <a:pt x="109" y="181"/>
                  <a:pt x="109" y="181"/>
                </a:cubicBezTo>
                <a:cubicBezTo>
                  <a:pt x="114" y="181"/>
                  <a:pt x="114" y="181"/>
                  <a:pt x="114" y="181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55"/>
                  <a:pt x="114" y="155"/>
                  <a:pt x="114" y="155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9" y="139"/>
                  <a:pt x="122" y="132"/>
                  <a:pt x="125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53" y="99"/>
                  <a:pt x="149" y="73"/>
                  <a:pt x="149" y="73"/>
                </a:cubicBezTo>
                <a:close/>
                <a:moveTo>
                  <a:pt x="49" y="17"/>
                </a:moveTo>
                <a:cubicBezTo>
                  <a:pt x="42" y="20"/>
                  <a:pt x="35" y="25"/>
                  <a:pt x="29" y="31"/>
                </a:cubicBezTo>
                <a:cubicBezTo>
                  <a:pt x="24" y="37"/>
                  <a:pt x="19" y="44"/>
                  <a:pt x="14" y="51"/>
                </a:cubicBezTo>
                <a:cubicBezTo>
                  <a:pt x="17" y="43"/>
                  <a:pt x="21" y="35"/>
                  <a:pt x="26" y="28"/>
                </a:cubicBezTo>
                <a:cubicBezTo>
                  <a:pt x="29" y="25"/>
                  <a:pt x="32" y="22"/>
                  <a:pt x="36" y="19"/>
                </a:cubicBezTo>
                <a:cubicBezTo>
                  <a:pt x="39" y="16"/>
                  <a:pt x="43" y="14"/>
                  <a:pt x="47" y="12"/>
                </a:cubicBezTo>
                <a:cubicBezTo>
                  <a:pt x="51" y="10"/>
                  <a:pt x="55" y="9"/>
                  <a:pt x="60" y="8"/>
                </a:cubicBezTo>
                <a:cubicBezTo>
                  <a:pt x="64" y="8"/>
                  <a:pt x="69" y="7"/>
                  <a:pt x="73" y="8"/>
                </a:cubicBezTo>
                <a:cubicBezTo>
                  <a:pt x="82" y="9"/>
                  <a:pt x="90" y="12"/>
                  <a:pt x="97" y="16"/>
                </a:cubicBezTo>
                <a:cubicBezTo>
                  <a:pt x="89" y="14"/>
                  <a:pt x="81" y="12"/>
                  <a:pt x="73" y="12"/>
                </a:cubicBezTo>
                <a:cubicBezTo>
                  <a:pt x="64" y="12"/>
                  <a:pt x="56" y="13"/>
                  <a:pt x="49" y="17"/>
                </a:cubicBezTo>
                <a:close/>
                <a:moveTo>
                  <a:pt x="109" y="167"/>
                </a:moveTo>
                <a:cubicBezTo>
                  <a:pt x="79" y="167"/>
                  <a:pt x="79" y="167"/>
                  <a:pt x="79" y="167"/>
                </a:cubicBezTo>
                <a:cubicBezTo>
                  <a:pt x="79" y="155"/>
                  <a:pt x="79" y="155"/>
                  <a:pt x="7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6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03" name="组合 126出自【趣你的PPT】(微信:qunideppt)：最优质的PPT资源库"/>
          <p:cNvGrpSpPr>
            <a:grpSpLocks/>
          </p:cNvGrpSpPr>
          <p:nvPr/>
        </p:nvGrpSpPr>
        <p:grpSpPr bwMode="auto">
          <a:xfrm>
            <a:off x="2301875" y="4676775"/>
            <a:ext cx="444500" cy="209550"/>
            <a:chOff x="2657660" y="4448510"/>
            <a:chExt cx="400937" cy="189533"/>
          </a:xfrm>
        </p:grpSpPr>
        <p:sp>
          <p:nvSpPr>
            <p:cNvPr id="41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7660" y="4595216"/>
              <a:ext cx="370867" cy="42827"/>
            </a:xfrm>
            <a:custGeom>
              <a:avLst/>
              <a:gdLst>
                <a:gd name="T0" fmla="*/ 781067464 w 172"/>
                <a:gd name="T1" fmla="*/ 0 h 20"/>
                <a:gd name="T2" fmla="*/ 18597255 w 172"/>
                <a:gd name="T3" fmla="*/ 0 h 20"/>
                <a:gd name="T4" fmla="*/ 0 w 172"/>
                <a:gd name="T5" fmla="*/ 9171402 h 20"/>
                <a:gd name="T6" fmla="*/ 0 w 172"/>
                <a:gd name="T7" fmla="*/ 55024130 h 20"/>
                <a:gd name="T8" fmla="*/ 18597255 w 172"/>
                <a:gd name="T9" fmla="*/ 59610901 h 20"/>
                <a:gd name="T10" fmla="*/ 60440540 w 172"/>
                <a:gd name="T11" fmla="*/ 59610901 h 20"/>
                <a:gd name="T12" fmla="*/ 83686570 w 172"/>
                <a:gd name="T13" fmla="*/ 91707596 h 20"/>
                <a:gd name="T14" fmla="*/ 111581374 w 172"/>
                <a:gd name="T15" fmla="*/ 59610901 h 20"/>
                <a:gd name="T16" fmla="*/ 144124954 w 172"/>
                <a:gd name="T17" fmla="*/ 59610901 h 20"/>
                <a:gd name="T18" fmla="*/ 167370983 w 172"/>
                <a:gd name="T19" fmla="*/ 91707596 h 20"/>
                <a:gd name="T20" fmla="*/ 195267944 w 172"/>
                <a:gd name="T21" fmla="*/ 59610901 h 20"/>
                <a:gd name="T22" fmla="*/ 534658686 w 172"/>
                <a:gd name="T23" fmla="*/ 59610901 h 20"/>
                <a:gd name="T24" fmla="*/ 562555646 w 172"/>
                <a:gd name="T25" fmla="*/ 91707596 h 20"/>
                <a:gd name="T26" fmla="*/ 585801676 w 172"/>
                <a:gd name="T27" fmla="*/ 59610901 h 20"/>
                <a:gd name="T28" fmla="*/ 632293736 w 172"/>
                <a:gd name="T29" fmla="*/ 59610901 h 20"/>
                <a:gd name="T30" fmla="*/ 655539766 w 172"/>
                <a:gd name="T31" fmla="*/ 91707596 h 20"/>
                <a:gd name="T32" fmla="*/ 683434570 w 172"/>
                <a:gd name="T33" fmla="*/ 59610901 h 20"/>
                <a:gd name="T34" fmla="*/ 706680600 w 172"/>
                <a:gd name="T35" fmla="*/ 59610901 h 20"/>
                <a:gd name="T36" fmla="*/ 734575404 w 172"/>
                <a:gd name="T37" fmla="*/ 91707596 h 20"/>
                <a:gd name="T38" fmla="*/ 757821434 w 172"/>
                <a:gd name="T39" fmla="*/ 59610901 h 20"/>
                <a:gd name="T40" fmla="*/ 781067464 w 172"/>
                <a:gd name="T41" fmla="*/ 59610901 h 20"/>
                <a:gd name="T42" fmla="*/ 799664719 w 172"/>
                <a:gd name="T43" fmla="*/ 55024130 h 20"/>
                <a:gd name="T44" fmla="*/ 799664719 w 172"/>
                <a:gd name="T45" fmla="*/ 9171402 h 20"/>
                <a:gd name="T46" fmla="*/ 781067464 w 172"/>
                <a:gd name="T47" fmla="*/ 0 h 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72" h="20">
                  <a:moveTo>
                    <a:pt x="16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2" y="13"/>
                    <a:pt x="4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36" y="13"/>
                    <a:pt x="136" y="13"/>
                    <a:pt x="136" y="1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8" y="13"/>
                    <a:pt x="168" y="13"/>
                    <a:pt x="168" y="13"/>
                  </a:cubicBezTo>
                  <a:cubicBezTo>
                    <a:pt x="170" y="13"/>
                    <a:pt x="172" y="12"/>
                    <a:pt x="172" y="12"/>
                  </a:cubicBezTo>
                  <a:cubicBezTo>
                    <a:pt x="172" y="2"/>
                    <a:pt x="172" y="2"/>
                    <a:pt x="172" y="2"/>
                  </a:cubicBezTo>
                  <a:cubicBezTo>
                    <a:pt x="172" y="1"/>
                    <a:pt x="170" y="0"/>
                    <a:pt x="16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7660" y="4448510"/>
              <a:ext cx="400937" cy="135772"/>
            </a:xfrm>
            <a:custGeom>
              <a:avLst/>
              <a:gdLst>
                <a:gd name="T0" fmla="*/ 408893228 w 186"/>
                <a:gd name="T1" fmla="*/ 167202140 h 63"/>
                <a:gd name="T2" fmla="*/ 450711389 w 186"/>
                <a:gd name="T3" fmla="*/ 167202140 h 63"/>
                <a:gd name="T4" fmla="*/ 371720333 w 186"/>
                <a:gd name="T5" fmla="*/ 292603746 h 63"/>
                <a:gd name="T6" fmla="*/ 422831178 w 186"/>
                <a:gd name="T7" fmla="*/ 292603746 h 63"/>
                <a:gd name="T8" fmla="*/ 478589443 w 186"/>
                <a:gd name="T9" fmla="*/ 213646940 h 63"/>
                <a:gd name="T10" fmla="*/ 525055024 w 186"/>
                <a:gd name="T11" fmla="*/ 213646940 h 63"/>
                <a:gd name="T12" fmla="*/ 469296759 w 186"/>
                <a:gd name="T13" fmla="*/ 292603746 h 63"/>
                <a:gd name="T14" fmla="*/ 520407604 w 186"/>
                <a:gd name="T15" fmla="*/ 292603746 h 63"/>
                <a:gd name="T16" fmla="*/ 548287814 w 186"/>
                <a:gd name="T17" fmla="*/ 250803211 h 63"/>
                <a:gd name="T18" fmla="*/ 585458554 w 186"/>
                <a:gd name="T19" fmla="*/ 250803211 h 63"/>
                <a:gd name="T20" fmla="*/ 562227919 w 186"/>
                <a:gd name="T21" fmla="*/ 292603746 h 63"/>
                <a:gd name="T22" fmla="*/ 799198931 w 186"/>
                <a:gd name="T23" fmla="*/ 292603746 h 63"/>
                <a:gd name="T24" fmla="*/ 766673456 w 186"/>
                <a:gd name="T25" fmla="*/ 209002676 h 63"/>
                <a:gd name="T26" fmla="*/ 325254752 w 186"/>
                <a:gd name="T27" fmla="*/ 37156271 h 63"/>
                <a:gd name="T28" fmla="*/ 292729277 w 186"/>
                <a:gd name="T29" fmla="*/ 51089064 h 63"/>
                <a:gd name="T30" fmla="*/ 269496487 w 186"/>
                <a:gd name="T31" fmla="*/ 69668277 h 63"/>
                <a:gd name="T32" fmla="*/ 46465580 w 186"/>
                <a:gd name="T33" fmla="*/ 41800535 h 63"/>
                <a:gd name="T34" fmla="*/ 27878055 w 186"/>
                <a:gd name="T35" fmla="*/ 41800535 h 63"/>
                <a:gd name="T36" fmla="*/ 0 w 186"/>
                <a:gd name="T37" fmla="*/ 97533864 h 63"/>
                <a:gd name="T38" fmla="*/ 0 w 186"/>
                <a:gd name="T39" fmla="*/ 292603746 h 63"/>
                <a:gd name="T40" fmla="*/ 320609488 w 186"/>
                <a:gd name="T41" fmla="*/ 292603746 h 63"/>
                <a:gd name="T42" fmla="*/ 408893228 w 186"/>
                <a:gd name="T43" fmla="*/ 167202140 h 6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86" h="63">
                  <a:moveTo>
                    <a:pt x="88" y="36"/>
                  </a:moveTo>
                  <a:cubicBezTo>
                    <a:pt x="97" y="36"/>
                    <a:pt x="97" y="36"/>
                    <a:pt x="97" y="36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6" y="54"/>
                    <a:pt x="126" y="54"/>
                    <a:pt x="126" y="5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3"/>
                    <a:pt x="186" y="49"/>
                    <a:pt x="165" y="45"/>
                  </a:cubicBezTo>
                  <a:cubicBezTo>
                    <a:pt x="165" y="45"/>
                    <a:pt x="100" y="39"/>
                    <a:pt x="70" y="8"/>
                  </a:cubicBezTo>
                  <a:cubicBezTo>
                    <a:pt x="70" y="8"/>
                    <a:pt x="62" y="0"/>
                    <a:pt x="63" y="11"/>
                  </a:cubicBezTo>
                  <a:cubicBezTo>
                    <a:pt x="62" y="12"/>
                    <a:pt x="60" y="13"/>
                    <a:pt x="58" y="15"/>
                  </a:cubicBezTo>
                  <a:cubicBezTo>
                    <a:pt x="43" y="28"/>
                    <a:pt x="10" y="9"/>
                    <a:pt x="10" y="9"/>
                  </a:cubicBezTo>
                  <a:cubicBezTo>
                    <a:pt x="9" y="8"/>
                    <a:pt x="7" y="8"/>
                    <a:pt x="6" y="9"/>
                  </a:cubicBezTo>
                  <a:cubicBezTo>
                    <a:pt x="3" y="9"/>
                    <a:pt x="0" y="12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69" y="63"/>
                    <a:pt x="69" y="63"/>
                    <a:pt x="69" y="63"/>
                  </a:cubicBezTo>
                  <a:lnTo>
                    <a:pt x="88" y="3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04" name="组合 231出自【趣你的PPT】(微信:qunideppt)：最优质的PPT资源库"/>
          <p:cNvGrpSpPr>
            <a:grpSpLocks/>
          </p:cNvGrpSpPr>
          <p:nvPr/>
        </p:nvGrpSpPr>
        <p:grpSpPr bwMode="auto">
          <a:xfrm>
            <a:off x="3052763" y="4408488"/>
            <a:ext cx="371475" cy="504825"/>
            <a:chOff x="3334697" y="4207037"/>
            <a:chExt cx="335329" cy="454699"/>
          </a:xfrm>
        </p:grpSpPr>
        <p:sp>
          <p:nvSpPr>
            <p:cNvPr id="412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34697" y="4351921"/>
              <a:ext cx="335329" cy="309815"/>
            </a:xfrm>
            <a:custGeom>
              <a:avLst/>
              <a:gdLst>
                <a:gd name="T0" fmla="*/ 656116329 w 156"/>
                <a:gd name="T1" fmla="*/ 398086457 h 144"/>
                <a:gd name="T2" fmla="*/ 665357222 w 156"/>
                <a:gd name="T3" fmla="*/ 106464482 h 144"/>
                <a:gd name="T4" fmla="*/ 665357222 w 156"/>
                <a:gd name="T5" fmla="*/ 199043229 h 144"/>
                <a:gd name="T6" fmla="*/ 683841159 w 156"/>
                <a:gd name="T7" fmla="*/ 217558978 h 144"/>
                <a:gd name="T8" fmla="*/ 697701424 w 156"/>
                <a:gd name="T9" fmla="*/ 199043229 h 144"/>
                <a:gd name="T10" fmla="*/ 642256064 w 156"/>
                <a:gd name="T11" fmla="*/ 55547248 h 144"/>
                <a:gd name="T12" fmla="*/ 503638363 w 156"/>
                <a:gd name="T13" fmla="*/ 101836621 h 144"/>
                <a:gd name="T14" fmla="*/ 503638363 w 156"/>
                <a:gd name="T15" fmla="*/ 199043229 h 144"/>
                <a:gd name="T16" fmla="*/ 522122300 w 156"/>
                <a:gd name="T17" fmla="*/ 217558978 h 144"/>
                <a:gd name="T18" fmla="*/ 540604087 w 156"/>
                <a:gd name="T19" fmla="*/ 199043229 h 144"/>
                <a:gd name="T20" fmla="*/ 540604087 w 156"/>
                <a:gd name="T21" fmla="*/ 106464482 h 144"/>
                <a:gd name="T22" fmla="*/ 549844980 w 156"/>
                <a:gd name="T23" fmla="*/ 398086457 h 144"/>
                <a:gd name="T24" fmla="*/ 480537205 w 156"/>
                <a:gd name="T25" fmla="*/ 421232219 h 144"/>
                <a:gd name="T26" fmla="*/ 323437718 w 156"/>
                <a:gd name="T27" fmla="*/ 194415367 h 144"/>
                <a:gd name="T28" fmla="*/ 231026634 w 156"/>
                <a:gd name="T29" fmla="*/ 365684972 h 144"/>
                <a:gd name="T30" fmla="*/ 166340380 w 156"/>
                <a:gd name="T31" fmla="*/ 342539209 h 144"/>
                <a:gd name="T32" fmla="*/ 175581274 w 156"/>
                <a:gd name="T33" fmla="*/ 50917235 h 144"/>
                <a:gd name="T34" fmla="*/ 175581274 w 156"/>
                <a:gd name="T35" fmla="*/ 143495981 h 144"/>
                <a:gd name="T36" fmla="*/ 194063061 w 156"/>
                <a:gd name="T37" fmla="*/ 162011730 h 144"/>
                <a:gd name="T38" fmla="*/ 212544847 w 156"/>
                <a:gd name="T39" fmla="*/ 143495981 h 144"/>
                <a:gd name="T40" fmla="*/ 157099487 w 156"/>
                <a:gd name="T41" fmla="*/ 0 h 144"/>
                <a:gd name="T42" fmla="*/ 18481787 w 156"/>
                <a:gd name="T43" fmla="*/ 46289373 h 144"/>
                <a:gd name="T44" fmla="*/ 18481787 w 156"/>
                <a:gd name="T45" fmla="*/ 143495981 h 144"/>
                <a:gd name="T46" fmla="*/ 32344202 w 156"/>
                <a:gd name="T47" fmla="*/ 162011730 h 144"/>
                <a:gd name="T48" fmla="*/ 50825988 w 156"/>
                <a:gd name="T49" fmla="*/ 143495981 h 144"/>
                <a:gd name="T50" fmla="*/ 50825988 w 156"/>
                <a:gd name="T51" fmla="*/ 50917235 h 144"/>
                <a:gd name="T52" fmla="*/ 60066882 w 156"/>
                <a:gd name="T53" fmla="*/ 342539209 h 144"/>
                <a:gd name="T54" fmla="*/ 0 w 156"/>
                <a:gd name="T55" fmla="*/ 365684972 h 144"/>
                <a:gd name="T56" fmla="*/ 231026634 w 156"/>
                <a:gd name="T57" fmla="*/ 666564821 h 144"/>
                <a:gd name="T58" fmla="*/ 475915683 w 156"/>
                <a:gd name="T59" fmla="*/ 666564821 h 144"/>
                <a:gd name="T60" fmla="*/ 720804732 w 156"/>
                <a:gd name="T61" fmla="*/ 666564821 h 144"/>
                <a:gd name="T62" fmla="*/ 642256064 w 156"/>
                <a:gd name="T63" fmla="*/ 421232219 h 144"/>
                <a:gd name="T64" fmla="*/ 110892870 w 156"/>
                <a:gd name="T65" fmla="*/ 157383869 h 144"/>
                <a:gd name="T66" fmla="*/ 120133764 w 156"/>
                <a:gd name="T67" fmla="*/ 342539209 h 144"/>
                <a:gd name="T68" fmla="*/ 133996179 w 156"/>
                <a:gd name="T69" fmla="*/ 365684972 h 144"/>
                <a:gd name="T70" fmla="*/ 110892870 w 156"/>
                <a:gd name="T71" fmla="*/ 342539209 h 144"/>
                <a:gd name="T72" fmla="*/ 18481787 w 156"/>
                <a:gd name="T73" fmla="*/ 648049072 h 144"/>
                <a:gd name="T74" fmla="*/ 226407262 w 156"/>
                <a:gd name="T75" fmla="*/ 384200721 h 144"/>
                <a:gd name="T76" fmla="*/ 457433896 w 156"/>
                <a:gd name="T77" fmla="*/ 648049072 h 144"/>
                <a:gd name="T78" fmla="*/ 254129942 w 156"/>
                <a:gd name="T79" fmla="*/ 212931116 h 144"/>
                <a:gd name="T80" fmla="*/ 457433896 w 156"/>
                <a:gd name="T81" fmla="*/ 648049072 h 144"/>
                <a:gd name="T82" fmla="*/ 596049447 w 156"/>
                <a:gd name="T83" fmla="*/ 212931116 h 144"/>
                <a:gd name="T84" fmla="*/ 605290340 w 156"/>
                <a:gd name="T85" fmla="*/ 398086457 h 144"/>
                <a:gd name="T86" fmla="*/ 619152755 w 156"/>
                <a:gd name="T87" fmla="*/ 421232219 h 144"/>
                <a:gd name="T88" fmla="*/ 596049447 w 156"/>
                <a:gd name="T89" fmla="*/ 398086457 h 144"/>
                <a:gd name="T90" fmla="*/ 494397470 w 156"/>
                <a:gd name="T91" fmla="*/ 648049072 h 144"/>
                <a:gd name="T92" fmla="*/ 702322946 w 156"/>
                <a:gd name="T93" fmla="*/ 439747969 h 1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56" h="144">
                  <a:moveTo>
                    <a:pt x="139" y="91"/>
                  </a:moveTo>
                  <a:cubicBezTo>
                    <a:pt x="140" y="90"/>
                    <a:pt x="142" y="88"/>
                    <a:pt x="142" y="86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5"/>
                    <a:pt x="146" y="47"/>
                    <a:pt x="148" y="47"/>
                  </a:cubicBezTo>
                  <a:cubicBezTo>
                    <a:pt x="150" y="47"/>
                    <a:pt x="151" y="45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12"/>
                    <a:pt x="139" y="12"/>
                    <a:pt x="139" y="12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09" y="12"/>
                    <a:pt x="109" y="22"/>
                    <a:pt x="109" y="22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09" y="46"/>
                    <a:pt x="111" y="47"/>
                    <a:pt x="113" y="47"/>
                  </a:cubicBezTo>
                  <a:cubicBezTo>
                    <a:pt x="115" y="47"/>
                    <a:pt x="117" y="46"/>
                    <a:pt x="117" y="44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9" y="86"/>
                    <a:pt x="119" y="86"/>
                    <a:pt x="119" y="86"/>
                  </a:cubicBezTo>
                  <a:cubicBezTo>
                    <a:pt x="119" y="88"/>
                    <a:pt x="120" y="90"/>
                    <a:pt x="122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5" y="78"/>
                    <a:pt x="36" y="76"/>
                    <a:pt x="36" y="74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3"/>
                    <a:pt x="40" y="35"/>
                    <a:pt x="42" y="35"/>
                  </a:cubicBezTo>
                  <a:cubicBezTo>
                    <a:pt x="44" y="35"/>
                    <a:pt x="46" y="33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0"/>
                    <a:pt x="34" y="0"/>
                    <a:pt x="3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" y="0"/>
                    <a:pt x="4" y="10"/>
                    <a:pt x="4" y="1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4"/>
                    <a:pt x="5" y="35"/>
                    <a:pt x="7" y="35"/>
                  </a:cubicBezTo>
                  <a:cubicBezTo>
                    <a:pt x="10" y="35"/>
                    <a:pt x="11" y="34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13" y="76"/>
                    <a:pt x="15" y="78"/>
                    <a:pt x="16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3" y="144"/>
                    <a:pt x="53" y="144"/>
                    <a:pt x="53" y="144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6" y="91"/>
                    <a:pt x="156" y="91"/>
                    <a:pt x="156" y="91"/>
                  </a:cubicBezTo>
                  <a:lnTo>
                    <a:pt x="139" y="91"/>
                  </a:lnTo>
                  <a:close/>
                  <a:moveTo>
                    <a:pt x="24" y="74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4"/>
                    <a:pt x="26" y="74"/>
                    <a:pt x="26" y="74"/>
                  </a:cubicBezTo>
                  <a:cubicBezTo>
                    <a:pt x="26" y="77"/>
                    <a:pt x="27" y="78"/>
                    <a:pt x="29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2" y="78"/>
                    <a:pt x="24" y="76"/>
                    <a:pt x="24" y="74"/>
                  </a:cubicBezTo>
                  <a:close/>
                  <a:moveTo>
                    <a:pt x="49" y="140"/>
                  </a:moveTo>
                  <a:cubicBezTo>
                    <a:pt x="4" y="140"/>
                    <a:pt x="4" y="140"/>
                    <a:pt x="4" y="140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9" y="83"/>
                    <a:pt x="49" y="83"/>
                    <a:pt x="49" y="83"/>
                  </a:cubicBezTo>
                  <a:lnTo>
                    <a:pt x="49" y="140"/>
                  </a:lnTo>
                  <a:close/>
                  <a:moveTo>
                    <a:pt x="99" y="140"/>
                  </a:moveTo>
                  <a:cubicBezTo>
                    <a:pt x="55" y="140"/>
                    <a:pt x="55" y="140"/>
                    <a:pt x="55" y="140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99" y="46"/>
                    <a:pt x="99" y="46"/>
                    <a:pt x="99" y="46"/>
                  </a:cubicBezTo>
                  <a:lnTo>
                    <a:pt x="99" y="140"/>
                  </a:lnTo>
                  <a:close/>
                  <a:moveTo>
                    <a:pt x="129" y="86"/>
                  </a:moveTo>
                  <a:cubicBezTo>
                    <a:pt x="129" y="46"/>
                    <a:pt x="129" y="46"/>
                    <a:pt x="129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132" y="88"/>
                    <a:pt x="133" y="90"/>
                    <a:pt x="134" y="91"/>
                  </a:cubicBezTo>
                  <a:cubicBezTo>
                    <a:pt x="127" y="91"/>
                    <a:pt x="127" y="91"/>
                    <a:pt x="127" y="91"/>
                  </a:cubicBezTo>
                  <a:cubicBezTo>
                    <a:pt x="128" y="90"/>
                    <a:pt x="129" y="88"/>
                    <a:pt x="129" y="86"/>
                  </a:cubicBezTo>
                  <a:close/>
                  <a:moveTo>
                    <a:pt x="152" y="140"/>
                  </a:moveTo>
                  <a:cubicBezTo>
                    <a:pt x="107" y="140"/>
                    <a:pt x="107" y="140"/>
                    <a:pt x="107" y="140"/>
                  </a:cubicBezTo>
                  <a:cubicBezTo>
                    <a:pt x="107" y="95"/>
                    <a:pt x="107" y="95"/>
                    <a:pt x="107" y="95"/>
                  </a:cubicBezTo>
                  <a:cubicBezTo>
                    <a:pt x="152" y="95"/>
                    <a:pt x="152" y="95"/>
                    <a:pt x="152" y="95"/>
                  </a:cubicBezTo>
                  <a:lnTo>
                    <a:pt x="152" y="14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0492" y="4491338"/>
              <a:ext cx="45561" cy="80187"/>
            </a:xfrm>
            <a:custGeom>
              <a:avLst/>
              <a:gdLst>
                <a:gd name="T0" fmla="*/ 98847844 w 21"/>
                <a:gd name="T1" fmla="*/ 159691327 h 37"/>
                <a:gd name="T2" fmla="*/ 61190593 w 21"/>
                <a:gd name="T3" fmla="*/ 159691327 h 37"/>
                <a:gd name="T4" fmla="*/ 61190593 w 21"/>
                <a:gd name="T5" fmla="*/ 0 h 37"/>
                <a:gd name="T6" fmla="*/ 42363052 w 21"/>
                <a:gd name="T7" fmla="*/ 0 h 37"/>
                <a:gd name="T8" fmla="*/ 37657251 w 21"/>
                <a:gd name="T9" fmla="*/ 14091240 h 37"/>
                <a:gd name="T10" fmla="*/ 28241311 w 21"/>
                <a:gd name="T11" fmla="*/ 18787597 h 37"/>
                <a:gd name="T12" fmla="*/ 18827541 w 21"/>
                <a:gd name="T13" fmla="*/ 23483955 h 37"/>
                <a:gd name="T14" fmla="*/ 0 w 21"/>
                <a:gd name="T15" fmla="*/ 23483955 h 37"/>
                <a:gd name="T16" fmla="*/ 0 w 21"/>
                <a:gd name="T17" fmla="*/ 42271552 h 37"/>
                <a:gd name="T18" fmla="*/ 37657251 w 21"/>
                <a:gd name="T19" fmla="*/ 42271552 h 37"/>
                <a:gd name="T20" fmla="*/ 37657251 w 21"/>
                <a:gd name="T21" fmla="*/ 159691327 h 37"/>
                <a:gd name="T22" fmla="*/ 0 w 21"/>
                <a:gd name="T23" fmla="*/ 159691327 h 37"/>
                <a:gd name="T24" fmla="*/ 0 w 21"/>
                <a:gd name="T25" fmla="*/ 173782567 h 37"/>
                <a:gd name="T26" fmla="*/ 98847844 w 21"/>
                <a:gd name="T27" fmla="*/ 173782567 h 37"/>
                <a:gd name="T28" fmla="*/ 98847844 w 21"/>
                <a:gd name="T29" fmla="*/ 159691327 h 3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" h="37">
                  <a:moveTo>
                    <a:pt x="21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2"/>
                    <a:pt x="8" y="3"/>
                  </a:cubicBezTo>
                  <a:cubicBezTo>
                    <a:pt x="8" y="3"/>
                    <a:pt x="7" y="4"/>
                    <a:pt x="6" y="4"/>
                  </a:cubicBez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1" y="37"/>
                    <a:pt x="21" y="37"/>
                    <a:pt x="21" y="37"/>
                  </a:cubicBezTo>
                  <a:lnTo>
                    <a:pt x="21" y="3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6590" y="4549656"/>
              <a:ext cx="53762" cy="82010"/>
            </a:xfrm>
            <a:custGeom>
              <a:avLst/>
              <a:gdLst>
                <a:gd name="T0" fmla="*/ 115614106 w 25"/>
                <a:gd name="T1" fmla="*/ 158359152 h 38"/>
                <a:gd name="T2" fmla="*/ 23121961 w 25"/>
                <a:gd name="T3" fmla="*/ 158359152 h 38"/>
                <a:gd name="T4" fmla="*/ 46246072 w 25"/>
                <a:gd name="T5" fmla="*/ 135072628 h 38"/>
                <a:gd name="T6" fmla="*/ 73993716 w 25"/>
                <a:gd name="T7" fmla="*/ 111783946 h 38"/>
                <a:gd name="T8" fmla="*/ 87866462 w 25"/>
                <a:gd name="T9" fmla="*/ 93152569 h 38"/>
                <a:gd name="T10" fmla="*/ 97115677 w 25"/>
                <a:gd name="T11" fmla="*/ 79180655 h 38"/>
                <a:gd name="T12" fmla="*/ 106364891 w 25"/>
                <a:gd name="T13" fmla="*/ 65206583 h 38"/>
                <a:gd name="T14" fmla="*/ 106364891 w 25"/>
                <a:gd name="T15" fmla="*/ 46577364 h 38"/>
                <a:gd name="T16" fmla="*/ 92492145 w 25"/>
                <a:gd name="T17" fmla="*/ 9314609 h 38"/>
                <a:gd name="T18" fmla="*/ 50869604 w 25"/>
                <a:gd name="T19" fmla="*/ 0 h 38"/>
                <a:gd name="T20" fmla="*/ 23121961 w 25"/>
                <a:gd name="T21" fmla="*/ 0 h 38"/>
                <a:gd name="T22" fmla="*/ 0 w 25"/>
                <a:gd name="T23" fmla="*/ 9314609 h 38"/>
                <a:gd name="T24" fmla="*/ 0 w 25"/>
                <a:gd name="T25" fmla="*/ 32603291 h 38"/>
                <a:gd name="T26" fmla="*/ 4623532 w 25"/>
                <a:gd name="T27" fmla="*/ 32603291 h 38"/>
                <a:gd name="T28" fmla="*/ 27747643 w 25"/>
                <a:gd name="T29" fmla="*/ 23288682 h 38"/>
                <a:gd name="T30" fmla="*/ 50869604 w 25"/>
                <a:gd name="T31" fmla="*/ 18631377 h 38"/>
                <a:gd name="T32" fmla="*/ 73993716 w 25"/>
                <a:gd name="T33" fmla="*/ 27945987 h 38"/>
                <a:gd name="T34" fmla="*/ 83242930 w 25"/>
                <a:gd name="T35" fmla="*/ 46577364 h 38"/>
                <a:gd name="T36" fmla="*/ 73993716 w 25"/>
                <a:gd name="T37" fmla="*/ 74523350 h 38"/>
                <a:gd name="T38" fmla="*/ 46246072 w 25"/>
                <a:gd name="T39" fmla="*/ 111783946 h 38"/>
                <a:gd name="T40" fmla="*/ 23121961 w 25"/>
                <a:gd name="T41" fmla="*/ 130413165 h 38"/>
                <a:gd name="T42" fmla="*/ 0 w 25"/>
                <a:gd name="T43" fmla="*/ 153701847 h 38"/>
                <a:gd name="T44" fmla="*/ 0 w 25"/>
                <a:gd name="T45" fmla="*/ 176990529 h 38"/>
                <a:gd name="T46" fmla="*/ 115614106 w 25"/>
                <a:gd name="T47" fmla="*/ 176990529 h 38"/>
                <a:gd name="T48" fmla="*/ 115614106 w 25"/>
                <a:gd name="T49" fmla="*/ 158359152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" h="38">
                  <a:moveTo>
                    <a:pt x="25" y="34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8" y="31"/>
                    <a:pt x="10" y="29"/>
                  </a:cubicBezTo>
                  <a:cubicBezTo>
                    <a:pt x="12" y="27"/>
                    <a:pt x="14" y="26"/>
                    <a:pt x="16" y="24"/>
                  </a:cubicBezTo>
                  <a:cubicBezTo>
                    <a:pt x="17" y="23"/>
                    <a:pt x="18" y="21"/>
                    <a:pt x="19" y="20"/>
                  </a:cubicBezTo>
                  <a:cubicBezTo>
                    <a:pt x="20" y="19"/>
                    <a:pt x="20" y="18"/>
                    <a:pt x="21" y="17"/>
                  </a:cubicBezTo>
                  <a:cubicBezTo>
                    <a:pt x="22" y="16"/>
                    <a:pt x="22" y="15"/>
                    <a:pt x="23" y="14"/>
                  </a:cubicBezTo>
                  <a:cubicBezTo>
                    <a:pt x="23" y="13"/>
                    <a:pt x="23" y="11"/>
                    <a:pt x="23" y="10"/>
                  </a:cubicBezTo>
                  <a:cubicBezTo>
                    <a:pt x="23" y="7"/>
                    <a:pt x="22" y="4"/>
                    <a:pt x="20" y="2"/>
                  </a:cubicBezTo>
                  <a:cubicBezTo>
                    <a:pt x="18" y="1"/>
                    <a:pt x="15" y="0"/>
                    <a:pt x="11" y="0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1"/>
                    <a:pt x="2" y="1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4" y="5"/>
                    <a:pt x="6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3" y="4"/>
                    <a:pt x="15" y="5"/>
                    <a:pt x="16" y="6"/>
                  </a:cubicBezTo>
                  <a:cubicBezTo>
                    <a:pt x="17" y="7"/>
                    <a:pt x="18" y="8"/>
                    <a:pt x="18" y="10"/>
                  </a:cubicBezTo>
                  <a:cubicBezTo>
                    <a:pt x="18" y="12"/>
                    <a:pt x="18" y="14"/>
                    <a:pt x="16" y="16"/>
                  </a:cubicBezTo>
                  <a:cubicBezTo>
                    <a:pt x="15" y="18"/>
                    <a:pt x="13" y="20"/>
                    <a:pt x="10" y="24"/>
                  </a:cubicBezTo>
                  <a:cubicBezTo>
                    <a:pt x="8" y="25"/>
                    <a:pt x="7" y="27"/>
                    <a:pt x="5" y="28"/>
                  </a:cubicBezTo>
                  <a:cubicBezTo>
                    <a:pt x="3" y="30"/>
                    <a:pt x="1" y="31"/>
                    <a:pt x="0" y="3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5" y="38"/>
                    <a:pt x="25" y="38"/>
                    <a:pt x="25" y="38"/>
                  </a:cubicBezTo>
                  <a:lnTo>
                    <a:pt x="25" y="3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88927" y="4562413"/>
              <a:ext cx="53762" cy="82010"/>
            </a:xfrm>
            <a:custGeom>
              <a:avLst/>
              <a:gdLst>
                <a:gd name="T0" fmla="*/ 50869604 w 25"/>
                <a:gd name="T1" fmla="*/ 176990529 h 38"/>
                <a:gd name="T2" fmla="*/ 78617248 w 25"/>
                <a:gd name="T3" fmla="*/ 176990529 h 38"/>
                <a:gd name="T4" fmla="*/ 97115677 w 25"/>
                <a:gd name="T5" fmla="*/ 163018615 h 38"/>
                <a:gd name="T6" fmla="*/ 110990574 w 25"/>
                <a:gd name="T7" fmla="*/ 144387238 h 38"/>
                <a:gd name="T8" fmla="*/ 115614106 w 25"/>
                <a:gd name="T9" fmla="*/ 125755861 h 38"/>
                <a:gd name="T10" fmla="*/ 110990574 w 25"/>
                <a:gd name="T11" fmla="*/ 102467179 h 38"/>
                <a:gd name="T12" fmla="*/ 101741359 w 25"/>
                <a:gd name="T13" fmla="*/ 93152569 h 38"/>
                <a:gd name="T14" fmla="*/ 87866462 w 25"/>
                <a:gd name="T15" fmla="*/ 83837960 h 38"/>
                <a:gd name="T16" fmla="*/ 78617248 w 25"/>
                <a:gd name="T17" fmla="*/ 79180655 h 38"/>
                <a:gd name="T18" fmla="*/ 78617248 w 25"/>
                <a:gd name="T19" fmla="*/ 79180655 h 38"/>
                <a:gd name="T20" fmla="*/ 101741359 w 25"/>
                <a:gd name="T21" fmla="*/ 65206583 h 38"/>
                <a:gd name="T22" fmla="*/ 110990574 w 25"/>
                <a:gd name="T23" fmla="*/ 41917901 h 38"/>
                <a:gd name="T24" fmla="*/ 106364891 w 25"/>
                <a:gd name="T25" fmla="*/ 23288682 h 38"/>
                <a:gd name="T26" fmla="*/ 92492145 w 25"/>
                <a:gd name="T27" fmla="*/ 9314609 h 38"/>
                <a:gd name="T28" fmla="*/ 78617248 w 25"/>
                <a:gd name="T29" fmla="*/ 0 h 38"/>
                <a:gd name="T30" fmla="*/ 55495287 w 25"/>
                <a:gd name="T31" fmla="*/ 0 h 38"/>
                <a:gd name="T32" fmla="*/ 27747643 w 25"/>
                <a:gd name="T33" fmla="*/ 0 h 38"/>
                <a:gd name="T34" fmla="*/ 4623532 w 25"/>
                <a:gd name="T35" fmla="*/ 9314609 h 38"/>
                <a:gd name="T36" fmla="*/ 4623532 w 25"/>
                <a:gd name="T37" fmla="*/ 32603291 h 38"/>
                <a:gd name="T38" fmla="*/ 4623532 w 25"/>
                <a:gd name="T39" fmla="*/ 32603291 h 38"/>
                <a:gd name="T40" fmla="*/ 27747643 w 25"/>
                <a:gd name="T41" fmla="*/ 23288682 h 38"/>
                <a:gd name="T42" fmla="*/ 55495287 w 25"/>
                <a:gd name="T43" fmla="*/ 18631377 h 38"/>
                <a:gd name="T44" fmla="*/ 64744501 w 25"/>
                <a:gd name="T45" fmla="*/ 18631377 h 38"/>
                <a:gd name="T46" fmla="*/ 78617248 w 25"/>
                <a:gd name="T47" fmla="*/ 23288682 h 38"/>
                <a:gd name="T48" fmla="*/ 83242930 w 25"/>
                <a:gd name="T49" fmla="*/ 32603291 h 38"/>
                <a:gd name="T50" fmla="*/ 87866462 w 25"/>
                <a:gd name="T51" fmla="*/ 41917901 h 38"/>
                <a:gd name="T52" fmla="*/ 78617248 w 25"/>
                <a:gd name="T53" fmla="*/ 65206583 h 38"/>
                <a:gd name="T54" fmla="*/ 46246072 w 25"/>
                <a:gd name="T55" fmla="*/ 69863887 h 38"/>
                <a:gd name="T56" fmla="*/ 41620390 w 25"/>
                <a:gd name="T57" fmla="*/ 69863887 h 38"/>
                <a:gd name="T58" fmla="*/ 41620390 w 25"/>
                <a:gd name="T59" fmla="*/ 93152569 h 38"/>
                <a:gd name="T60" fmla="*/ 50869604 w 25"/>
                <a:gd name="T61" fmla="*/ 93152569 h 38"/>
                <a:gd name="T62" fmla="*/ 64744501 w 25"/>
                <a:gd name="T63" fmla="*/ 93152569 h 38"/>
                <a:gd name="T64" fmla="*/ 78617248 w 25"/>
                <a:gd name="T65" fmla="*/ 97809874 h 38"/>
                <a:gd name="T66" fmla="*/ 87866462 w 25"/>
                <a:gd name="T67" fmla="*/ 107126642 h 38"/>
                <a:gd name="T68" fmla="*/ 92492145 w 25"/>
                <a:gd name="T69" fmla="*/ 121098556 h 38"/>
                <a:gd name="T70" fmla="*/ 87866462 w 25"/>
                <a:gd name="T71" fmla="*/ 139729933 h 38"/>
                <a:gd name="T72" fmla="*/ 78617248 w 25"/>
                <a:gd name="T73" fmla="*/ 149044542 h 38"/>
                <a:gd name="T74" fmla="*/ 64744501 w 25"/>
                <a:gd name="T75" fmla="*/ 158359152 h 38"/>
                <a:gd name="T76" fmla="*/ 50869604 w 25"/>
                <a:gd name="T77" fmla="*/ 158359152 h 38"/>
                <a:gd name="T78" fmla="*/ 23121961 w 25"/>
                <a:gd name="T79" fmla="*/ 153701847 h 38"/>
                <a:gd name="T80" fmla="*/ 0 w 25"/>
                <a:gd name="T81" fmla="*/ 144387238 h 38"/>
                <a:gd name="T82" fmla="*/ 0 w 25"/>
                <a:gd name="T83" fmla="*/ 144387238 h 38"/>
                <a:gd name="T84" fmla="*/ 0 w 25"/>
                <a:gd name="T85" fmla="*/ 167675919 h 38"/>
                <a:gd name="T86" fmla="*/ 23121961 w 25"/>
                <a:gd name="T87" fmla="*/ 176990529 h 38"/>
                <a:gd name="T88" fmla="*/ 50869604 w 25"/>
                <a:gd name="T89" fmla="*/ 176990529 h 3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5" h="38">
                  <a:moveTo>
                    <a:pt x="11" y="38"/>
                  </a:moveTo>
                  <a:cubicBezTo>
                    <a:pt x="13" y="38"/>
                    <a:pt x="15" y="38"/>
                    <a:pt x="17" y="38"/>
                  </a:cubicBezTo>
                  <a:cubicBezTo>
                    <a:pt x="18" y="37"/>
                    <a:pt x="20" y="36"/>
                    <a:pt x="21" y="35"/>
                  </a:cubicBezTo>
                  <a:cubicBezTo>
                    <a:pt x="22" y="34"/>
                    <a:pt x="23" y="33"/>
                    <a:pt x="24" y="31"/>
                  </a:cubicBezTo>
                  <a:cubicBezTo>
                    <a:pt x="24" y="30"/>
                    <a:pt x="25" y="28"/>
                    <a:pt x="25" y="27"/>
                  </a:cubicBezTo>
                  <a:cubicBezTo>
                    <a:pt x="25" y="25"/>
                    <a:pt x="24" y="24"/>
                    <a:pt x="24" y="22"/>
                  </a:cubicBezTo>
                  <a:cubicBezTo>
                    <a:pt x="23" y="21"/>
                    <a:pt x="23" y="20"/>
                    <a:pt x="22" y="20"/>
                  </a:cubicBezTo>
                  <a:cubicBezTo>
                    <a:pt x="21" y="19"/>
                    <a:pt x="20" y="19"/>
                    <a:pt x="19" y="18"/>
                  </a:cubicBezTo>
                  <a:cubicBezTo>
                    <a:pt x="18" y="18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9" y="17"/>
                    <a:pt x="20" y="16"/>
                    <a:pt x="22" y="14"/>
                  </a:cubicBezTo>
                  <a:cubicBezTo>
                    <a:pt x="23" y="12"/>
                    <a:pt x="24" y="11"/>
                    <a:pt x="24" y="9"/>
                  </a:cubicBezTo>
                  <a:cubicBezTo>
                    <a:pt x="24" y="7"/>
                    <a:pt x="24" y="6"/>
                    <a:pt x="23" y="5"/>
                  </a:cubicBezTo>
                  <a:cubicBezTo>
                    <a:pt x="22" y="3"/>
                    <a:pt x="21" y="2"/>
                    <a:pt x="20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5" y="0"/>
                    <a:pt x="14" y="0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1"/>
                    <a:pt x="2" y="1"/>
                    <a:pt x="1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3" y="6"/>
                    <a:pt x="5" y="5"/>
                    <a:pt x="6" y="5"/>
                  </a:cubicBezTo>
                  <a:cubicBezTo>
                    <a:pt x="8" y="4"/>
                    <a:pt x="10" y="4"/>
                    <a:pt x="12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5" y="4"/>
                    <a:pt x="16" y="5"/>
                    <a:pt x="17" y="5"/>
                  </a:cubicBezTo>
                  <a:cubicBezTo>
                    <a:pt x="17" y="5"/>
                    <a:pt x="18" y="6"/>
                    <a:pt x="18" y="7"/>
                  </a:cubicBezTo>
                  <a:cubicBezTo>
                    <a:pt x="19" y="7"/>
                    <a:pt x="19" y="8"/>
                    <a:pt x="19" y="9"/>
                  </a:cubicBezTo>
                  <a:cubicBezTo>
                    <a:pt x="19" y="11"/>
                    <a:pt x="18" y="13"/>
                    <a:pt x="17" y="14"/>
                  </a:cubicBezTo>
                  <a:cubicBezTo>
                    <a:pt x="15" y="15"/>
                    <a:pt x="13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20"/>
                    <a:pt x="13" y="20"/>
                    <a:pt x="14" y="20"/>
                  </a:cubicBezTo>
                  <a:cubicBezTo>
                    <a:pt x="16" y="20"/>
                    <a:pt x="16" y="20"/>
                    <a:pt x="17" y="21"/>
                  </a:cubicBezTo>
                  <a:cubicBezTo>
                    <a:pt x="18" y="21"/>
                    <a:pt x="19" y="22"/>
                    <a:pt x="19" y="23"/>
                  </a:cubicBezTo>
                  <a:cubicBezTo>
                    <a:pt x="19" y="24"/>
                    <a:pt x="20" y="25"/>
                    <a:pt x="20" y="26"/>
                  </a:cubicBezTo>
                  <a:cubicBezTo>
                    <a:pt x="20" y="28"/>
                    <a:pt x="19" y="29"/>
                    <a:pt x="19" y="30"/>
                  </a:cubicBezTo>
                  <a:cubicBezTo>
                    <a:pt x="19" y="31"/>
                    <a:pt x="18" y="31"/>
                    <a:pt x="17" y="32"/>
                  </a:cubicBezTo>
                  <a:cubicBezTo>
                    <a:pt x="17" y="33"/>
                    <a:pt x="16" y="33"/>
                    <a:pt x="14" y="34"/>
                  </a:cubicBezTo>
                  <a:cubicBezTo>
                    <a:pt x="13" y="34"/>
                    <a:pt x="12" y="34"/>
                    <a:pt x="11" y="34"/>
                  </a:cubicBezTo>
                  <a:cubicBezTo>
                    <a:pt x="9" y="34"/>
                    <a:pt x="7" y="34"/>
                    <a:pt x="5" y="33"/>
                  </a:cubicBezTo>
                  <a:cubicBezTo>
                    <a:pt x="4" y="33"/>
                    <a:pt x="2" y="32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7"/>
                    <a:pt x="3" y="37"/>
                    <a:pt x="5" y="38"/>
                  </a:cubicBezTo>
                  <a:cubicBezTo>
                    <a:pt x="7" y="38"/>
                    <a:pt x="9" y="38"/>
                    <a:pt x="11" y="3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80492" y="4207037"/>
              <a:ext cx="41005" cy="41005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8529" y="4217971"/>
              <a:ext cx="161286" cy="224160"/>
            </a:xfrm>
            <a:custGeom>
              <a:avLst/>
              <a:gdLst>
                <a:gd name="T0" fmla="*/ 166483710 w 75"/>
                <a:gd name="T1" fmla="*/ 455277582 h 104"/>
                <a:gd name="T2" fmla="*/ 166483710 w 75"/>
                <a:gd name="T3" fmla="*/ 250867371 h 104"/>
                <a:gd name="T4" fmla="*/ 180358607 w 75"/>
                <a:gd name="T5" fmla="*/ 250867371 h 104"/>
                <a:gd name="T6" fmla="*/ 180358607 w 75"/>
                <a:gd name="T7" fmla="*/ 455277582 h 104"/>
                <a:gd name="T8" fmla="*/ 180358607 w 75"/>
                <a:gd name="T9" fmla="*/ 455277582 h 104"/>
                <a:gd name="T10" fmla="*/ 203480568 w 75"/>
                <a:gd name="T11" fmla="*/ 483151015 h 104"/>
                <a:gd name="T12" fmla="*/ 231228212 w 75"/>
                <a:gd name="T13" fmla="*/ 455277582 h 104"/>
                <a:gd name="T14" fmla="*/ 231228212 w 75"/>
                <a:gd name="T15" fmla="*/ 148661188 h 104"/>
                <a:gd name="T16" fmla="*/ 337593103 w 75"/>
                <a:gd name="T17" fmla="*/ 37165297 h 104"/>
                <a:gd name="T18" fmla="*/ 337593103 w 75"/>
                <a:gd name="T19" fmla="*/ 37165297 h 104"/>
                <a:gd name="T20" fmla="*/ 337593103 w 75"/>
                <a:gd name="T21" fmla="*/ 37165297 h 104"/>
                <a:gd name="T22" fmla="*/ 337593103 w 75"/>
                <a:gd name="T23" fmla="*/ 9291863 h 104"/>
                <a:gd name="T24" fmla="*/ 314471142 w 75"/>
                <a:gd name="T25" fmla="*/ 9291863 h 104"/>
                <a:gd name="T26" fmla="*/ 314471142 w 75"/>
                <a:gd name="T27" fmla="*/ 9291863 h 104"/>
                <a:gd name="T28" fmla="*/ 240477426 w 75"/>
                <a:gd name="T29" fmla="*/ 78977603 h 104"/>
                <a:gd name="T30" fmla="*/ 106364891 w 75"/>
                <a:gd name="T31" fmla="*/ 78977603 h 104"/>
                <a:gd name="T32" fmla="*/ 36996858 w 75"/>
                <a:gd name="T33" fmla="*/ 9291863 h 104"/>
                <a:gd name="T34" fmla="*/ 36996858 w 75"/>
                <a:gd name="T35" fmla="*/ 9291863 h 104"/>
                <a:gd name="T36" fmla="*/ 9249214 w 75"/>
                <a:gd name="T37" fmla="*/ 9291863 h 104"/>
                <a:gd name="T38" fmla="*/ 9249214 w 75"/>
                <a:gd name="T39" fmla="*/ 37165297 h 104"/>
                <a:gd name="T40" fmla="*/ 9249214 w 75"/>
                <a:gd name="T41" fmla="*/ 37165297 h 104"/>
                <a:gd name="T42" fmla="*/ 9249214 w 75"/>
                <a:gd name="T43" fmla="*/ 37165297 h 104"/>
                <a:gd name="T44" fmla="*/ 115614106 w 75"/>
                <a:gd name="T45" fmla="*/ 148661188 h 104"/>
                <a:gd name="T46" fmla="*/ 115614106 w 75"/>
                <a:gd name="T47" fmla="*/ 455277582 h 104"/>
                <a:gd name="T48" fmla="*/ 143361749 w 75"/>
                <a:gd name="T49" fmla="*/ 483151015 h 104"/>
                <a:gd name="T50" fmla="*/ 166483710 w 75"/>
                <a:gd name="T51" fmla="*/ 455277582 h 1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75" h="104">
                  <a:moveTo>
                    <a:pt x="36" y="98"/>
                  </a:moveTo>
                  <a:cubicBezTo>
                    <a:pt x="36" y="54"/>
                    <a:pt x="36" y="54"/>
                    <a:pt x="36" y="54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39" y="101"/>
                    <a:pt x="41" y="104"/>
                    <a:pt x="44" y="104"/>
                  </a:cubicBezTo>
                  <a:cubicBezTo>
                    <a:pt x="47" y="104"/>
                    <a:pt x="50" y="101"/>
                    <a:pt x="50" y="98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5" y="6"/>
                    <a:pt x="75" y="3"/>
                    <a:pt x="73" y="2"/>
                  </a:cubicBezTo>
                  <a:cubicBezTo>
                    <a:pt x="72" y="0"/>
                    <a:pt x="69" y="0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0"/>
                    <a:pt x="4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101"/>
                    <a:pt x="28" y="104"/>
                    <a:pt x="31" y="104"/>
                  </a:cubicBezTo>
                  <a:cubicBezTo>
                    <a:pt x="34" y="104"/>
                    <a:pt x="36" y="101"/>
                    <a:pt x="36" y="9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3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68412" y="4308182"/>
              <a:ext cx="39183" cy="3736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3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97128" y="4334608"/>
              <a:ext cx="39183" cy="3644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05" name="组合 255出自【趣你的PPT】(微信:qunideppt)：最优质的PPT资源库"/>
          <p:cNvGrpSpPr>
            <a:grpSpLocks/>
          </p:cNvGrpSpPr>
          <p:nvPr/>
        </p:nvGrpSpPr>
        <p:grpSpPr bwMode="auto">
          <a:xfrm>
            <a:off x="3811588" y="4656138"/>
            <a:ext cx="338137" cy="190500"/>
            <a:chOff x="4019024" y="4429374"/>
            <a:chExt cx="304348" cy="172220"/>
          </a:xfrm>
        </p:grpSpPr>
        <p:sp>
          <p:nvSpPr>
            <p:cNvPr id="412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90099" y="4484959"/>
              <a:ext cx="61052" cy="6014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19024" y="4429374"/>
              <a:ext cx="304348" cy="172220"/>
            </a:xfrm>
            <a:custGeom>
              <a:avLst/>
              <a:gdLst>
                <a:gd name="T0" fmla="*/ 656934079 w 141"/>
                <a:gd name="T1" fmla="*/ 0 h 80"/>
                <a:gd name="T2" fmla="*/ 344774480 w 141"/>
                <a:gd name="T3" fmla="*/ 0 h 80"/>
                <a:gd name="T4" fmla="*/ 344774480 w 141"/>
                <a:gd name="T5" fmla="*/ 9269742 h 80"/>
                <a:gd name="T6" fmla="*/ 246931994 w 141"/>
                <a:gd name="T7" fmla="*/ 9269742 h 80"/>
                <a:gd name="T8" fmla="*/ 246931994 w 141"/>
                <a:gd name="T9" fmla="*/ 0 h 80"/>
                <a:gd name="T10" fmla="*/ 218977307 w 141"/>
                <a:gd name="T11" fmla="*/ 0 h 80"/>
                <a:gd name="T12" fmla="*/ 37272917 w 141"/>
                <a:gd name="T13" fmla="*/ 139031053 h 80"/>
                <a:gd name="T14" fmla="*/ 0 w 141"/>
                <a:gd name="T15" fmla="*/ 185373303 h 80"/>
                <a:gd name="T16" fmla="*/ 37272917 w 141"/>
                <a:gd name="T17" fmla="*/ 231717705 h 80"/>
                <a:gd name="T18" fmla="*/ 218977307 w 141"/>
                <a:gd name="T19" fmla="*/ 370746605 h 80"/>
                <a:gd name="T20" fmla="*/ 405341891 w 141"/>
                <a:gd name="T21" fmla="*/ 185373303 h 80"/>
                <a:gd name="T22" fmla="*/ 396023661 w 141"/>
                <a:gd name="T23" fmla="*/ 129761312 h 80"/>
                <a:gd name="T24" fmla="*/ 656934079 w 141"/>
                <a:gd name="T25" fmla="*/ 50977120 h 80"/>
                <a:gd name="T26" fmla="*/ 656934079 w 141"/>
                <a:gd name="T27" fmla="*/ 0 h 80"/>
                <a:gd name="T28" fmla="*/ 32612723 w 141"/>
                <a:gd name="T29" fmla="*/ 208545504 h 80"/>
                <a:gd name="T30" fmla="*/ 18636458 w 141"/>
                <a:gd name="T31" fmla="*/ 185373303 h 80"/>
                <a:gd name="T32" fmla="*/ 32612723 w 141"/>
                <a:gd name="T33" fmla="*/ 162201102 h 80"/>
                <a:gd name="T34" fmla="*/ 32612723 w 141"/>
                <a:gd name="T35" fmla="*/ 185373303 h 80"/>
                <a:gd name="T36" fmla="*/ 32612723 w 141"/>
                <a:gd name="T37" fmla="*/ 208545504 h 80"/>
                <a:gd name="T38" fmla="*/ 218977307 w 141"/>
                <a:gd name="T39" fmla="*/ 268792365 h 80"/>
                <a:gd name="T40" fmla="*/ 135113244 w 141"/>
                <a:gd name="T41" fmla="*/ 185373303 h 80"/>
                <a:gd name="T42" fmla="*/ 218977307 w 141"/>
                <a:gd name="T43" fmla="*/ 101956393 h 80"/>
                <a:gd name="T44" fmla="*/ 302841369 w 141"/>
                <a:gd name="T45" fmla="*/ 185373303 h 80"/>
                <a:gd name="T46" fmla="*/ 218977307 w 141"/>
                <a:gd name="T47" fmla="*/ 268792365 h 8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1" h="80">
                  <a:moveTo>
                    <a:pt x="141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28" y="0"/>
                    <a:pt x="13" y="13"/>
                    <a:pt x="8" y="30"/>
                  </a:cubicBezTo>
                  <a:cubicBezTo>
                    <a:pt x="3" y="31"/>
                    <a:pt x="0" y="35"/>
                    <a:pt x="0" y="40"/>
                  </a:cubicBezTo>
                  <a:cubicBezTo>
                    <a:pt x="0" y="45"/>
                    <a:pt x="3" y="49"/>
                    <a:pt x="8" y="50"/>
                  </a:cubicBezTo>
                  <a:cubicBezTo>
                    <a:pt x="13" y="67"/>
                    <a:pt x="28" y="80"/>
                    <a:pt x="47" y="80"/>
                  </a:cubicBezTo>
                  <a:cubicBezTo>
                    <a:pt x="69" y="80"/>
                    <a:pt x="87" y="62"/>
                    <a:pt x="87" y="40"/>
                  </a:cubicBezTo>
                  <a:cubicBezTo>
                    <a:pt x="87" y="36"/>
                    <a:pt x="86" y="32"/>
                    <a:pt x="85" y="28"/>
                  </a:cubicBezTo>
                  <a:cubicBezTo>
                    <a:pt x="141" y="11"/>
                    <a:pt x="141" y="11"/>
                    <a:pt x="141" y="11"/>
                  </a:cubicBezTo>
                  <a:lnTo>
                    <a:pt x="141" y="0"/>
                  </a:lnTo>
                  <a:close/>
                  <a:moveTo>
                    <a:pt x="7" y="45"/>
                  </a:moveTo>
                  <a:cubicBezTo>
                    <a:pt x="5" y="44"/>
                    <a:pt x="4" y="42"/>
                    <a:pt x="4" y="40"/>
                  </a:cubicBezTo>
                  <a:cubicBezTo>
                    <a:pt x="4" y="38"/>
                    <a:pt x="5" y="36"/>
                    <a:pt x="7" y="35"/>
                  </a:cubicBezTo>
                  <a:cubicBezTo>
                    <a:pt x="7" y="37"/>
                    <a:pt x="7" y="38"/>
                    <a:pt x="7" y="40"/>
                  </a:cubicBezTo>
                  <a:cubicBezTo>
                    <a:pt x="7" y="42"/>
                    <a:pt x="7" y="44"/>
                    <a:pt x="7" y="45"/>
                  </a:cubicBezTo>
                  <a:close/>
                  <a:moveTo>
                    <a:pt x="47" y="58"/>
                  </a:moveTo>
                  <a:cubicBezTo>
                    <a:pt x="37" y="58"/>
                    <a:pt x="29" y="50"/>
                    <a:pt x="29" y="40"/>
                  </a:cubicBezTo>
                  <a:cubicBezTo>
                    <a:pt x="29" y="30"/>
                    <a:pt x="37" y="22"/>
                    <a:pt x="47" y="22"/>
                  </a:cubicBezTo>
                  <a:cubicBezTo>
                    <a:pt x="57" y="22"/>
                    <a:pt x="65" y="30"/>
                    <a:pt x="65" y="40"/>
                  </a:cubicBezTo>
                  <a:cubicBezTo>
                    <a:pt x="65" y="50"/>
                    <a:pt x="57" y="58"/>
                    <a:pt x="47" y="5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06" name="组合 257出自【趣你的PPT】(微信:qunideppt)：最优质的PPT资源库"/>
          <p:cNvGrpSpPr>
            <a:grpSpLocks/>
          </p:cNvGrpSpPr>
          <p:nvPr/>
        </p:nvGrpSpPr>
        <p:grpSpPr bwMode="auto">
          <a:xfrm>
            <a:off x="4530725" y="4519613"/>
            <a:ext cx="292100" cy="392112"/>
            <a:chOff x="4667813" y="4306359"/>
            <a:chExt cx="263342" cy="353554"/>
          </a:xfrm>
        </p:grpSpPr>
        <p:sp>
          <p:nvSpPr>
            <p:cNvPr id="41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7813" y="4377434"/>
              <a:ext cx="90211" cy="249674"/>
            </a:xfrm>
            <a:custGeom>
              <a:avLst/>
              <a:gdLst>
                <a:gd name="T0" fmla="*/ 193762489 w 42"/>
                <a:gd name="T1" fmla="*/ 148246090 h 116"/>
                <a:gd name="T2" fmla="*/ 143014505 w 42"/>
                <a:gd name="T3" fmla="*/ 60225243 h 116"/>
                <a:gd name="T4" fmla="*/ 143014505 w 42"/>
                <a:gd name="T5" fmla="*/ 23163721 h 116"/>
                <a:gd name="T6" fmla="*/ 119948412 w 42"/>
                <a:gd name="T7" fmla="*/ 0 h 116"/>
                <a:gd name="T8" fmla="*/ 96882318 w 42"/>
                <a:gd name="T9" fmla="*/ 0 h 116"/>
                <a:gd name="T10" fmla="*/ 69200429 w 42"/>
                <a:gd name="T11" fmla="*/ 23163721 h 116"/>
                <a:gd name="T12" fmla="*/ 73814077 w 42"/>
                <a:gd name="T13" fmla="*/ 60225243 h 116"/>
                <a:gd name="T14" fmla="*/ 0 w 42"/>
                <a:gd name="T15" fmla="*/ 291858144 h 116"/>
                <a:gd name="T16" fmla="*/ 92268670 w 42"/>
                <a:gd name="T17" fmla="*/ 537388847 h 116"/>
                <a:gd name="T18" fmla="*/ 129175708 w 42"/>
                <a:gd name="T19" fmla="*/ 537388847 h 116"/>
                <a:gd name="T20" fmla="*/ 161469098 w 42"/>
                <a:gd name="T21" fmla="*/ 518859162 h 116"/>
                <a:gd name="T22" fmla="*/ 143014505 w 42"/>
                <a:gd name="T23" fmla="*/ 361347154 h 116"/>
                <a:gd name="T24" fmla="*/ 193762489 w 42"/>
                <a:gd name="T25" fmla="*/ 148246090 h 1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2" h="116">
                  <a:moveTo>
                    <a:pt x="42" y="32"/>
                  </a:moveTo>
                  <a:cubicBezTo>
                    <a:pt x="39" y="23"/>
                    <a:pt x="35" y="16"/>
                    <a:pt x="31" y="13"/>
                  </a:cubicBezTo>
                  <a:cubicBezTo>
                    <a:pt x="32" y="11"/>
                    <a:pt x="31" y="7"/>
                    <a:pt x="31" y="5"/>
                  </a:cubicBezTo>
                  <a:cubicBezTo>
                    <a:pt x="31" y="2"/>
                    <a:pt x="29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5" y="2"/>
                    <a:pt x="15" y="5"/>
                  </a:cubicBezTo>
                  <a:cubicBezTo>
                    <a:pt x="15" y="7"/>
                    <a:pt x="15" y="11"/>
                    <a:pt x="16" y="13"/>
                  </a:cubicBezTo>
                  <a:cubicBezTo>
                    <a:pt x="7" y="20"/>
                    <a:pt x="0" y="40"/>
                    <a:pt x="0" y="63"/>
                  </a:cubicBezTo>
                  <a:cubicBezTo>
                    <a:pt x="0" y="92"/>
                    <a:pt x="7" y="116"/>
                    <a:pt x="20" y="116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0" y="116"/>
                    <a:pt x="33" y="114"/>
                    <a:pt x="35" y="112"/>
                  </a:cubicBezTo>
                  <a:cubicBezTo>
                    <a:pt x="32" y="103"/>
                    <a:pt x="31" y="91"/>
                    <a:pt x="31" y="78"/>
                  </a:cubicBezTo>
                  <a:cubicBezTo>
                    <a:pt x="31" y="58"/>
                    <a:pt x="35" y="41"/>
                    <a:pt x="42" y="3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2439" y="4306359"/>
              <a:ext cx="31892" cy="47384"/>
            </a:xfrm>
            <a:custGeom>
              <a:avLst/>
              <a:gdLst>
                <a:gd name="T0" fmla="*/ 31643242 w 15"/>
                <a:gd name="T1" fmla="*/ 97417196 h 22"/>
                <a:gd name="T2" fmla="*/ 67806644 w 15"/>
                <a:gd name="T3" fmla="*/ 69583404 h 22"/>
                <a:gd name="T4" fmla="*/ 67806644 w 15"/>
                <a:gd name="T5" fmla="*/ 60306909 h 22"/>
                <a:gd name="T6" fmla="*/ 67806644 w 15"/>
                <a:gd name="T7" fmla="*/ 60306909 h 22"/>
                <a:gd name="T8" fmla="*/ 67806644 w 15"/>
                <a:gd name="T9" fmla="*/ 32473117 h 22"/>
                <a:gd name="T10" fmla="*/ 31643242 w 15"/>
                <a:gd name="T11" fmla="*/ 0 h 22"/>
                <a:gd name="T12" fmla="*/ 0 w 15"/>
                <a:gd name="T13" fmla="*/ 32473117 h 22"/>
                <a:gd name="T14" fmla="*/ 0 w 15"/>
                <a:gd name="T15" fmla="*/ 60306909 h 22"/>
                <a:gd name="T16" fmla="*/ 0 w 15"/>
                <a:gd name="T17" fmla="*/ 60306909 h 22"/>
                <a:gd name="T18" fmla="*/ 0 w 15"/>
                <a:gd name="T19" fmla="*/ 69583404 h 22"/>
                <a:gd name="T20" fmla="*/ 31643242 w 15"/>
                <a:gd name="T21" fmla="*/ 97417196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" h="22">
                  <a:moveTo>
                    <a:pt x="7" y="21"/>
                  </a:moveTo>
                  <a:cubicBezTo>
                    <a:pt x="12" y="21"/>
                    <a:pt x="15" y="22"/>
                    <a:pt x="15" y="15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2"/>
                    <a:pt x="3" y="21"/>
                    <a:pt x="7" y="2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4262" y="4355566"/>
              <a:ext cx="28248" cy="1731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38211" y="4377434"/>
              <a:ext cx="92944" cy="249674"/>
            </a:xfrm>
            <a:custGeom>
              <a:avLst/>
              <a:gdLst>
                <a:gd name="T0" fmla="*/ 126144461 w 43"/>
                <a:gd name="T1" fmla="*/ 60225243 h 116"/>
                <a:gd name="T2" fmla="*/ 126144461 w 43"/>
                <a:gd name="T3" fmla="*/ 23163721 h 116"/>
                <a:gd name="T4" fmla="*/ 102785257 w 43"/>
                <a:gd name="T5" fmla="*/ 0 h 116"/>
                <a:gd name="T6" fmla="*/ 79423890 w 43"/>
                <a:gd name="T7" fmla="*/ 0 h 116"/>
                <a:gd name="T8" fmla="*/ 56064685 w 43"/>
                <a:gd name="T9" fmla="*/ 23163721 h 116"/>
                <a:gd name="T10" fmla="*/ 56064685 w 43"/>
                <a:gd name="T11" fmla="*/ 60225243 h 116"/>
                <a:gd name="T12" fmla="*/ 0 w 43"/>
                <a:gd name="T13" fmla="*/ 162143892 h 116"/>
                <a:gd name="T14" fmla="*/ 42047433 w 43"/>
                <a:gd name="T15" fmla="*/ 361347154 h 116"/>
                <a:gd name="T16" fmla="*/ 28032343 w 43"/>
                <a:gd name="T17" fmla="*/ 509593243 h 116"/>
                <a:gd name="T18" fmla="*/ 74752914 w 43"/>
                <a:gd name="T19" fmla="*/ 537388847 h 116"/>
                <a:gd name="T20" fmla="*/ 112129371 w 43"/>
                <a:gd name="T21" fmla="*/ 537388847 h 116"/>
                <a:gd name="T22" fmla="*/ 200897375 w 43"/>
                <a:gd name="T23" fmla="*/ 291858144 h 116"/>
                <a:gd name="T24" fmla="*/ 126144461 w 43"/>
                <a:gd name="T25" fmla="*/ 60225243 h 1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116">
                  <a:moveTo>
                    <a:pt x="27" y="13"/>
                  </a:moveTo>
                  <a:cubicBezTo>
                    <a:pt x="28" y="11"/>
                    <a:pt x="27" y="7"/>
                    <a:pt x="27" y="5"/>
                  </a:cubicBezTo>
                  <a:cubicBezTo>
                    <a:pt x="27" y="2"/>
                    <a:pt x="25" y="0"/>
                    <a:pt x="2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2" y="2"/>
                    <a:pt x="12" y="5"/>
                  </a:cubicBezTo>
                  <a:cubicBezTo>
                    <a:pt x="12" y="7"/>
                    <a:pt x="11" y="11"/>
                    <a:pt x="12" y="13"/>
                  </a:cubicBezTo>
                  <a:cubicBezTo>
                    <a:pt x="7" y="17"/>
                    <a:pt x="3" y="25"/>
                    <a:pt x="0" y="35"/>
                  </a:cubicBezTo>
                  <a:cubicBezTo>
                    <a:pt x="5" y="45"/>
                    <a:pt x="9" y="60"/>
                    <a:pt x="9" y="78"/>
                  </a:cubicBezTo>
                  <a:cubicBezTo>
                    <a:pt x="9" y="90"/>
                    <a:pt x="8" y="101"/>
                    <a:pt x="6" y="110"/>
                  </a:cubicBezTo>
                  <a:cubicBezTo>
                    <a:pt x="9" y="114"/>
                    <a:pt x="12" y="116"/>
                    <a:pt x="16" y="116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36" y="115"/>
                    <a:pt x="43" y="91"/>
                    <a:pt x="43" y="63"/>
                  </a:cubicBezTo>
                  <a:cubicBezTo>
                    <a:pt x="43" y="40"/>
                    <a:pt x="36" y="20"/>
                    <a:pt x="27" y="1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63725" y="4306359"/>
              <a:ext cx="32804" cy="47384"/>
            </a:xfrm>
            <a:custGeom>
              <a:avLst/>
              <a:gdLst>
                <a:gd name="T0" fmla="*/ 33479762 w 15"/>
                <a:gd name="T1" fmla="*/ 97417196 h 22"/>
                <a:gd name="T2" fmla="*/ 71740161 w 15"/>
                <a:gd name="T3" fmla="*/ 69583404 h 22"/>
                <a:gd name="T4" fmla="*/ 71740161 w 15"/>
                <a:gd name="T5" fmla="*/ 60306909 h 22"/>
                <a:gd name="T6" fmla="*/ 71740161 w 15"/>
                <a:gd name="T7" fmla="*/ 60306909 h 22"/>
                <a:gd name="T8" fmla="*/ 71740161 w 15"/>
                <a:gd name="T9" fmla="*/ 32473117 h 22"/>
                <a:gd name="T10" fmla="*/ 33479762 w 15"/>
                <a:gd name="T11" fmla="*/ 0 h 22"/>
                <a:gd name="T12" fmla="*/ 0 w 15"/>
                <a:gd name="T13" fmla="*/ 32473117 h 22"/>
                <a:gd name="T14" fmla="*/ 0 w 15"/>
                <a:gd name="T15" fmla="*/ 60306909 h 22"/>
                <a:gd name="T16" fmla="*/ 0 w 15"/>
                <a:gd name="T17" fmla="*/ 60306909 h 22"/>
                <a:gd name="T18" fmla="*/ 0 w 15"/>
                <a:gd name="T19" fmla="*/ 69583404 h 22"/>
                <a:gd name="T20" fmla="*/ 33479762 w 15"/>
                <a:gd name="T21" fmla="*/ 97417196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" h="22">
                  <a:moveTo>
                    <a:pt x="7" y="21"/>
                  </a:moveTo>
                  <a:cubicBezTo>
                    <a:pt x="12" y="21"/>
                    <a:pt x="15" y="22"/>
                    <a:pt x="15" y="15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3"/>
                    <a:pt x="12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2"/>
                    <a:pt x="3" y="21"/>
                    <a:pt x="7" y="2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866459" y="4355566"/>
              <a:ext cx="27337" cy="1731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8000" y="4407505"/>
              <a:ext cx="101145" cy="252408"/>
            </a:xfrm>
            <a:custGeom>
              <a:avLst/>
              <a:gdLst>
                <a:gd name="T0" fmla="*/ 143567795 w 47"/>
                <a:gd name="T1" fmla="*/ 60502413 h 117"/>
                <a:gd name="T2" fmla="*/ 143567795 w 47"/>
                <a:gd name="T3" fmla="*/ 27924523 h 117"/>
                <a:gd name="T4" fmla="*/ 120412046 w 47"/>
                <a:gd name="T5" fmla="*/ 0 h 117"/>
                <a:gd name="T6" fmla="*/ 97254146 w 47"/>
                <a:gd name="T7" fmla="*/ 0 h 117"/>
                <a:gd name="T8" fmla="*/ 74098397 w 47"/>
                <a:gd name="T9" fmla="*/ 27924523 h 117"/>
                <a:gd name="T10" fmla="*/ 74098397 w 47"/>
                <a:gd name="T11" fmla="*/ 60502413 h 117"/>
                <a:gd name="T12" fmla="*/ 0 w 47"/>
                <a:gd name="T13" fmla="*/ 293207488 h 117"/>
                <a:gd name="T14" fmla="*/ 92622996 w 47"/>
                <a:gd name="T15" fmla="*/ 544528192 h 117"/>
                <a:gd name="T16" fmla="*/ 129674346 w 47"/>
                <a:gd name="T17" fmla="*/ 544528192 h 117"/>
                <a:gd name="T18" fmla="*/ 217666192 w 47"/>
                <a:gd name="T19" fmla="*/ 293207488 h 117"/>
                <a:gd name="T20" fmla="*/ 143567795 w 47"/>
                <a:gd name="T21" fmla="*/ 60502413 h 1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7" h="117">
                  <a:moveTo>
                    <a:pt x="31" y="13"/>
                  </a:moveTo>
                  <a:cubicBezTo>
                    <a:pt x="32" y="11"/>
                    <a:pt x="31" y="8"/>
                    <a:pt x="31" y="6"/>
                  </a:cubicBezTo>
                  <a:cubicBezTo>
                    <a:pt x="31" y="3"/>
                    <a:pt x="29" y="0"/>
                    <a:pt x="2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6" y="3"/>
                    <a:pt x="16" y="6"/>
                  </a:cubicBezTo>
                  <a:cubicBezTo>
                    <a:pt x="16" y="8"/>
                    <a:pt x="15" y="11"/>
                    <a:pt x="16" y="13"/>
                  </a:cubicBezTo>
                  <a:cubicBezTo>
                    <a:pt x="7" y="20"/>
                    <a:pt x="0" y="40"/>
                    <a:pt x="0" y="63"/>
                  </a:cubicBezTo>
                  <a:cubicBezTo>
                    <a:pt x="0" y="93"/>
                    <a:pt x="7" y="117"/>
                    <a:pt x="20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40" y="115"/>
                    <a:pt x="47" y="92"/>
                    <a:pt x="47" y="63"/>
                  </a:cubicBezTo>
                  <a:cubicBezTo>
                    <a:pt x="47" y="40"/>
                    <a:pt x="40" y="20"/>
                    <a:pt x="31" y="1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1715" y="4336430"/>
              <a:ext cx="32804" cy="50117"/>
            </a:xfrm>
            <a:custGeom>
              <a:avLst/>
              <a:gdLst>
                <a:gd name="T0" fmla="*/ 33479762 w 15"/>
                <a:gd name="T1" fmla="*/ 99708861 h 23"/>
                <a:gd name="T2" fmla="*/ 71740161 w 15"/>
                <a:gd name="T3" fmla="*/ 71220615 h 23"/>
                <a:gd name="T4" fmla="*/ 71740161 w 15"/>
                <a:gd name="T5" fmla="*/ 66472574 h 23"/>
                <a:gd name="T6" fmla="*/ 71740161 w 15"/>
                <a:gd name="T7" fmla="*/ 66472574 h 23"/>
                <a:gd name="T8" fmla="*/ 71740161 w 15"/>
                <a:gd name="T9" fmla="*/ 37984328 h 23"/>
                <a:gd name="T10" fmla="*/ 33479762 w 15"/>
                <a:gd name="T11" fmla="*/ 0 h 23"/>
                <a:gd name="T12" fmla="*/ 0 w 15"/>
                <a:gd name="T13" fmla="*/ 37984328 h 23"/>
                <a:gd name="T14" fmla="*/ 0 w 15"/>
                <a:gd name="T15" fmla="*/ 66472574 h 23"/>
                <a:gd name="T16" fmla="*/ 0 w 15"/>
                <a:gd name="T17" fmla="*/ 66472574 h 23"/>
                <a:gd name="T18" fmla="*/ 0 w 15"/>
                <a:gd name="T19" fmla="*/ 71220615 h 23"/>
                <a:gd name="T20" fmla="*/ 33479762 w 15"/>
                <a:gd name="T21" fmla="*/ 99708861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" h="23">
                  <a:moveTo>
                    <a:pt x="7" y="21"/>
                  </a:moveTo>
                  <a:cubicBezTo>
                    <a:pt x="12" y="21"/>
                    <a:pt x="15" y="23"/>
                    <a:pt x="15" y="15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4"/>
                    <a:pt x="12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3" y="21"/>
                    <a:pt x="7" y="2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84449" y="4386547"/>
              <a:ext cx="27337" cy="1913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07" name="出自【趣你的PPT】(微信:qunideppt)：最优质的PPT资源库"/>
          <p:cNvSpPr>
            <a:spLocks/>
          </p:cNvSpPr>
          <p:nvPr/>
        </p:nvSpPr>
        <p:spPr bwMode="auto">
          <a:xfrm>
            <a:off x="5367338" y="4605338"/>
            <a:ext cx="76200" cy="141287"/>
          </a:xfrm>
          <a:custGeom>
            <a:avLst/>
            <a:gdLst>
              <a:gd name="T0" fmla="*/ 112771238 w 32"/>
              <a:gd name="T1" fmla="*/ 0 h 59"/>
              <a:gd name="T2" fmla="*/ 78940819 w 32"/>
              <a:gd name="T3" fmla="*/ 0 h 59"/>
              <a:gd name="T4" fmla="*/ 73302019 w 32"/>
              <a:gd name="T5" fmla="*/ 22962730 h 59"/>
              <a:gd name="T6" fmla="*/ 56385619 w 32"/>
              <a:gd name="T7" fmla="*/ 40185375 h 59"/>
              <a:gd name="T8" fmla="*/ 28194000 w 32"/>
              <a:gd name="T9" fmla="*/ 45927854 h 59"/>
              <a:gd name="T10" fmla="*/ 0 w 32"/>
              <a:gd name="T11" fmla="*/ 45927854 h 59"/>
              <a:gd name="T12" fmla="*/ 0 w 32"/>
              <a:gd name="T13" fmla="*/ 80373145 h 59"/>
              <a:gd name="T14" fmla="*/ 67663219 w 32"/>
              <a:gd name="T15" fmla="*/ 80373145 h 59"/>
              <a:gd name="T16" fmla="*/ 67663219 w 32"/>
              <a:gd name="T17" fmla="*/ 304267541 h 59"/>
              <a:gd name="T18" fmla="*/ 0 w 32"/>
              <a:gd name="T19" fmla="*/ 304267541 h 59"/>
              <a:gd name="T20" fmla="*/ 0 w 32"/>
              <a:gd name="T21" fmla="*/ 338712833 h 59"/>
              <a:gd name="T22" fmla="*/ 180434456 w 32"/>
              <a:gd name="T23" fmla="*/ 338712833 h 59"/>
              <a:gd name="T24" fmla="*/ 180434456 w 32"/>
              <a:gd name="T25" fmla="*/ 304267541 h 59"/>
              <a:gd name="T26" fmla="*/ 112771238 w 32"/>
              <a:gd name="T27" fmla="*/ 304267541 h 59"/>
              <a:gd name="T28" fmla="*/ 112771238 w 32"/>
              <a:gd name="T29" fmla="*/ 0 h 5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32" h="59">
                <a:moveTo>
                  <a:pt x="20" y="0"/>
                </a:moveTo>
                <a:cubicBezTo>
                  <a:pt x="14" y="0"/>
                  <a:pt x="14" y="0"/>
                  <a:pt x="14" y="0"/>
                </a:cubicBezTo>
                <a:cubicBezTo>
                  <a:pt x="14" y="2"/>
                  <a:pt x="13" y="3"/>
                  <a:pt x="13" y="4"/>
                </a:cubicBezTo>
                <a:cubicBezTo>
                  <a:pt x="12" y="5"/>
                  <a:pt x="11" y="6"/>
                  <a:pt x="10" y="7"/>
                </a:cubicBezTo>
                <a:cubicBezTo>
                  <a:pt x="9" y="7"/>
                  <a:pt x="7" y="8"/>
                  <a:pt x="5" y="8"/>
                </a:cubicBezTo>
                <a:cubicBezTo>
                  <a:pt x="4" y="8"/>
                  <a:pt x="2" y="8"/>
                  <a:pt x="0" y="8"/>
                </a:cubicBezTo>
                <a:cubicBezTo>
                  <a:pt x="0" y="14"/>
                  <a:pt x="0" y="14"/>
                  <a:pt x="0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53"/>
                  <a:pt x="12" y="53"/>
                  <a:pt x="12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9"/>
                  <a:pt x="0" y="59"/>
                  <a:pt x="0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32" y="53"/>
                  <a:pt x="32" y="53"/>
                  <a:pt x="32" y="53"/>
                </a:cubicBezTo>
                <a:cubicBezTo>
                  <a:pt x="20" y="53"/>
                  <a:pt x="20" y="53"/>
                  <a:pt x="20" y="53"/>
                </a:cubicBezTo>
                <a:lnTo>
                  <a:pt x="2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45100" y="4516438"/>
            <a:ext cx="349250" cy="468312"/>
          </a:xfrm>
          <a:custGeom>
            <a:avLst/>
            <a:gdLst>
              <a:gd name="T0" fmla="*/ 645325491 w 146"/>
              <a:gd name="T1" fmla="*/ 672880717 h 196"/>
              <a:gd name="T2" fmla="*/ 651037882 w 146"/>
              <a:gd name="T3" fmla="*/ 667177346 h 196"/>
              <a:gd name="T4" fmla="*/ 696722652 w 146"/>
              <a:gd name="T5" fmla="*/ 536023703 h 196"/>
              <a:gd name="T6" fmla="*/ 713857432 w 146"/>
              <a:gd name="T7" fmla="*/ 478999549 h 196"/>
              <a:gd name="T8" fmla="*/ 759542202 w 146"/>
              <a:gd name="T9" fmla="*/ 370654612 h 196"/>
              <a:gd name="T10" fmla="*/ 679590265 w 146"/>
              <a:gd name="T11" fmla="*/ 239498580 h 196"/>
              <a:gd name="T12" fmla="*/ 668170269 w 146"/>
              <a:gd name="T13" fmla="*/ 228094227 h 196"/>
              <a:gd name="T14" fmla="*/ 628193104 w 146"/>
              <a:gd name="T15" fmla="*/ 119749290 h 196"/>
              <a:gd name="T16" fmla="*/ 525398783 w 146"/>
              <a:gd name="T17" fmla="*/ 74131878 h 196"/>
              <a:gd name="T18" fmla="*/ 394049685 w 146"/>
              <a:gd name="T19" fmla="*/ 0 h 196"/>
              <a:gd name="T20" fmla="*/ 262698195 w 146"/>
              <a:gd name="T21" fmla="*/ 74131878 h 196"/>
              <a:gd name="T22" fmla="*/ 102794322 w 146"/>
              <a:gd name="T23" fmla="*/ 108344937 h 196"/>
              <a:gd name="T24" fmla="*/ 68529548 w 146"/>
              <a:gd name="T25" fmla="*/ 262309675 h 196"/>
              <a:gd name="T26" fmla="*/ 62819550 w 146"/>
              <a:gd name="T27" fmla="*/ 268010657 h 196"/>
              <a:gd name="T28" fmla="*/ 0 w 146"/>
              <a:gd name="T29" fmla="*/ 393463318 h 196"/>
              <a:gd name="T30" fmla="*/ 51397161 w 146"/>
              <a:gd name="T31" fmla="*/ 507511626 h 196"/>
              <a:gd name="T32" fmla="*/ 62819550 w 146"/>
              <a:gd name="T33" fmla="*/ 536023703 h 196"/>
              <a:gd name="T34" fmla="*/ 102794322 w 146"/>
              <a:gd name="T35" fmla="*/ 667177346 h 196"/>
              <a:gd name="T36" fmla="*/ 137061488 w 146"/>
              <a:gd name="T37" fmla="*/ 689986052 h 196"/>
              <a:gd name="T38" fmla="*/ 34264774 w 146"/>
              <a:gd name="T39" fmla="*/ 952295727 h 196"/>
              <a:gd name="T40" fmla="*/ 182746259 w 146"/>
              <a:gd name="T41" fmla="*/ 923783650 h 196"/>
              <a:gd name="T42" fmla="*/ 245565808 w 146"/>
              <a:gd name="T43" fmla="*/ 1037831958 h 196"/>
              <a:gd name="T44" fmla="*/ 348362522 w 146"/>
              <a:gd name="T45" fmla="*/ 775522283 h 196"/>
              <a:gd name="T46" fmla="*/ 388337295 w 146"/>
              <a:gd name="T47" fmla="*/ 781225654 h 196"/>
              <a:gd name="T48" fmla="*/ 439734455 w 146"/>
              <a:gd name="T49" fmla="*/ 769821301 h 196"/>
              <a:gd name="T50" fmla="*/ 628193104 w 146"/>
              <a:gd name="T51" fmla="*/ 1117664818 h 196"/>
              <a:gd name="T52" fmla="*/ 691012654 w 146"/>
              <a:gd name="T53" fmla="*/ 980807804 h 196"/>
              <a:gd name="T54" fmla="*/ 833784140 w 146"/>
              <a:gd name="T55" fmla="*/ 1009319881 h 196"/>
              <a:gd name="T56" fmla="*/ 645325491 w 146"/>
              <a:gd name="T57" fmla="*/ 672880717 h 196"/>
              <a:gd name="T58" fmla="*/ 376917298 w 146"/>
              <a:gd name="T59" fmla="*/ 672880717 h 196"/>
              <a:gd name="T60" fmla="*/ 97084324 w 146"/>
              <a:gd name="T61" fmla="*/ 399166689 h 196"/>
              <a:gd name="T62" fmla="*/ 376917298 w 146"/>
              <a:gd name="T63" fmla="*/ 119749290 h 196"/>
              <a:gd name="T64" fmla="*/ 656747880 w 146"/>
              <a:gd name="T65" fmla="*/ 399166689 h 196"/>
              <a:gd name="T66" fmla="*/ 376917298 w 146"/>
              <a:gd name="T67" fmla="*/ 672880717 h 19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46" h="196">
                <a:moveTo>
                  <a:pt x="113" y="118"/>
                </a:moveTo>
                <a:cubicBezTo>
                  <a:pt x="114" y="117"/>
                  <a:pt x="114" y="117"/>
                  <a:pt x="114" y="117"/>
                </a:cubicBezTo>
                <a:cubicBezTo>
                  <a:pt x="120" y="111"/>
                  <a:pt x="123" y="102"/>
                  <a:pt x="122" y="94"/>
                </a:cubicBezTo>
                <a:cubicBezTo>
                  <a:pt x="123" y="91"/>
                  <a:pt x="124" y="88"/>
                  <a:pt x="125" y="84"/>
                </a:cubicBezTo>
                <a:cubicBezTo>
                  <a:pt x="130" y="79"/>
                  <a:pt x="133" y="73"/>
                  <a:pt x="133" y="65"/>
                </a:cubicBezTo>
                <a:cubicBezTo>
                  <a:pt x="133" y="55"/>
                  <a:pt x="127" y="47"/>
                  <a:pt x="119" y="42"/>
                </a:cubicBezTo>
                <a:cubicBezTo>
                  <a:pt x="118" y="41"/>
                  <a:pt x="118" y="40"/>
                  <a:pt x="117" y="40"/>
                </a:cubicBezTo>
                <a:cubicBezTo>
                  <a:pt x="117" y="33"/>
                  <a:pt x="115" y="26"/>
                  <a:pt x="110" y="21"/>
                </a:cubicBezTo>
                <a:cubicBezTo>
                  <a:pt x="105" y="16"/>
                  <a:pt x="98" y="13"/>
                  <a:pt x="92" y="13"/>
                </a:cubicBezTo>
                <a:cubicBezTo>
                  <a:pt x="87" y="5"/>
                  <a:pt x="79" y="0"/>
                  <a:pt x="69" y="0"/>
                </a:cubicBezTo>
                <a:cubicBezTo>
                  <a:pt x="59" y="0"/>
                  <a:pt x="51" y="5"/>
                  <a:pt x="46" y="13"/>
                </a:cubicBezTo>
                <a:cubicBezTo>
                  <a:pt x="37" y="10"/>
                  <a:pt x="26" y="12"/>
                  <a:pt x="18" y="19"/>
                </a:cubicBezTo>
                <a:cubicBezTo>
                  <a:pt x="11" y="26"/>
                  <a:pt x="9" y="37"/>
                  <a:pt x="12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4" y="52"/>
                  <a:pt x="0" y="60"/>
                  <a:pt x="0" y="69"/>
                </a:cubicBezTo>
                <a:cubicBezTo>
                  <a:pt x="0" y="77"/>
                  <a:pt x="3" y="84"/>
                  <a:pt x="9" y="89"/>
                </a:cubicBezTo>
                <a:cubicBezTo>
                  <a:pt x="9" y="91"/>
                  <a:pt x="10" y="92"/>
                  <a:pt x="11" y="94"/>
                </a:cubicBezTo>
                <a:cubicBezTo>
                  <a:pt x="10" y="102"/>
                  <a:pt x="12" y="111"/>
                  <a:pt x="18" y="117"/>
                </a:cubicBezTo>
                <a:cubicBezTo>
                  <a:pt x="20" y="119"/>
                  <a:pt x="22" y="120"/>
                  <a:pt x="24" y="121"/>
                </a:cubicBezTo>
                <a:cubicBezTo>
                  <a:pt x="6" y="167"/>
                  <a:pt x="6" y="167"/>
                  <a:pt x="6" y="167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63" y="136"/>
                  <a:pt x="65" y="137"/>
                  <a:pt x="68" y="137"/>
                </a:cubicBezTo>
                <a:cubicBezTo>
                  <a:pt x="71" y="137"/>
                  <a:pt x="74" y="136"/>
                  <a:pt x="77" y="135"/>
                </a:cubicBezTo>
                <a:cubicBezTo>
                  <a:pt x="110" y="196"/>
                  <a:pt x="110" y="196"/>
                  <a:pt x="110" y="196"/>
                </a:cubicBezTo>
                <a:cubicBezTo>
                  <a:pt x="121" y="172"/>
                  <a:pt x="121" y="172"/>
                  <a:pt x="121" y="172"/>
                </a:cubicBezTo>
                <a:cubicBezTo>
                  <a:pt x="146" y="177"/>
                  <a:pt x="146" y="177"/>
                  <a:pt x="146" y="177"/>
                </a:cubicBezTo>
                <a:lnTo>
                  <a:pt x="113" y="118"/>
                </a:lnTo>
                <a:close/>
                <a:moveTo>
                  <a:pt x="66" y="118"/>
                </a:moveTo>
                <a:cubicBezTo>
                  <a:pt x="39" y="118"/>
                  <a:pt x="17" y="97"/>
                  <a:pt x="17" y="70"/>
                </a:cubicBezTo>
                <a:cubicBezTo>
                  <a:pt x="17" y="43"/>
                  <a:pt x="39" y="21"/>
                  <a:pt x="66" y="21"/>
                </a:cubicBezTo>
                <a:cubicBezTo>
                  <a:pt x="93" y="21"/>
                  <a:pt x="115" y="43"/>
                  <a:pt x="115" y="70"/>
                </a:cubicBezTo>
                <a:cubicBezTo>
                  <a:pt x="115" y="97"/>
                  <a:pt x="93" y="118"/>
                  <a:pt x="66" y="11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92813" y="4637088"/>
            <a:ext cx="401637" cy="271462"/>
          </a:xfrm>
          <a:custGeom>
            <a:avLst/>
            <a:gdLst>
              <a:gd name="T0" fmla="*/ 878980184 w 168"/>
              <a:gd name="T1" fmla="*/ 403052014 h 114"/>
              <a:gd name="T2" fmla="*/ 296797790 w 168"/>
              <a:gd name="T3" fmla="*/ 403052014 h 114"/>
              <a:gd name="T4" fmla="*/ 296797790 w 168"/>
              <a:gd name="T5" fmla="*/ 374667566 h 114"/>
              <a:gd name="T6" fmla="*/ 884686776 w 168"/>
              <a:gd name="T7" fmla="*/ 374667566 h 114"/>
              <a:gd name="T8" fmla="*/ 850442441 w 168"/>
              <a:gd name="T9" fmla="*/ 283839715 h 114"/>
              <a:gd name="T10" fmla="*/ 599304562 w 168"/>
              <a:gd name="T11" fmla="*/ 227070819 h 114"/>
              <a:gd name="T12" fmla="*/ 513688942 w 168"/>
              <a:gd name="T13" fmla="*/ 289516604 h 114"/>
              <a:gd name="T14" fmla="*/ 496566774 w 168"/>
              <a:gd name="T15" fmla="*/ 261132157 h 114"/>
              <a:gd name="T16" fmla="*/ 565057836 w 168"/>
              <a:gd name="T17" fmla="*/ 215717040 h 114"/>
              <a:gd name="T18" fmla="*/ 536520093 w 168"/>
              <a:gd name="T19" fmla="*/ 204363261 h 114"/>
              <a:gd name="T20" fmla="*/ 439488897 w 168"/>
              <a:gd name="T21" fmla="*/ 278162825 h 114"/>
              <a:gd name="T22" fmla="*/ 416660136 w 168"/>
              <a:gd name="T23" fmla="*/ 249778377 h 114"/>
              <a:gd name="T24" fmla="*/ 502273366 w 168"/>
              <a:gd name="T25" fmla="*/ 187334974 h 114"/>
              <a:gd name="T26" fmla="*/ 479444606 w 168"/>
              <a:gd name="T27" fmla="*/ 175981195 h 114"/>
              <a:gd name="T28" fmla="*/ 376704427 w 168"/>
              <a:gd name="T29" fmla="*/ 249778377 h 114"/>
              <a:gd name="T30" fmla="*/ 353875667 w 168"/>
              <a:gd name="T31" fmla="*/ 221393930 h 114"/>
              <a:gd name="T32" fmla="*/ 445197880 w 168"/>
              <a:gd name="T33" fmla="*/ 158950526 h 114"/>
              <a:gd name="T34" fmla="*/ 302506773 w 168"/>
              <a:gd name="T35" fmla="*/ 0 h 114"/>
              <a:gd name="T36" fmla="*/ 45662302 w 168"/>
              <a:gd name="T37" fmla="*/ 0 h 114"/>
              <a:gd name="T38" fmla="*/ 28537743 w 168"/>
              <a:gd name="T39" fmla="*/ 0 h 114"/>
              <a:gd name="T40" fmla="*/ 0 w 168"/>
              <a:gd name="T41" fmla="*/ 62445785 h 114"/>
              <a:gd name="T42" fmla="*/ 0 w 168"/>
              <a:gd name="T43" fmla="*/ 368990677 h 114"/>
              <a:gd name="T44" fmla="*/ 0 w 168"/>
              <a:gd name="T45" fmla="*/ 374667566 h 114"/>
              <a:gd name="T46" fmla="*/ 0 w 168"/>
              <a:gd name="T47" fmla="*/ 437113351 h 114"/>
              <a:gd name="T48" fmla="*/ 0 w 168"/>
              <a:gd name="T49" fmla="*/ 505233644 h 114"/>
              <a:gd name="T50" fmla="*/ 0 w 168"/>
              <a:gd name="T51" fmla="*/ 647153502 h 114"/>
              <a:gd name="T52" fmla="*/ 28537743 w 168"/>
              <a:gd name="T53" fmla="*/ 647153502 h 114"/>
              <a:gd name="T54" fmla="*/ 57075487 w 168"/>
              <a:gd name="T55" fmla="*/ 647153502 h 114"/>
              <a:gd name="T56" fmla="*/ 547935668 w 168"/>
              <a:gd name="T57" fmla="*/ 647153502 h 114"/>
              <a:gd name="T58" fmla="*/ 605011154 w 168"/>
              <a:gd name="T59" fmla="*/ 647153502 h 114"/>
              <a:gd name="T60" fmla="*/ 696333367 w 168"/>
              <a:gd name="T61" fmla="*/ 647153502 h 114"/>
              <a:gd name="T62" fmla="*/ 696333367 w 168"/>
              <a:gd name="T63" fmla="*/ 647153502 h 114"/>
              <a:gd name="T64" fmla="*/ 833317882 w 168"/>
              <a:gd name="T65" fmla="*/ 596061496 h 114"/>
              <a:gd name="T66" fmla="*/ 884686776 w 168"/>
              <a:gd name="T67" fmla="*/ 471172307 h 114"/>
              <a:gd name="T68" fmla="*/ 913224519 w 168"/>
              <a:gd name="T69" fmla="*/ 437113351 h 114"/>
              <a:gd name="T70" fmla="*/ 878980184 w 168"/>
              <a:gd name="T71" fmla="*/ 403052014 h 114"/>
              <a:gd name="T72" fmla="*/ 268260046 w 168"/>
              <a:gd name="T73" fmla="*/ 618769054 h 114"/>
              <a:gd name="T74" fmla="*/ 57075487 w 168"/>
              <a:gd name="T75" fmla="*/ 618769054 h 114"/>
              <a:gd name="T76" fmla="*/ 57075487 w 168"/>
              <a:gd name="T77" fmla="*/ 505233644 h 114"/>
              <a:gd name="T78" fmla="*/ 268260046 w 168"/>
              <a:gd name="T79" fmla="*/ 505233644 h 114"/>
              <a:gd name="T80" fmla="*/ 268260046 w 168"/>
              <a:gd name="T81" fmla="*/ 618769054 h 114"/>
              <a:gd name="T82" fmla="*/ 325335533 w 168"/>
              <a:gd name="T83" fmla="*/ 618769054 h 114"/>
              <a:gd name="T84" fmla="*/ 325335533 w 168"/>
              <a:gd name="T85" fmla="*/ 471172307 h 114"/>
              <a:gd name="T86" fmla="*/ 547935668 w 168"/>
              <a:gd name="T87" fmla="*/ 471172307 h 114"/>
              <a:gd name="T88" fmla="*/ 547935668 w 168"/>
              <a:gd name="T89" fmla="*/ 618769054 h 114"/>
              <a:gd name="T90" fmla="*/ 325335533 w 168"/>
              <a:gd name="T91" fmla="*/ 618769054 h 114"/>
              <a:gd name="T92" fmla="*/ 810486731 w 168"/>
              <a:gd name="T93" fmla="*/ 573356319 h 114"/>
              <a:gd name="T94" fmla="*/ 696333367 w 168"/>
              <a:gd name="T95" fmla="*/ 618769054 h 114"/>
              <a:gd name="T96" fmla="*/ 605011154 w 168"/>
              <a:gd name="T97" fmla="*/ 618769054 h 114"/>
              <a:gd name="T98" fmla="*/ 605011154 w 168"/>
              <a:gd name="T99" fmla="*/ 471172307 h 114"/>
              <a:gd name="T100" fmla="*/ 850442441 w 168"/>
              <a:gd name="T101" fmla="*/ 471172307 h 114"/>
              <a:gd name="T102" fmla="*/ 810486731 w 168"/>
              <a:gd name="T103" fmla="*/ 573356319 h 11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68" h="114">
                <a:moveTo>
                  <a:pt x="154" y="71"/>
                </a:moveTo>
                <a:cubicBezTo>
                  <a:pt x="52" y="71"/>
                  <a:pt x="52" y="71"/>
                  <a:pt x="52" y="71"/>
                </a:cubicBezTo>
                <a:cubicBezTo>
                  <a:pt x="52" y="66"/>
                  <a:pt x="52" y="66"/>
                  <a:pt x="52" y="66"/>
                </a:cubicBezTo>
                <a:cubicBezTo>
                  <a:pt x="155" y="66"/>
                  <a:pt x="155" y="66"/>
                  <a:pt x="155" y="66"/>
                </a:cubicBezTo>
                <a:cubicBezTo>
                  <a:pt x="155" y="66"/>
                  <a:pt x="168" y="53"/>
                  <a:pt x="149" y="50"/>
                </a:cubicBezTo>
                <a:cubicBezTo>
                  <a:pt x="149" y="50"/>
                  <a:pt x="128" y="48"/>
                  <a:pt x="105" y="40"/>
                </a:cubicBezTo>
                <a:cubicBezTo>
                  <a:pt x="90" y="51"/>
                  <a:pt x="90" y="51"/>
                  <a:pt x="90" y="51"/>
                </a:cubicBezTo>
                <a:cubicBezTo>
                  <a:pt x="87" y="46"/>
                  <a:pt x="87" y="46"/>
                  <a:pt x="87" y="46"/>
                </a:cubicBezTo>
                <a:cubicBezTo>
                  <a:pt x="99" y="38"/>
                  <a:pt x="99" y="38"/>
                  <a:pt x="99" y="38"/>
                </a:cubicBezTo>
                <a:cubicBezTo>
                  <a:pt x="97" y="37"/>
                  <a:pt x="96" y="37"/>
                  <a:pt x="94" y="36"/>
                </a:cubicBezTo>
                <a:cubicBezTo>
                  <a:pt x="77" y="49"/>
                  <a:pt x="77" y="49"/>
                  <a:pt x="77" y="49"/>
                </a:cubicBezTo>
                <a:cubicBezTo>
                  <a:pt x="73" y="44"/>
                  <a:pt x="73" y="44"/>
                  <a:pt x="73" y="44"/>
                </a:cubicBezTo>
                <a:cubicBezTo>
                  <a:pt x="88" y="33"/>
                  <a:pt x="88" y="33"/>
                  <a:pt x="88" y="33"/>
                </a:cubicBezTo>
                <a:cubicBezTo>
                  <a:pt x="87" y="33"/>
                  <a:pt x="85" y="32"/>
                  <a:pt x="84" y="31"/>
                </a:cubicBezTo>
                <a:cubicBezTo>
                  <a:pt x="66" y="44"/>
                  <a:pt x="66" y="44"/>
                  <a:pt x="66" y="44"/>
                </a:cubicBezTo>
                <a:cubicBezTo>
                  <a:pt x="62" y="39"/>
                  <a:pt x="62" y="39"/>
                  <a:pt x="62" y="39"/>
                </a:cubicBezTo>
                <a:cubicBezTo>
                  <a:pt x="78" y="28"/>
                  <a:pt x="78" y="28"/>
                  <a:pt x="78" y="28"/>
                </a:cubicBezTo>
                <a:cubicBezTo>
                  <a:pt x="60" y="29"/>
                  <a:pt x="57" y="5"/>
                  <a:pt x="53" y="0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7" y="0"/>
                  <a:pt x="5" y="0"/>
                </a:cubicBezTo>
                <a:cubicBezTo>
                  <a:pt x="3" y="1"/>
                  <a:pt x="0" y="3"/>
                  <a:pt x="0" y="11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114"/>
                  <a:pt x="0" y="114"/>
                  <a:pt x="0" y="114"/>
                </a:cubicBezTo>
                <a:cubicBezTo>
                  <a:pt x="5" y="114"/>
                  <a:pt x="5" y="114"/>
                  <a:pt x="5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3" y="114"/>
                  <a:pt x="137" y="114"/>
                  <a:pt x="146" y="105"/>
                </a:cubicBezTo>
                <a:cubicBezTo>
                  <a:pt x="152" y="99"/>
                  <a:pt x="155" y="92"/>
                  <a:pt x="155" y="83"/>
                </a:cubicBezTo>
                <a:cubicBezTo>
                  <a:pt x="158" y="82"/>
                  <a:pt x="160" y="80"/>
                  <a:pt x="160" y="77"/>
                </a:cubicBezTo>
                <a:cubicBezTo>
                  <a:pt x="160" y="74"/>
                  <a:pt x="157" y="71"/>
                  <a:pt x="154" y="71"/>
                </a:cubicBezTo>
                <a:close/>
                <a:moveTo>
                  <a:pt x="47" y="109"/>
                </a:moveTo>
                <a:cubicBezTo>
                  <a:pt x="10" y="109"/>
                  <a:pt x="10" y="109"/>
                  <a:pt x="10" y="109"/>
                </a:cubicBezTo>
                <a:cubicBezTo>
                  <a:pt x="10" y="89"/>
                  <a:pt x="10" y="89"/>
                  <a:pt x="10" y="89"/>
                </a:cubicBezTo>
                <a:cubicBezTo>
                  <a:pt x="47" y="89"/>
                  <a:pt x="47" y="89"/>
                  <a:pt x="47" y="89"/>
                </a:cubicBezTo>
                <a:lnTo>
                  <a:pt x="47" y="109"/>
                </a:lnTo>
                <a:close/>
                <a:moveTo>
                  <a:pt x="57" y="109"/>
                </a:moveTo>
                <a:cubicBezTo>
                  <a:pt x="57" y="83"/>
                  <a:pt x="57" y="83"/>
                  <a:pt x="57" y="83"/>
                </a:cubicBezTo>
                <a:cubicBezTo>
                  <a:pt x="96" y="83"/>
                  <a:pt x="96" y="83"/>
                  <a:pt x="96" y="83"/>
                </a:cubicBezTo>
                <a:cubicBezTo>
                  <a:pt x="96" y="109"/>
                  <a:pt x="96" y="109"/>
                  <a:pt x="96" y="109"/>
                </a:cubicBezTo>
                <a:lnTo>
                  <a:pt x="57" y="109"/>
                </a:lnTo>
                <a:close/>
                <a:moveTo>
                  <a:pt x="142" y="101"/>
                </a:moveTo>
                <a:cubicBezTo>
                  <a:pt x="135" y="108"/>
                  <a:pt x="122" y="109"/>
                  <a:pt x="122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106" y="83"/>
                  <a:pt x="106" y="83"/>
                  <a:pt x="106" y="83"/>
                </a:cubicBezTo>
                <a:cubicBezTo>
                  <a:pt x="149" y="83"/>
                  <a:pt x="149" y="83"/>
                  <a:pt x="149" y="83"/>
                </a:cubicBezTo>
                <a:cubicBezTo>
                  <a:pt x="149" y="90"/>
                  <a:pt x="147" y="96"/>
                  <a:pt x="142" y="10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10" name="组合 474出自【趣你的PPT】(微信:qunideppt)：最优质的PPT资源库"/>
          <p:cNvGrpSpPr>
            <a:grpSpLocks/>
          </p:cNvGrpSpPr>
          <p:nvPr/>
        </p:nvGrpSpPr>
        <p:grpSpPr bwMode="auto">
          <a:xfrm>
            <a:off x="6715125" y="4730750"/>
            <a:ext cx="460375" cy="180975"/>
            <a:chOff x="6636961" y="4497716"/>
            <a:chExt cx="415517" cy="162198"/>
          </a:xfrm>
        </p:grpSpPr>
        <p:sp>
          <p:nvSpPr>
            <p:cNvPr id="412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6961" y="4515029"/>
              <a:ext cx="39183" cy="13212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4344" y="4497716"/>
              <a:ext cx="318927" cy="162198"/>
            </a:xfrm>
            <a:custGeom>
              <a:avLst/>
              <a:gdLst>
                <a:gd name="T0" fmla="*/ 254909239 w 350"/>
                <a:gd name="T1" fmla="*/ 61444794 h 178"/>
                <a:gd name="T2" fmla="*/ 37364576 w 350"/>
                <a:gd name="T3" fmla="*/ 61444794 h 178"/>
                <a:gd name="T4" fmla="*/ 37364576 w 350"/>
                <a:gd name="T5" fmla="*/ 4151540 h 178"/>
                <a:gd name="T6" fmla="*/ 0 w 350"/>
                <a:gd name="T7" fmla="*/ 4151540 h 178"/>
                <a:gd name="T8" fmla="*/ 0 w 350"/>
                <a:gd name="T9" fmla="*/ 147798827 h 178"/>
                <a:gd name="T10" fmla="*/ 37364576 w 350"/>
                <a:gd name="T11" fmla="*/ 147798827 h 178"/>
                <a:gd name="T12" fmla="*/ 37364576 w 350"/>
                <a:gd name="T13" fmla="*/ 80542242 h 178"/>
                <a:gd name="T14" fmla="*/ 254909239 w 350"/>
                <a:gd name="T15" fmla="*/ 80542242 h 178"/>
                <a:gd name="T16" fmla="*/ 254909239 w 350"/>
                <a:gd name="T17" fmla="*/ 143647287 h 178"/>
                <a:gd name="T18" fmla="*/ 290612661 w 350"/>
                <a:gd name="T19" fmla="*/ 143647287 h 178"/>
                <a:gd name="T20" fmla="*/ 290612661 w 350"/>
                <a:gd name="T21" fmla="*/ 0 h 178"/>
                <a:gd name="T22" fmla="*/ 254909239 w 350"/>
                <a:gd name="T23" fmla="*/ 0 h 178"/>
                <a:gd name="T24" fmla="*/ 254909239 w 350"/>
                <a:gd name="T25" fmla="*/ 61444794 h 1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0" h="178">
                  <a:moveTo>
                    <a:pt x="307" y="74"/>
                  </a:moveTo>
                  <a:lnTo>
                    <a:pt x="45" y="74"/>
                  </a:lnTo>
                  <a:lnTo>
                    <a:pt x="45" y="5"/>
                  </a:lnTo>
                  <a:lnTo>
                    <a:pt x="0" y="5"/>
                  </a:lnTo>
                  <a:lnTo>
                    <a:pt x="0" y="178"/>
                  </a:lnTo>
                  <a:lnTo>
                    <a:pt x="45" y="178"/>
                  </a:lnTo>
                  <a:lnTo>
                    <a:pt x="45" y="97"/>
                  </a:lnTo>
                  <a:lnTo>
                    <a:pt x="307" y="97"/>
                  </a:lnTo>
                  <a:lnTo>
                    <a:pt x="307" y="173"/>
                  </a:lnTo>
                  <a:lnTo>
                    <a:pt x="350" y="173"/>
                  </a:lnTo>
                  <a:lnTo>
                    <a:pt x="350" y="0"/>
                  </a:lnTo>
                  <a:lnTo>
                    <a:pt x="307" y="0"/>
                  </a:lnTo>
                  <a:lnTo>
                    <a:pt x="307" y="7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11473" y="4511384"/>
              <a:ext cx="41005" cy="13121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54913" y="4684713"/>
            <a:ext cx="392112" cy="227012"/>
          </a:xfrm>
          <a:custGeom>
            <a:avLst/>
            <a:gdLst>
              <a:gd name="T0" fmla="*/ 628634437 w 164"/>
              <a:gd name="T1" fmla="*/ 0 h 95"/>
              <a:gd name="T2" fmla="*/ 314316023 w 164"/>
              <a:gd name="T3" fmla="*/ 228715785 h 95"/>
              <a:gd name="T4" fmla="*/ 0 w 164"/>
              <a:gd name="T5" fmla="*/ 543201482 h 95"/>
              <a:gd name="T6" fmla="*/ 628634437 w 164"/>
              <a:gd name="T7" fmla="*/ 543201482 h 95"/>
              <a:gd name="T8" fmla="*/ 937236144 w 164"/>
              <a:gd name="T9" fmla="*/ 228715785 h 95"/>
              <a:gd name="T10" fmla="*/ 228594123 w 164"/>
              <a:gd name="T11" fmla="*/ 474586508 h 95"/>
              <a:gd name="T12" fmla="*/ 108581551 w 164"/>
              <a:gd name="T13" fmla="*/ 451715646 h 95"/>
              <a:gd name="T14" fmla="*/ 154300854 w 164"/>
              <a:gd name="T15" fmla="*/ 405971534 h 95"/>
              <a:gd name="T16" fmla="*/ 194305842 w 164"/>
              <a:gd name="T17" fmla="*/ 343074872 h 95"/>
              <a:gd name="T18" fmla="*/ 160015169 w 164"/>
              <a:gd name="T19" fmla="*/ 308767385 h 95"/>
              <a:gd name="T20" fmla="*/ 114298257 w 164"/>
              <a:gd name="T21" fmla="*/ 325919934 h 95"/>
              <a:gd name="T22" fmla="*/ 108581551 w 164"/>
              <a:gd name="T23" fmla="*/ 303049072 h 95"/>
              <a:gd name="T24" fmla="*/ 160015169 w 164"/>
              <a:gd name="T25" fmla="*/ 291612446 h 95"/>
              <a:gd name="T26" fmla="*/ 222879808 w 164"/>
              <a:gd name="T27" fmla="*/ 337356559 h 95"/>
              <a:gd name="T28" fmla="*/ 211448787 w 164"/>
              <a:gd name="T29" fmla="*/ 377382359 h 95"/>
              <a:gd name="T30" fmla="*/ 182874820 w 164"/>
              <a:gd name="T31" fmla="*/ 405971534 h 95"/>
              <a:gd name="T32" fmla="*/ 131441202 w 164"/>
              <a:gd name="T33" fmla="*/ 451715646 h 95"/>
              <a:gd name="T34" fmla="*/ 228594123 w 164"/>
              <a:gd name="T35" fmla="*/ 474586508 h 95"/>
              <a:gd name="T36" fmla="*/ 428614280 w 164"/>
              <a:gd name="T37" fmla="*/ 222997472 h 95"/>
              <a:gd name="T38" fmla="*/ 462902562 w 164"/>
              <a:gd name="T39" fmla="*/ 200126610 h 95"/>
              <a:gd name="T40" fmla="*/ 428614280 w 164"/>
              <a:gd name="T41" fmla="*/ 80051600 h 95"/>
              <a:gd name="T42" fmla="*/ 445759616 w 164"/>
              <a:gd name="T43" fmla="*/ 57178349 h 95"/>
              <a:gd name="T44" fmla="*/ 462902562 w 164"/>
              <a:gd name="T45" fmla="*/ 45744113 h 95"/>
              <a:gd name="T46" fmla="*/ 491476528 w 164"/>
              <a:gd name="T47" fmla="*/ 34307487 h 95"/>
              <a:gd name="T48" fmla="*/ 525767201 w 164"/>
              <a:gd name="T49" fmla="*/ 200126610 h 95"/>
              <a:gd name="T50" fmla="*/ 862942875 w 164"/>
              <a:gd name="T51" fmla="*/ 440279021 h 95"/>
              <a:gd name="T52" fmla="*/ 822937887 w 164"/>
              <a:gd name="T53" fmla="*/ 474586508 h 95"/>
              <a:gd name="T54" fmla="*/ 765789954 w 164"/>
              <a:gd name="T55" fmla="*/ 474586508 h 95"/>
              <a:gd name="T56" fmla="*/ 737215988 w 164"/>
              <a:gd name="T57" fmla="*/ 440279021 h 95"/>
              <a:gd name="T58" fmla="*/ 765789954 w 164"/>
              <a:gd name="T59" fmla="*/ 451715646 h 95"/>
              <a:gd name="T60" fmla="*/ 811509257 w 164"/>
              <a:gd name="T61" fmla="*/ 451715646 h 95"/>
              <a:gd name="T62" fmla="*/ 834368908 w 164"/>
              <a:gd name="T63" fmla="*/ 434560708 h 95"/>
              <a:gd name="T64" fmla="*/ 834368908 w 164"/>
              <a:gd name="T65" fmla="*/ 400253221 h 95"/>
              <a:gd name="T66" fmla="*/ 811509257 w 164"/>
              <a:gd name="T67" fmla="*/ 383100672 h 95"/>
              <a:gd name="T68" fmla="*/ 782935290 w 164"/>
              <a:gd name="T69" fmla="*/ 383100672 h 95"/>
              <a:gd name="T70" fmla="*/ 788649606 w 164"/>
              <a:gd name="T71" fmla="*/ 360227421 h 95"/>
              <a:gd name="T72" fmla="*/ 834368908 w 164"/>
              <a:gd name="T73" fmla="*/ 325919934 h 95"/>
              <a:gd name="T74" fmla="*/ 822937887 w 164"/>
              <a:gd name="T75" fmla="*/ 303049072 h 95"/>
              <a:gd name="T76" fmla="*/ 794363921 w 164"/>
              <a:gd name="T77" fmla="*/ 297330759 h 95"/>
              <a:gd name="T78" fmla="*/ 742930303 w 164"/>
              <a:gd name="T79" fmla="*/ 314485698 h 95"/>
              <a:gd name="T80" fmla="*/ 742930303 w 164"/>
              <a:gd name="T81" fmla="*/ 291612446 h 95"/>
              <a:gd name="T82" fmla="*/ 800080627 w 164"/>
              <a:gd name="T83" fmla="*/ 274459898 h 95"/>
              <a:gd name="T84" fmla="*/ 840083224 w 164"/>
              <a:gd name="T85" fmla="*/ 285896523 h 95"/>
              <a:gd name="T86" fmla="*/ 862942875 w 164"/>
              <a:gd name="T87" fmla="*/ 325919934 h 95"/>
              <a:gd name="T88" fmla="*/ 822937887 w 164"/>
              <a:gd name="T89" fmla="*/ 365945734 h 95"/>
              <a:gd name="T90" fmla="*/ 840083224 w 164"/>
              <a:gd name="T91" fmla="*/ 371664046 h 95"/>
              <a:gd name="T92" fmla="*/ 862942875 w 164"/>
              <a:gd name="T93" fmla="*/ 394534908 h 95"/>
              <a:gd name="T94" fmla="*/ 862942875 w 164"/>
              <a:gd name="T95" fmla="*/ 440279021 h 9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64" h="95">
                <a:moveTo>
                  <a:pt x="110" y="40"/>
                </a:moveTo>
                <a:cubicBezTo>
                  <a:pt x="110" y="0"/>
                  <a:pt x="110" y="0"/>
                  <a:pt x="110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40"/>
                  <a:pt x="55" y="40"/>
                  <a:pt x="55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95"/>
                  <a:pt x="0" y="95"/>
                  <a:pt x="0" y="95"/>
                </a:cubicBezTo>
                <a:cubicBezTo>
                  <a:pt x="55" y="95"/>
                  <a:pt x="55" y="95"/>
                  <a:pt x="55" y="95"/>
                </a:cubicBezTo>
                <a:cubicBezTo>
                  <a:pt x="110" y="95"/>
                  <a:pt x="110" y="95"/>
                  <a:pt x="110" y="95"/>
                </a:cubicBezTo>
                <a:cubicBezTo>
                  <a:pt x="164" y="95"/>
                  <a:pt x="164" y="95"/>
                  <a:pt x="164" y="95"/>
                </a:cubicBezTo>
                <a:cubicBezTo>
                  <a:pt x="164" y="40"/>
                  <a:pt x="164" y="40"/>
                  <a:pt x="164" y="40"/>
                </a:cubicBezTo>
                <a:lnTo>
                  <a:pt x="110" y="40"/>
                </a:lnTo>
                <a:close/>
                <a:moveTo>
                  <a:pt x="40" y="83"/>
                </a:moveTo>
                <a:cubicBezTo>
                  <a:pt x="19" y="83"/>
                  <a:pt x="19" y="83"/>
                  <a:pt x="19" y="83"/>
                </a:cubicBezTo>
                <a:cubicBezTo>
                  <a:pt x="19" y="79"/>
                  <a:pt x="19" y="79"/>
                  <a:pt x="19" y="79"/>
                </a:cubicBezTo>
                <a:cubicBezTo>
                  <a:pt x="20" y="77"/>
                  <a:pt x="22" y="76"/>
                  <a:pt x="23" y="75"/>
                </a:cubicBezTo>
                <a:cubicBezTo>
                  <a:pt x="25" y="74"/>
                  <a:pt x="26" y="72"/>
                  <a:pt x="27" y="71"/>
                </a:cubicBezTo>
                <a:cubicBezTo>
                  <a:pt x="30" y="68"/>
                  <a:pt x="32" y="66"/>
                  <a:pt x="33" y="65"/>
                </a:cubicBezTo>
                <a:cubicBezTo>
                  <a:pt x="34" y="63"/>
                  <a:pt x="34" y="62"/>
                  <a:pt x="34" y="60"/>
                </a:cubicBezTo>
                <a:cubicBezTo>
                  <a:pt x="34" y="58"/>
                  <a:pt x="34" y="57"/>
                  <a:pt x="33" y="56"/>
                </a:cubicBezTo>
                <a:cubicBezTo>
                  <a:pt x="32" y="55"/>
                  <a:pt x="30" y="54"/>
                  <a:pt x="28" y="54"/>
                </a:cubicBezTo>
                <a:cubicBezTo>
                  <a:pt x="27" y="54"/>
                  <a:pt x="26" y="55"/>
                  <a:pt x="24" y="55"/>
                </a:cubicBezTo>
                <a:cubicBezTo>
                  <a:pt x="23" y="56"/>
                  <a:pt x="21" y="56"/>
                  <a:pt x="20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3"/>
                  <a:pt x="19" y="53"/>
                  <a:pt x="19" y="53"/>
                </a:cubicBezTo>
                <a:cubicBezTo>
                  <a:pt x="20" y="52"/>
                  <a:pt x="22" y="52"/>
                  <a:pt x="23" y="51"/>
                </a:cubicBezTo>
                <a:cubicBezTo>
                  <a:pt x="25" y="51"/>
                  <a:pt x="27" y="51"/>
                  <a:pt x="28" y="51"/>
                </a:cubicBezTo>
                <a:cubicBezTo>
                  <a:pt x="32" y="51"/>
                  <a:pt x="34" y="52"/>
                  <a:pt x="36" y="53"/>
                </a:cubicBezTo>
                <a:cubicBezTo>
                  <a:pt x="38" y="55"/>
                  <a:pt x="39" y="57"/>
                  <a:pt x="39" y="59"/>
                </a:cubicBezTo>
                <a:cubicBezTo>
                  <a:pt x="39" y="61"/>
                  <a:pt x="39" y="62"/>
                  <a:pt x="38" y="63"/>
                </a:cubicBezTo>
                <a:cubicBezTo>
                  <a:pt x="38" y="64"/>
                  <a:pt x="38" y="65"/>
                  <a:pt x="37" y="66"/>
                </a:cubicBezTo>
                <a:cubicBezTo>
                  <a:pt x="36" y="67"/>
                  <a:pt x="36" y="68"/>
                  <a:pt x="35" y="68"/>
                </a:cubicBezTo>
                <a:cubicBezTo>
                  <a:pt x="34" y="69"/>
                  <a:pt x="33" y="70"/>
                  <a:pt x="32" y="71"/>
                </a:cubicBezTo>
                <a:cubicBezTo>
                  <a:pt x="31" y="73"/>
                  <a:pt x="29" y="74"/>
                  <a:pt x="28" y="76"/>
                </a:cubicBezTo>
                <a:cubicBezTo>
                  <a:pt x="26" y="77"/>
                  <a:pt x="24" y="78"/>
                  <a:pt x="23" y="79"/>
                </a:cubicBezTo>
                <a:cubicBezTo>
                  <a:pt x="40" y="79"/>
                  <a:pt x="40" y="79"/>
                  <a:pt x="40" y="79"/>
                </a:cubicBezTo>
                <a:lnTo>
                  <a:pt x="40" y="83"/>
                </a:lnTo>
                <a:close/>
                <a:moveTo>
                  <a:pt x="92" y="39"/>
                </a:moveTo>
                <a:cubicBezTo>
                  <a:pt x="75" y="39"/>
                  <a:pt x="75" y="39"/>
                  <a:pt x="75" y="39"/>
                </a:cubicBezTo>
                <a:cubicBezTo>
                  <a:pt x="75" y="35"/>
                  <a:pt x="75" y="35"/>
                  <a:pt x="75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14"/>
                  <a:pt x="81" y="14"/>
                  <a:pt x="81" y="14"/>
                </a:cubicBezTo>
                <a:cubicBezTo>
                  <a:pt x="75" y="14"/>
                  <a:pt x="75" y="14"/>
                  <a:pt x="75" y="14"/>
                </a:cubicBezTo>
                <a:cubicBezTo>
                  <a:pt x="75" y="11"/>
                  <a:pt x="75" y="11"/>
                  <a:pt x="75" y="11"/>
                </a:cubicBezTo>
                <a:cubicBezTo>
                  <a:pt x="76" y="11"/>
                  <a:pt x="76" y="10"/>
                  <a:pt x="78" y="10"/>
                </a:cubicBezTo>
                <a:cubicBezTo>
                  <a:pt x="79" y="10"/>
                  <a:pt x="79" y="10"/>
                  <a:pt x="80" y="10"/>
                </a:cubicBezTo>
                <a:cubicBezTo>
                  <a:pt x="81" y="9"/>
                  <a:pt x="81" y="9"/>
                  <a:pt x="81" y="8"/>
                </a:cubicBezTo>
                <a:cubicBezTo>
                  <a:pt x="82" y="8"/>
                  <a:pt x="82" y="7"/>
                  <a:pt x="82" y="6"/>
                </a:cubicBezTo>
                <a:cubicBezTo>
                  <a:pt x="86" y="6"/>
                  <a:pt x="86" y="6"/>
                  <a:pt x="86" y="6"/>
                </a:cubicBezTo>
                <a:cubicBezTo>
                  <a:pt x="86" y="35"/>
                  <a:pt x="86" y="35"/>
                  <a:pt x="86" y="35"/>
                </a:cubicBezTo>
                <a:cubicBezTo>
                  <a:pt x="92" y="35"/>
                  <a:pt x="92" y="35"/>
                  <a:pt x="92" y="35"/>
                </a:cubicBezTo>
                <a:lnTo>
                  <a:pt x="92" y="39"/>
                </a:lnTo>
                <a:close/>
                <a:moveTo>
                  <a:pt x="151" y="77"/>
                </a:moveTo>
                <a:cubicBezTo>
                  <a:pt x="150" y="79"/>
                  <a:pt x="149" y="80"/>
                  <a:pt x="148" y="81"/>
                </a:cubicBezTo>
                <a:cubicBezTo>
                  <a:pt x="147" y="82"/>
                  <a:pt x="146" y="83"/>
                  <a:pt x="144" y="83"/>
                </a:cubicBezTo>
                <a:cubicBezTo>
                  <a:pt x="143" y="84"/>
                  <a:pt x="141" y="84"/>
                  <a:pt x="139" y="84"/>
                </a:cubicBezTo>
                <a:cubicBezTo>
                  <a:pt x="137" y="84"/>
                  <a:pt x="135" y="84"/>
                  <a:pt x="134" y="83"/>
                </a:cubicBezTo>
                <a:cubicBezTo>
                  <a:pt x="132" y="83"/>
                  <a:pt x="130" y="82"/>
                  <a:pt x="129" y="82"/>
                </a:cubicBezTo>
                <a:cubicBezTo>
                  <a:pt x="129" y="77"/>
                  <a:pt x="129" y="77"/>
                  <a:pt x="129" y="77"/>
                </a:cubicBezTo>
                <a:cubicBezTo>
                  <a:pt x="129" y="77"/>
                  <a:pt x="129" y="77"/>
                  <a:pt x="129" y="77"/>
                </a:cubicBezTo>
                <a:cubicBezTo>
                  <a:pt x="131" y="78"/>
                  <a:pt x="132" y="78"/>
                  <a:pt x="134" y="79"/>
                </a:cubicBezTo>
                <a:cubicBezTo>
                  <a:pt x="136" y="80"/>
                  <a:pt x="137" y="80"/>
                  <a:pt x="139" y="80"/>
                </a:cubicBezTo>
                <a:cubicBezTo>
                  <a:pt x="140" y="80"/>
                  <a:pt x="141" y="80"/>
                  <a:pt x="142" y="79"/>
                </a:cubicBezTo>
                <a:cubicBezTo>
                  <a:pt x="143" y="79"/>
                  <a:pt x="144" y="79"/>
                  <a:pt x="145" y="78"/>
                </a:cubicBezTo>
                <a:cubicBezTo>
                  <a:pt x="145" y="77"/>
                  <a:pt x="146" y="77"/>
                  <a:pt x="146" y="76"/>
                </a:cubicBezTo>
                <a:cubicBezTo>
                  <a:pt x="147" y="75"/>
                  <a:pt x="147" y="74"/>
                  <a:pt x="147" y="73"/>
                </a:cubicBezTo>
                <a:cubicBezTo>
                  <a:pt x="147" y="71"/>
                  <a:pt x="147" y="70"/>
                  <a:pt x="146" y="70"/>
                </a:cubicBezTo>
                <a:cubicBezTo>
                  <a:pt x="146" y="69"/>
                  <a:pt x="145" y="68"/>
                  <a:pt x="145" y="68"/>
                </a:cubicBezTo>
                <a:cubicBezTo>
                  <a:pt x="144" y="67"/>
                  <a:pt x="143" y="67"/>
                  <a:pt x="142" y="67"/>
                </a:cubicBezTo>
                <a:cubicBezTo>
                  <a:pt x="141" y="67"/>
                  <a:pt x="140" y="67"/>
                  <a:pt x="139" y="67"/>
                </a:cubicBezTo>
                <a:cubicBezTo>
                  <a:pt x="137" y="67"/>
                  <a:pt x="137" y="67"/>
                  <a:pt x="137" y="67"/>
                </a:cubicBezTo>
                <a:cubicBezTo>
                  <a:pt x="137" y="63"/>
                  <a:pt x="137" y="63"/>
                  <a:pt x="137" y="63"/>
                </a:cubicBezTo>
                <a:cubicBezTo>
                  <a:pt x="138" y="63"/>
                  <a:pt x="138" y="63"/>
                  <a:pt x="138" y="63"/>
                </a:cubicBezTo>
                <a:cubicBezTo>
                  <a:pt x="141" y="63"/>
                  <a:pt x="143" y="62"/>
                  <a:pt x="144" y="61"/>
                </a:cubicBezTo>
                <a:cubicBezTo>
                  <a:pt x="145" y="60"/>
                  <a:pt x="146" y="59"/>
                  <a:pt x="146" y="57"/>
                </a:cubicBezTo>
                <a:cubicBezTo>
                  <a:pt x="146" y="56"/>
                  <a:pt x="146" y="56"/>
                  <a:pt x="146" y="55"/>
                </a:cubicBezTo>
                <a:cubicBezTo>
                  <a:pt x="145" y="54"/>
                  <a:pt x="145" y="54"/>
                  <a:pt x="144" y="53"/>
                </a:cubicBezTo>
                <a:cubicBezTo>
                  <a:pt x="143" y="53"/>
                  <a:pt x="143" y="53"/>
                  <a:pt x="142" y="53"/>
                </a:cubicBezTo>
                <a:cubicBezTo>
                  <a:pt x="141" y="52"/>
                  <a:pt x="140" y="52"/>
                  <a:pt x="139" y="52"/>
                </a:cubicBezTo>
                <a:cubicBezTo>
                  <a:pt x="138" y="52"/>
                  <a:pt x="136" y="53"/>
                  <a:pt x="135" y="53"/>
                </a:cubicBezTo>
                <a:cubicBezTo>
                  <a:pt x="133" y="54"/>
                  <a:pt x="132" y="54"/>
                  <a:pt x="130" y="55"/>
                </a:cubicBezTo>
                <a:cubicBezTo>
                  <a:pt x="130" y="55"/>
                  <a:pt x="130" y="55"/>
                  <a:pt x="130" y="55"/>
                </a:cubicBezTo>
                <a:cubicBezTo>
                  <a:pt x="130" y="51"/>
                  <a:pt x="130" y="51"/>
                  <a:pt x="130" y="51"/>
                </a:cubicBezTo>
                <a:cubicBezTo>
                  <a:pt x="131" y="50"/>
                  <a:pt x="133" y="50"/>
                  <a:pt x="134" y="49"/>
                </a:cubicBezTo>
                <a:cubicBezTo>
                  <a:pt x="136" y="49"/>
                  <a:pt x="138" y="48"/>
                  <a:pt x="140" y="48"/>
                </a:cubicBezTo>
                <a:cubicBezTo>
                  <a:pt x="141" y="48"/>
                  <a:pt x="143" y="49"/>
                  <a:pt x="144" y="49"/>
                </a:cubicBezTo>
                <a:cubicBezTo>
                  <a:pt x="145" y="49"/>
                  <a:pt x="146" y="50"/>
                  <a:pt x="147" y="50"/>
                </a:cubicBezTo>
                <a:cubicBezTo>
                  <a:pt x="148" y="51"/>
                  <a:pt x="149" y="52"/>
                  <a:pt x="150" y="53"/>
                </a:cubicBezTo>
                <a:cubicBezTo>
                  <a:pt x="150" y="54"/>
                  <a:pt x="151" y="55"/>
                  <a:pt x="151" y="57"/>
                </a:cubicBezTo>
                <a:cubicBezTo>
                  <a:pt x="151" y="58"/>
                  <a:pt x="150" y="60"/>
                  <a:pt x="149" y="62"/>
                </a:cubicBezTo>
                <a:cubicBezTo>
                  <a:pt x="147" y="63"/>
                  <a:pt x="146" y="64"/>
                  <a:pt x="144" y="64"/>
                </a:cubicBezTo>
                <a:cubicBezTo>
                  <a:pt x="144" y="65"/>
                  <a:pt x="144" y="65"/>
                  <a:pt x="144" y="65"/>
                </a:cubicBezTo>
                <a:cubicBezTo>
                  <a:pt x="145" y="65"/>
                  <a:pt x="146" y="65"/>
                  <a:pt x="147" y="65"/>
                </a:cubicBezTo>
                <a:cubicBezTo>
                  <a:pt x="147" y="66"/>
                  <a:pt x="148" y="66"/>
                  <a:pt x="149" y="67"/>
                </a:cubicBezTo>
                <a:cubicBezTo>
                  <a:pt x="150" y="67"/>
                  <a:pt x="150" y="68"/>
                  <a:pt x="151" y="69"/>
                </a:cubicBezTo>
                <a:cubicBezTo>
                  <a:pt x="151" y="70"/>
                  <a:pt x="151" y="71"/>
                  <a:pt x="151" y="73"/>
                </a:cubicBezTo>
                <a:cubicBezTo>
                  <a:pt x="151" y="75"/>
                  <a:pt x="151" y="76"/>
                  <a:pt x="151" y="77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12" name="组合 4出自【趣你的PPT】(微信:qunideppt)：最优质的PPT资源库"/>
          <p:cNvGrpSpPr>
            <a:grpSpLocks/>
          </p:cNvGrpSpPr>
          <p:nvPr/>
        </p:nvGrpSpPr>
        <p:grpSpPr bwMode="auto">
          <a:xfrm>
            <a:off x="846138" y="5253038"/>
            <a:ext cx="400050" cy="420687"/>
            <a:chOff x="1343680" y="4967906"/>
            <a:chExt cx="361755" cy="379067"/>
          </a:xfrm>
        </p:grpSpPr>
        <p:sp>
          <p:nvSpPr>
            <p:cNvPr id="41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3680" y="4967906"/>
              <a:ext cx="361755" cy="254231"/>
            </a:xfrm>
            <a:custGeom>
              <a:avLst/>
              <a:gdLst>
                <a:gd name="T0" fmla="*/ 0 w 397"/>
                <a:gd name="T1" fmla="*/ 0 h 279"/>
                <a:gd name="T2" fmla="*/ 0 w 397"/>
                <a:gd name="T3" fmla="*/ 231660937 h 279"/>
                <a:gd name="T4" fmla="*/ 19927507 w 397"/>
                <a:gd name="T5" fmla="*/ 231660937 h 279"/>
                <a:gd name="T6" fmla="*/ 19927507 w 397"/>
                <a:gd name="T7" fmla="*/ 21588677 h 279"/>
                <a:gd name="T8" fmla="*/ 308050329 w 397"/>
                <a:gd name="T9" fmla="*/ 21588677 h 279"/>
                <a:gd name="T10" fmla="*/ 308050329 w 397"/>
                <a:gd name="T11" fmla="*/ 231660937 h 279"/>
                <a:gd name="T12" fmla="*/ 329638993 w 397"/>
                <a:gd name="T13" fmla="*/ 231660937 h 279"/>
                <a:gd name="T14" fmla="*/ 329638993 w 397"/>
                <a:gd name="T15" fmla="*/ 0 h 279"/>
                <a:gd name="T16" fmla="*/ 0 w 397"/>
                <a:gd name="T17" fmla="*/ 0 h 27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97" h="279">
                  <a:moveTo>
                    <a:pt x="0" y="0"/>
                  </a:moveTo>
                  <a:lnTo>
                    <a:pt x="0" y="279"/>
                  </a:lnTo>
                  <a:lnTo>
                    <a:pt x="24" y="279"/>
                  </a:lnTo>
                  <a:lnTo>
                    <a:pt x="24" y="26"/>
                  </a:lnTo>
                  <a:lnTo>
                    <a:pt x="371" y="26"/>
                  </a:lnTo>
                  <a:lnTo>
                    <a:pt x="371" y="279"/>
                  </a:lnTo>
                  <a:lnTo>
                    <a:pt x="397" y="279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44825" y="5129192"/>
              <a:ext cx="124838" cy="123015"/>
            </a:xfrm>
            <a:custGeom>
              <a:avLst/>
              <a:gdLst>
                <a:gd name="T0" fmla="*/ 134349364 w 58"/>
                <a:gd name="T1" fmla="*/ 265485793 h 57"/>
                <a:gd name="T2" fmla="*/ 111185458 w 58"/>
                <a:gd name="T3" fmla="*/ 167675919 h 57"/>
                <a:gd name="T4" fmla="*/ 92655625 w 58"/>
                <a:gd name="T5" fmla="*/ 116441251 h 57"/>
                <a:gd name="T6" fmla="*/ 138981284 w 58"/>
                <a:gd name="T7" fmla="*/ 93152569 h 57"/>
                <a:gd name="T8" fmla="*/ 171411184 w 58"/>
                <a:gd name="T9" fmla="*/ 121098556 h 57"/>
                <a:gd name="T10" fmla="*/ 148247277 w 58"/>
                <a:gd name="T11" fmla="*/ 167675919 h 57"/>
                <a:gd name="T12" fmla="*/ 92655625 w 58"/>
                <a:gd name="T13" fmla="*/ 200279211 h 57"/>
                <a:gd name="T14" fmla="*/ 115817378 w 58"/>
                <a:gd name="T15" fmla="*/ 167675919 h 57"/>
                <a:gd name="T16" fmla="*/ 134349364 w 58"/>
                <a:gd name="T17" fmla="*/ 51234668 h 57"/>
                <a:gd name="T18" fmla="*/ 134349364 w 58"/>
                <a:gd name="T19" fmla="*/ 83837960 h 57"/>
                <a:gd name="T20" fmla="*/ 180677176 w 58"/>
                <a:gd name="T21" fmla="*/ 195621906 h 57"/>
                <a:gd name="T22" fmla="*/ 152881350 w 58"/>
                <a:gd name="T23" fmla="*/ 167675919 h 57"/>
                <a:gd name="T24" fmla="*/ 176043104 w 58"/>
                <a:gd name="T25" fmla="*/ 116441251 h 57"/>
                <a:gd name="T26" fmla="*/ 176043104 w 58"/>
                <a:gd name="T27" fmla="*/ 125755861 h 57"/>
                <a:gd name="T28" fmla="*/ 166779263 w 58"/>
                <a:gd name="T29" fmla="*/ 37260596 h 57"/>
                <a:gd name="T30" fmla="*/ 101919465 w 58"/>
                <a:gd name="T31" fmla="*/ 13971914 h 57"/>
                <a:gd name="T32" fmla="*/ 157513270 w 58"/>
                <a:gd name="T33" fmla="*/ 9314609 h 57"/>
                <a:gd name="T34" fmla="*/ 171411184 w 58"/>
                <a:gd name="T35" fmla="*/ 32603291 h 57"/>
                <a:gd name="T36" fmla="*/ 134349364 w 58"/>
                <a:gd name="T37" fmla="*/ 46577364 h 57"/>
                <a:gd name="T38" fmla="*/ 97287545 w 58"/>
                <a:gd name="T39" fmla="*/ 32603291 h 57"/>
                <a:gd name="T40" fmla="*/ 92655625 w 58"/>
                <a:gd name="T41" fmla="*/ 37260596 h 57"/>
                <a:gd name="T42" fmla="*/ 55593805 w 58"/>
                <a:gd name="T43" fmla="*/ 60549278 h 57"/>
                <a:gd name="T44" fmla="*/ 88021552 w 58"/>
                <a:gd name="T45" fmla="*/ 116441251 h 57"/>
                <a:gd name="T46" fmla="*/ 60225725 w 58"/>
                <a:gd name="T47" fmla="*/ 107126642 h 57"/>
                <a:gd name="T48" fmla="*/ 9265993 w 58"/>
                <a:gd name="T49" fmla="*/ 121098556 h 57"/>
                <a:gd name="T50" fmla="*/ 50959733 w 58"/>
                <a:gd name="T51" fmla="*/ 65206583 h 57"/>
                <a:gd name="T52" fmla="*/ 55593805 w 58"/>
                <a:gd name="T53" fmla="*/ 107126642 h 57"/>
                <a:gd name="T54" fmla="*/ 37061819 w 58"/>
                <a:gd name="T55" fmla="*/ 135072628 h 57"/>
                <a:gd name="T56" fmla="*/ 32429899 w 58"/>
                <a:gd name="T57" fmla="*/ 144387238 h 57"/>
                <a:gd name="T58" fmla="*/ 41693740 w 58"/>
                <a:gd name="T59" fmla="*/ 181647834 h 57"/>
                <a:gd name="T60" fmla="*/ 83389632 w 58"/>
                <a:gd name="T61" fmla="*/ 246854416 h 57"/>
                <a:gd name="T62" fmla="*/ 46327812 w 58"/>
                <a:gd name="T63" fmla="*/ 190962443 h 57"/>
                <a:gd name="T64" fmla="*/ 88021552 w 58"/>
                <a:gd name="T65" fmla="*/ 200279211 h 57"/>
                <a:gd name="T66" fmla="*/ 101919465 w 58"/>
                <a:gd name="T67" fmla="*/ 228225197 h 57"/>
                <a:gd name="T68" fmla="*/ 92655625 w 58"/>
                <a:gd name="T69" fmla="*/ 242197112 h 57"/>
                <a:gd name="T70" fmla="*/ 111185458 w 58"/>
                <a:gd name="T71" fmla="*/ 228225197 h 57"/>
                <a:gd name="T72" fmla="*/ 152881350 w 58"/>
                <a:gd name="T73" fmla="*/ 232882502 h 57"/>
                <a:gd name="T74" fmla="*/ 176043104 w 58"/>
                <a:gd name="T75" fmla="*/ 242197112 h 57"/>
                <a:gd name="T76" fmla="*/ 166779263 w 58"/>
                <a:gd name="T77" fmla="*/ 223567893 h 57"/>
                <a:gd name="T78" fmla="*/ 222370916 w 58"/>
                <a:gd name="T79" fmla="*/ 186305138 h 57"/>
                <a:gd name="T80" fmla="*/ 227004989 w 58"/>
                <a:gd name="T81" fmla="*/ 214251125 h 57"/>
                <a:gd name="T82" fmla="*/ 217738996 w 58"/>
                <a:gd name="T83" fmla="*/ 186305138 h 57"/>
                <a:gd name="T84" fmla="*/ 222370916 w 58"/>
                <a:gd name="T85" fmla="*/ 181647834 h 57"/>
                <a:gd name="T86" fmla="*/ 254800815 w 58"/>
                <a:gd name="T87" fmla="*/ 125755861 h 57"/>
                <a:gd name="T88" fmla="*/ 231636909 w 58"/>
                <a:gd name="T89" fmla="*/ 130413165 h 57"/>
                <a:gd name="T90" fmla="*/ 213104923 w 58"/>
                <a:gd name="T91" fmla="*/ 107126642 h 57"/>
                <a:gd name="T92" fmla="*/ 213104923 w 58"/>
                <a:gd name="T93" fmla="*/ 65206583 h 5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8" y="44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4" y="36"/>
                  </a:moveTo>
                  <a:cubicBezTo>
                    <a:pt x="24" y="35"/>
                    <a:pt x="21" y="27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6" y="21"/>
                    <a:pt x="28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2" y="21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4" y="35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6"/>
                    <a:pt x="33" y="36"/>
                    <a:pt x="32" y="36"/>
                  </a:cubicBezTo>
                  <a:cubicBezTo>
                    <a:pt x="30" y="36"/>
                    <a:pt x="24" y="36"/>
                    <a:pt x="24" y="36"/>
                  </a:cubicBezTo>
                  <a:close/>
                  <a:moveTo>
                    <a:pt x="25" y="36"/>
                  </a:moveTo>
                  <a:cubicBezTo>
                    <a:pt x="20" y="43"/>
                    <a:pt x="20" y="43"/>
                    <a:pt x="20" y="43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3" y="36"/>
                    <a:pt x="23" y="36"/>
                    <a:pt x="23" y="36"/>
                  </a:cubicBezTo>
                  <a:lnTo>
                    <a:pt x="25" y="36"/>
                  </a:lnTo>
                  <a:close/>
                  <a:moveTo>
                    <a:pt x="28" y="19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29" y="18"/>
                    <a:pt x="29" y="18"/>
                    <a:pt x="29" y="18"/>
                  </a:cubicBezTo>
                  <a:lnTo>
                    <a:pt x="28" y="19"/>
                  </a:lnTo>
                  <a:close/>
                  <a:moveTo>
                    <a:pt x="35" y="36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3" y="36"/>
                    <a:pt x="33" y="36"/>
                    <a:pt x="33" y="36"/>
                  </a:cubicBezTo>
                  <a:lnTo>
                    <a:pt x="35" y="36"/>
                  </a:lnTo>
                  <a:close/>
                  <a:moveTo>
                    <a:pt x="38" y="27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4"/>
                    <a:pt x="46" y="24"/>
                    <a:pt x="46" y="24"/>
                  </a:cubicBezTo>
                  <a:lnTo>
                    <a:pt x="38" y="27"/>
                  </a:lnTo>
                  <a:close/>
                  <a:moveTo>
                    <a:pt x="46" y="13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3" y="12"/>
                    <a:pt x="40" y="10"/>
                    <a:pt x="36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41" y="9"/>
                    <a:pt x="44" y="11"/>
                    <a:pt x="46" y="13"/>
                  </a:cubicBezTo>
                  <a:close/>
                  <a:moveTo>
                    <a:pt x="22" y="3"/>
                  </a:moveTo>
                  <a:cubicBezTo>
                    <a:pt x="23" y="3"/>
                    <a:pt x="23" y="2"/>
                    <a:pt x="23" y="2"/>
                  </a:cubicBezTo>
                  <a:cubicBezTo>
                    <a:pt x="25" y="1"/>
                    <a:pt x="27" y="1"/>
                    <a:pt x="29" y="1"/>
                  </a:cubicBezTo>
                  <a:cubicBezTo>
                    <a:pt x="31" y="1"/>
                    <a:pt x="33" y="1"/>
                    <a:pt x="34" y="2"/>
                  </a:cubicBezTo>
                  <a:cubicBezTo>
                    <a:pt x="35" y="2"/>
                    <a:pt x="35" y="3"/>
                    <a:pt x="35" y="3"/>
                  </a:cubicBezTo>
                  <a:cubicBezTo>
                    <a:pt x="36" y="5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6" y="8"/>
                    <a:pt x="35" y="8"/>
                  </a:cubicBezTo>
                  <a:cubicBezTo>
                    <a:pt x="33" y="9"/>
                    <a:pt x="31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5" y="9"/>
                    <a:pt x="23" y="8"/>
                  </a:cubicBezTo>
                  <a:cubicBezTo>
                    <a:pt x="22" y="8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2" y="5"/>
                    <a:pt x="22" y="3"/>
                  </a:cubicBezTo>
                  <a:close/>
                  <a:moveTo>
                    <a:pt x="20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18" y="10"/>
                    <a:pt x="15" y="12"/>
                    <a:pt x="12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4" y="11"/>
                    <a:pt x="17" y="9"/>
                    <a:pt x="20" y="8"/>
                  </a:cubicBezTo>
                  <a:close/>
                  <a:moveTo>
                    <a:pt x="13" y="23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2" y="24"/>
                    <a:pt x="12" y="24"/>
                    <a:pt x="12" y="24"/>
                  </a:cubicBezTo>
                  <a:lnTo>
                    <a:pt x="13" y="23"/>
                  </a:lnTo>
                  <a:close/>
                  <a:moveTo>
                    <a:pt x="6" y="30"/>
                  </a:moveTo>
                  <a:cubicBezTo>
                    <a:pt x="6" y="30"/>
                    <a:pt x="4" y="28"/>
                    <a:pt x="3" y="27"/>
                  </a:cubicBezTo>
                  <a:cubicBezTo>
                    <a:pt x="3" y="26"/>
                    <a:pt x="2" y="26"/>
                    <a:pt x="2" y="26"/>
                  </a:cubicBezTo>
                  <a:cubicBezTo>
                    <a:pt x="2" y="22"/>
                    <a:pt x="3" y="18"/>
                    <a:pt x="5" y="15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9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2" y="15"/>
                    <a:pt x="12" y="16"/>
                  </a:cubicBezTo>
                  <a:cubicBezTo>
                    <a:pt x="12" y="18"/>
                    <a:pt x="12" y="22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1" y="24"/>
                  </a:cubicBezTo>
                  <a:cubicBezTo>
                    <a:pt x="10" y="25"/>
                    <a:pt x="9" y="27"/>
                    <a:pt x="8" y="29"/>
                  </a:cubicBezTo>
                  <a:cubicBezTo>
                    <a:pt x="7" y="29"/>
                    <a:pt x="7" y="30"/>
                    <a:pt x="6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4"/>
                    <a:pt x="9" y="37"/>
                    <a:pt x="11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7"/>
                    <a:pt x="7" y="34"/>
                    <a:pt x="6" y="31"/>
                  </a:cubicBezTo>
                  <a:close/>
                  <a:moveTo>
                    <a:pt x="20" y="52"/>
                  </a:moveTo>
                  <a:cubicBezTo>
                    <a:pt x="19" y="53"/>
                    <a:pt x="19" y="53"/>
                    <a:pt x="18" y="53"/>
                  </a:cubicBezTo>
                  <a:cubicBezTo>
                    <a:pt x="15" y="52"/>
                    <a:pt x="12" y="49"/>
                    <a:pt x="9" y="47"/>
                  </a:cubicBezTo>
                  <a:cubicBezTo>
                    <a:pt x="9" y="46"/>
                    <a:pt x="9" y="46"/>
                    <a:pt x="9" y="45"/>
                  </a:cubicBezTo>
                  <a:cubicBezTo>
                    <a:pt x="10" y="43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40"/>
                    <a:pt x="11" y="41"/>
                    <a:pt x="12" y="41"/>
                  </a:cubicBezTo>
                  <a:cubicBezTo>
                    <a:pt x="14" y="42"/>
                    <a:pt x="18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4"/>
                  </a:cubicBezTo>
                  <a:cubicBezTo>
                    <a:pt x="20" y="45"/>
                    <a:pt x="21" y="47"/>
                    <a:pt x="22" y="49"/>
                  </a:cubicBezTo>
                  <a:cubicBezTo>
                    <a:pt x="23" y="49"/>
                    <a:pt x="23" y="50"/>
                    <a:pt x="23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1" y="52"/>
                    <a:pt x="20" y="52"/>
                  </a:cubicBezTo>
                  <a:close/>
                  <a:moveTo>
                    <a:pt x="29" y="51"/>
                  </a:moveTo>
                  <a:cubicBezTo>
                    <a:pt x="27" y="51"/>
                    <a:pt x="26" y="51"/>
                    <a:pt x="25" y="50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7" y="50"/>
                    <a:pt x="29" y="50"/>
                  </a:cubicBezTo>
                  <a:cubicBezTo>
                    <a:pt x="31" y="50"/>
                    <a:pt x="33" y="49"/>
                    <a:pt x="34" y="49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2" y="51"/>
                    <a:pt x="30" y="51"/>
                    <a:pt x="29" y="51"/>
                  </a:cubicBezTo>
                  <a:close/>
                  <a:moveTo>
                    <a:pt x="40" y="53"/>
                  </a:moveTo>
                  <a:cubicBezTo>
                    <a:pt x="39" y="53"/>
                    <a:pt x="39" y="53"/>
                    <a:pt x="38" y="52"/>
                  </a:cubicBezTo>
                  <a:cubicBezTo>
                    <a:pt x="36" y="52"/>
                    <a:pt x="35" y="51"/>
                    <a:pt x="34" y="5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50"/>
                    <a:pt x="35" y="49"/>
                    <a:pt x="36" y="48"/>
                  </a:cubicBezTo>
                  <a:cubicBezTo>
                    <a:pt x="37" y="46"/>
                    <a:pt x="39" y="43"/>
                    <a:pt x="39" y="43"/>
                  </a:cubicBezTo>
                  <a:cubicBezTo>
                    <a:pt x="39" y="43"/>
                    <a:pt x="43" y="42"/>
                    <a:pt x="46" y="41"/>
                  </a:cubicBezTo>
                  <a:cubicBezTo>
                    <a:pt x="47" y="41"/>
                    <a:pt x="48" y="41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1"/>
                    <a:pt x="48" y="43"/>
                    <a:pt x="49" y="45"/>
                  </a:cubicBezTo>
                  <a:cubicBezTo>
                    <a:pt x="49" y="45"/>
                    <a:pt x="49" y="46"/>
                    <a:pt x="49" y="46"/>
                  </a:cubicBezTo>
                  <a:cubicBezTo>
                    <a:pt x="46" y="49"/>
                    <a:pt x="43" y="52"/>
                    <a:pt x="40" y="53"/>
                  </a:cubicBezTo>
                  <a:close/>
                  <a:moveTo>
                    <a:pt x="48" y="39"/>
                  </a:moveTo>
                  <a:cubicBezTo>
                    <a:pt x="47" y="40"/>
                    <a:pt x="47" y="40"/>
                    <a:pt x="47" y="40"/>
                  </a:cubicBezTo>
                  <a:cubicBezTo>
                    <a:pt x="49" y="37"/>
                    <a:pt x="50" y="33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4"/>
                    <a:pt x="50" y="37"/>
                    <a:pt x="48" y="39"/>
                  </a:cubicBezTo>
                  <a:close/>
                  <a:moveTo>
                    <a:pt x="52" y="15"/>
                  </a:moveTo>
                  <a:cubicBezTo>
                    <a:pt x="54" y="18"/>
                    <a:pt x="55" y="22"/>
                    <a:pt x="56" y="26"/>
                  </a:cubicBezTo>
                  <a:cubicBezTo>
                    <a:pt x="55" y="26"/>
                    <a:pt x="55" y="27"/>
                    <a:pt x="55" y="27"/>
                  </a:cubicBezTo>
                  <a:cubicBezTo>
                    <a:pt x="53" y="28"/>
                    <a:pt x="52" y="30"/>
                    <a:pt x="51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0"/>
                    <a:pt x="51" y="29"/>
                    <a:pt x="50" y="28"/>
                  </a:cubicBezTo>
                  <a:cubicBezTo>
                    <a:pt x="49" y="27"/>
                    <a:pt x="47" y="25"/>
                    <a:pt x="47" y="24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2"/>
                    <a:pt x="46" y="18"/>
                    <a:pt x="46" y="16"/>
                  </a:cubicBezTo>
                  <a:cubicBezTo>
                    <a:pt x="46" y="15"/>
                    <a:pt x="46" y="15"/>
                    <a:pt x="46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7" y="14"/>
                    <a:pt x="49" y="14"/>
                    <a:pt x="51" y="15"/>
                  </a:cubicBezTo>
                  <a:cubicBezTo>
                    <a:pt x="51" y="15"/>
                    <a:pt x="52" y="15"/>
                    <a:pt x="52" y="1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08376" y="5245828"/>
              <a:ext cx="72898" cy="60141"/>
            </a:xfrm>
            <a:custGeom>
              <a:avLst/>
              <a:gdLst>
                <a:gd name="T0" fmla="*/ 63105065 w 80"/>
                <a:gd name="T1" fmla="*/ 0 h 66"/>
                <a:gd name="T2" fmla="*/ 0 w 80"/>
                <a:gd name="T3" fmla="*/ 48989401 h 66"/>
                <a:gd name="T4" fmla="*/ 4151541 w 80"/>
                <a:gd name="T5" fmla="*/ 54802119 h 66"/>
                <a:gd name="T6" fmla="*/ 66426480 w 80"/>
                <a:gd name="T7" fmla="*/ 5812719 h 66"/>
                <a:gd name="T8" fmla="*/ 63105065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" h="66">
                  <a:moveTo>
                    <a:pt x="76" y="0"/>
                  </a:moveTo>
                  <a:lnTo>
                    <a:pt x="0" y="59"/>
                  </a:lnTo>
                  <a:lnTo>
                    <a:pt x="5" y="66"/>
                  </a:lnTo>
                  <a:lnTo>
                    <a:pt x="80" y="7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0316" y="5261319"/>
              <a:ext cx="41005" cy="83832"/>
            </a:xfrm>
            <a:custGeom>
              <a:avLst/>
              <a:gdLst>
                <a:gd name="T0" fmla="*/ 0 w 45"/>
                <a:gd name="T1" fmla="*/ 72237670 h 92"/>
                <a:gd name="T2" fmla="*/ 5812687 w 45"/>
                <a:gd name="T3" fmla="*/ 76389176 h 92"/>
                <a:gd name="T4" fmla="*/ 37364667 w 45"/>
                <a:gd name="T5" fmla="*/ 3321387 h 92"/>
                <a:gd name="T6" fmla="*/ 30721857 w 45"/>
                <a:gd name="T7" fmla="*/ 0 h 92"/>
                <a:gd name="T8" fmla="*/ 0 w 45"/>
                <a:gd name="T9" fmla="*/ 7223767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" h="92">
                  <a:moveTo>
                    <a:pt x="0" y="87"/>
                  </a:moveTo>
                  <a:lnTo>
                    <a:pt x="7" y="92"/>
                  </a:lnTo>
                  <a:lnTo>
                    <a:pt x="45" y="4"/>
                  </a:lnTo>
                  <a:lnTo>
                    <a:pt x="37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09522" y="5258585"/>
              <a:ext cx="19135" cy="88388"/>
            </a:xfrm>
            <a:custGeom>
              <a:avLst/>
              <a:gdLst>
                <a:gd name="T0" fmla="*/ 0 w 21"/>
                <a:gd name="T1" fmla="*/ 2491266 h 97"/>
                <a:gd name="T2" fmla="*/ 9962957 w 21"/>
                <a:gd name="T3" fmla="*/ 80540604 h 97"/>
                <a:gd name="T4" fmla="*/ 17435630 w 21"/>
                <a:gd name="T5" fmla="*/ 78880367 h 97"/>
                <a:gd name="T6" fmla="*/ 5811573 w 21"/>
                <a:gd name="T7" fmla="*/ 0 h 97"/>
                <a:gd name="T8" fmla="*/ 0 w 21"/>
                <a:gd name="T9" fmla="*/ 2491266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" h="97">
                  <a:moveTo>
                    <a:pt x="0" y="3"/>
                  </a:moveTo>
                  <a:lnTo>
                    <a:pt x="12" y="97"/>
                  </a:lnTo>
                  <a:lnTo>
                    <a:pt x="21" y="95"/>
                  </a:lnTo>
                  <a:lnTo>
                    <a:pt x="7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13" name="组合 120出自【趣你的PPT】(微信:qunideppt)：最优质的PPT资源库"/>
          <p:cNvGrpSpPr>
            <a:grpSpLocks/>
          </p:cNvGrpSpPr>
          <p:nvPr/>
        </p:nvGrpSpPr>
        <p:grpSpPr bwMode="auto">
          <a:xfrm>
            <a:off x="1612900" y="5310188"/>
            <a:ext cx="314325" cy="242887"/>
            <a:chOff x="2035296" y="5019845"/>
            <a:chExt cx="284301" cy="219604"/>
          </a:xfrm>
        </p:grpSpPr>
        <p:sp>
          <p:nvSpPr>
            <p:cNvPr id="41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35296" y="5086364"/>
              <a:ext cx="284301" cy="153085"/>
            </a:xfrm>
            <a:custGeom>
              <a:avLst/>
              <a:gdLst>
                <a:gd name="T0" fmla="*/ 306164178 w 132"/>
                <a:gd name="T1" fmla="*/ 125518919 h 71"/>
                <a:gd name="T2" fmla="*/ 0 w 132"/>
                <a:gd name="T3" fmla="*/ 0 h 71"/>
                <a:gd name="T4" fmla="*/ 0 w 132"/>
                <a:gd name="T5" fmla="*/ 199900980 h 71"/>
                <a:gd name="T6" fmla="*/ 4639275 w 132"/>
                <a:gd name="T7" fmla="*/ 199900980 h 71"/>
                <a:gd name="T8" fmla="*/ 306164178 w 132"/>
                <a:gd name="T9" fmla="*/ 330070665 h 71"/>
                <a:gd name="T10" fmla="*/ 612326202 w 132"/>
                <a:gd name="T11" fmla="*/ 199900980 h 71"/>
                <a:gd name="T12" fmla="*/ 612326202 w 132"/>
                <a:gd name="T13" fmla="*/ 199900980 h 71"/>
                <a:gd name="T14" fmla="*/ 612326202 w 132"/>
                <a:gd name="T15" fmla="*/ 0 h 71"/>
                <a:gd name="T16" fmla="*/ 306164178 w 132"/>
                <a:gd name="T17" fmla="*/ 125518919 h 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2" h="71">
                  <a:moveTo>
                    <a:pt x="66" y="27"/>
                  </a:moveTo>
                  <a:cubicBezTo>
                    <a:pt x="30" y="27"/>
                    <a:pt x="0" y="15"/>
                    <a:pt x="0" y="0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59"/>
                    <a:pt x="30" y="71"/>
                    <a:pt x="66" y="71"/>
                  </a:cubicBezTo>
                  <a:cubicBezTo>
                    <a:pt x="103" y="71"/>
                    <a:pt x="132" y="59"/>
                    <a:pt x="132" y="43"/>
                  </a:cubicBezTo>
                  <a:cubicBezTo>
                    <a:pt x="132" y="43"/>
                    <a:pt x="132" y="43"/>
                    <a:pt x="132" y="43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2" y="15"/>
                    <a:pt x="103" y="27"/>
                    <a:pt x="66" y="2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5296" y="5019845"/>
              <a:ext cx="284301" cy="11390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14" name="组合 183出自【趣你的PPT】(微信:qunideppt)：最优质的PPT资源库"/>
          <p:cNvGrpSpPr>
            <a:grpSpLocks/>
          </p:cNvGrpSpPr>
          <p:nvPr/>
        </p:nvGrpSpPr>
        <p:grpSpPr bwMode="auto">
          <a:xfrm>
            <a:off x="3190875" y="5162550"/>
            <a:ext cx="155575" cy="488950"/>
            <a:chOff x="3459534" y="4885896"/>
            <a:chExt cx="139417" cy="441942"/>
          </a:xfrm>
        </p:grpSpPr>
        <p:sp>
          <p:nvSpPr>
            <p:cNvPr id="412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59534" y="4885896"/>
              <a:ext cx="139417" cy="142150"/>
            </a:xfrm>
            <a:custGeom>
              <a:avLst/>
              <a:gdLst>
                <a:gd name="T0" fmla="*/ 151816533 w 65"/>
                <a:gd name="T1" fmla="*/ 0 h 66"/>
                <a:gd name="T2" fmla="*/ 101210307 w 65"/>
                <a:gd name="T3" fmla="*/ 278327546 h 66"/>
                <a:gd name="T4" fmla="*/ 46005465 w 65"/>
                <a:gd name="T5" fmla="*/ 241217781 h 66"/>
                <a:gd name="T6" fmla="*/ 59805603 w 65"/>
                <a:gd name="T7" fmla="*/ 218023639 h 66"/>
                <a:gd name="T8" fmla="*/ 101210307 w 65"/>
                <a:gd name="T9" fmla="*/ 231939263 h 66"/>
                <a:gd name="T10" fmla="*/ 124214112 w 65"/>
                <a:gd name="T11" fmla="*/ 269051182 h 66"/>
                <a:gd name="T12" fmla="*/ 151816533 w 65"/>
                <a:gd name="T13" fmla="*/ 106692190 h 66"/>
                <a:gd name="T14" fmla="*/ 193221238 w 65"/>
                <a:gd name="T15" fmla="*/ 134525591 h 66"/>
                <a:gd name="T16" fmla="*/ 170217433 w 65"/>
                <a:gd name="T17" fmla="*/ 190190239 h 66"/>
                <a:gd name="T18" fmla="*/ 105811068 w 65"/>
                <a:gd name="T19" fmla="*/ 134525591 h 66"/>
                <a:gd name="T20" fmla="*/ 151816533 w 65"/>
                <a:gd name="T21" fmla="*/ 102052931 h 66"/>
                <a:gd name="T22" fmla="*/ 151816533 w 65"/>
                <a:gd name="T23" fmla="*/ 60303907 h 66"/>
                <a:gd name="T24" fmla="*/ 151816533 w 65"/>
                <a:gd name="T25" fmla="*/ 97415826 h 66"/>
                <a:gd name="T26" fmla="*/ 197821999 w 65"/>
                <a:gd name="T27" fmla="*/ 222662898 h 66"/>
                <a:gd name="T28" fmla="*/ 179418955 w 65"/>
                <a:gd name="T29" fmla="*/ 194829498 h 66"/>
                <a:gd name="T30" fmla="*/ 128814873 w 65"/>
                <a:gd name="T31" fmla="*/ 194829498 h 66"/>
                <a:gd name="T32" fmla="*/ 119613351 w 65"/>
                <a:gd name="T33" fmla="*/ 194829498 h 66"/>
                <a:gd name="T34" fmla="*/ 124214112 w 65"/>
                <a:gd name="T35" fmla="*/ 259772664 h 66"/>
                <a:gd name="T36" fmla="*/ 174818194 w 65"/>
                <a:gd name="T37" fmla="*/ 269051182 h 66"/>
                <a:gd name="T38" fmla="*/ 197821999 w 65"/>
                <a:gd name="T39" fmla="*/ 278327546 h 66"/>
                <a:gd name="T40" fmla="*/ 184019716 w 65"/>
                <a:gd name="T41" fmla="*/ 259772664 h 66"/>
                <a:gd name="T42" fmla="*/ 248426080 w 65"/>
                <a:gd name="T43" fmla="*/ 213384380 h 66"/>
                <a:gd name="T44" fmla="*/ 253026841 w 65"/>
                <a:gd name="T45" fmla="*/ 245857040 h 66"/>
                <a:gd name="T46" fmla="*/ 243825319 w 65"/>
                <a:gd name="T47" fmla="*/ 213384380 h 66"/>
                <a:gd name="T48" fmla="*/ 253026841 w 65"/>
                <a:gd name="T49" fmla="*/ 208745121 h 66"/>
                <a:gd name="T50" fmla="*/ 243825319 w 65"/>
                <a:gd name="T51" fmla="*/ 78858789 h 66"/>
                <a:gd name="T52" fmla="*/ 271429885 w 65"/>
                <a:gd name="T53" fmla="*/ 78858789 h 66"/>
                <a:gd name="T54" fmla="*/ 266829124 w 65"/>
                <a:gd name="T55" fmla="*/ 162358992 h 66"/>
                <a:gd name="T56" fmla="*/ 243825319 w 65"/>
                <a:gd name="T57" fmla="*/ 129886332 h 66"/>
                <a:gd name="T58" fmla="*/ 197821999 w 65"/>
                <a:gd name="T59" fmla="*/ 143801955 h 66"/>
                <a:gd name="T60" fmla="*/ 239226703 w 65"/>
                <a:gd name="T61" fmla="*/ 129886332 h 66"/>
                <a:gd name="T62" fmla="*/ 234625942 w 65"/>
                <a:gd name="T63" fmla="*/ 83498048 h 66"/>
                <a:gd name="T64" fmla="*/ 239226703 w 65"/>
                <a:gd name="T65" fmla="*/ 69582425 h 66"/>
                <a:gd name="T66" fmla="*/ 147215772 w 65"/>
                <a:gd name="T67" fmla="*/ 9278518 h 66"/>
                <a:gd name="T68" fmla="*/ 193221238 w 65"/>
                <a:gd name="T69" fmla="*/ 37109765 h 66"/>
                <a:gd name="T70" fmla="*/ 151816533 w 65"/>
                <a:gd name="T71" fmla="*/ 55664648 h 66"/>
                <a:gd name="T72" fmla="*/ 115012590 w 65"/>
                <a:gd name="T73" fmla="*/ 41749024 h 66"/>
                <a:gd name="T74" fmla="*/ 115012590 w 65"/>
                <a:gd name="T75" fmla="*/ 18554883 h 66"/>
                <a:gd name="T76" fmla="*/ 64406364 w 65"/>
                <a:gd name="T77" fmla="*/ 78858789 h 66"/>
                <a:gd name="T78" fmla="*/ 64406364 w 65"/>
                <a:gd name="T79" fmla="*/ 125247073 h 66"/>
                <a:gd name="T80" fmla="*/ 59805603 w 65"/>
                <a:gd name="T81" fmla="*/ 129886332 h 66"/>
                <a:gd name="T82" fmla="*/ 13802283 w 65"/>
                <a:gd name="T83" fmla="*/ 143801955 h 66"/>
                <a:gd name="T84" fmla="*/ 32203182 w 65"/>
                <a:gd name="T85" fmla="*/ 78858789 h 66"/>
                <a:gd name="T86" fmla="*/ 59805603 w 65"/>
                <a:gd name="T87" fmla="*/ 83498048 h 66"/>
                <a:gd name="T88" fmla="*/ 55206987 w 65"/>
                <a:gd name="T89" fmla="*/ 129886332 h 66"/>
                <a:gd name="T90" fmla="*/ 32203182 w 65"/>
                <a:gd name="T91" fmla="*/ 166996097 h 66"/>
                <a:gd name="T92" fmla="*/ 46005465 w 65"/>
                <a:gd name="T93" fmla="*/ 208745121 h 6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5" h="66">
                  <a:moveTo>
                    <a:pt x="33" y="66"/>
                  </a:moveTo>
                  <a:cubicBezTo>
                    <a:pt x="51" y="66"/>
                    <a:pt x="65" y="51"/>
                    <a:pt x="65" y="33"/>
                  </a:cubicBezTo>
                  <a:cubicBezTo>
                    <a:pt x="65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lose/>
                  <a:moveTo>
                    <a:pt x="22" y="60"/>
                  </a:moveTo>
                  <a:cubicBezTo>
                    <a:pt x="22" y="60"/>
                    <a:pt x="21" y="61"/>
                    <a:pt x="20" y="61"/>
                  </a:cubicBezTo>
                  <a:cubicBezTo>
                    <a:pt x="16" y="59"/>
                    <a:pt x="13" y="57"/>
                    <a:pt x="10" y="54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0" y="50"/>
                    <a:pt x="11" y="48"/>
                    <a:pt x="11" y="47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6" y="48"/>
                    <a:pt x="20" y="49"/>
                    <a:pt x="21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1" y="50"/>
                    <a:pt x="22" y="50"/>
                  </a:cubicBezTo>
                  <a:cubicBezTo>
                    <a:pt x="23" y="52"/>
                    <a:pt x="24" y="54"/>
                    <a:pt x="25" y="56"/>
                  </a:cubicBezTo>
                  <a:cubicBezTo>
                    <a:pt x="26" y="56"/>
                    <a:pt x="26" y="57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8"/>
                    <a:pt x="24" y="59"/>
                    <a:pt x="22" y="60"/>
                  </a:cubicBezTo>
                  <a:close/>
                  <a:moveTo>
                    <a:pt x="33" y="22"/>
                  </a:moveTo>
                  <a:cubicBezTo>
                    <a:pt x="33" y="23"/>
                    <a:pt x="33" y="23"/>
                    <a:pt x="33" y="23"/>
                  </a:cubicBezTo>
                  <a:cubicBezTo>
                    <a:pt x="35" y="25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31"/>
                    <a:pt x="39" y="40"/>
                    <a:pt x="39" y="41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1"/>
                    <a:pt x="37" y="41"/>
                    <a:pt x="37" y="41"/>
                  </a:cubicBezTo>
                  <a:cubicBezTo>
                    <a:pt x="33" y="41"/>
                    <a:pt x="27" y="41"/>
                    <a:pt x="27" y="41"/>
                  </a:cubicBezTo>
                  <a:cubicBezTo>
                    <a:pt x="26" y="40"/>
                    <a:pt x="23" y="31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30" y="25"/>
                    <a:pt x="32" y="23"/>
                  </a:cubicBezTo>
                  <a:cubicBezTo>
                    <a:pt x="32" y="23"/>
                    <a:pt x="32" y="23"/>
                    <a:pt x="33" y="22"/>
                  </a:cubicBezTo>
                  <a:close/>
                  <a:moveTo>
                    <a:pt x="32" y="22"/>
                  </a:moveTo>
                  <a:cubicBezTo>
                    <a:pt x="32" y="13"/>
                    <a:pt x="32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1"/>
                    <a:pt x="33" y="21"/>
                    <a:pt x="33" y="21"/>
                  </a:cubicBezTo>
                  <a:lnTo>
                    <a:pt x="32" y="22"/>
                  </a:lnTo>
                  <a:close/>
                  <a:moveTo>
                    <a:pt x="44" y="48"/>
                  </a:moveTo>
                  <a:cubicBezTo>
                    <a:pt x="43" y="48"/>
                    <a:pt x="43" y="48"/>
                    <a:pt x="43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9" y="42"/>
                    <a:pt x="39" y="42"/>
                    <a:pt x="39" y="42"/>
                  </a:cubicBezTo>
                  <a:lnTo>
                    <a:pt x="44" y="48"/>
                  </a:lnTo>
                  <a:close/>
                  <a:moveTo>
                    <a:pt x="26" y="42"/>
                  </a:moveTo>
                  <a:cubicBezTo>
                    <a:pt x="28" y="42"/>
                    <a:pt x="28" y="42"/>
                    <a:pt x="28" y="42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2" y="48"/>
                    <a:pt x="22" y="48"/>
                    <a:pt x="22" y="48"/>
                  </a:cubicBezTo>
                  <a:lnTo>
                    <a:pt x="26" y="42"/>
                  </a:lnTo>
                  <a:close/>
                  <a:moveTo>
                    <a:pt x="32" y="58"/>
                  </a:moveTo>
                  <a:cubicBezTo>
                    <a:pt x="31" y="58"/>
                    <a:pt x="29" y="58"/>
                    <a:pt x="28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7"/>
                    <a:pt x="30" y="57"/>
                    <a:pt x="32" y="57"/>
                  </a:cubicBezTo>
                  <a:cubicBezTo>
                    <a:pt x="35" y="57"/>
                    <a:pt x="37" y="57"/>
                    <a:pt x="39" y="56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6" y="58"/>
                    <a:pt x="34" y="58"/>
                    <a:pt x="32" y="58"/>
                  </a:cubicBezTo>
                  <a:close/>
                  <a:moveTo>
                    <a:pt x="45" y="61"/>
                  </a:moveTo>
                  <a:cubicBezTo>
                    <a:pt x="44" y="61"/>
                    <a:pt x="44" y="60"/>
                    <a:pt x="43" y="60"/>
                  </a:cubicBezTo>
                  <a:cubicBezTo>
                    <a:pt x="41" y="59"/>
                    <a:pt x="39" y="58"/>
                    <a:pt x="39" y="58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7"/>
                    <a:pt x="40" y="56"/>
                    <a:pt x="40" y="56"/>
                  </a:cubicBezTo>
                  <a:cubicBezTo>
                    <a:pt x="42" y="53"/>
                    <a:pt x="44" y="49"/>
                    <a:pt x="44" y="49"/>
                  </a:cubicBezTo>
                  <a:cubicBezTo>
                    <a:pt x="44" y="49"/>
                    <a:pt x="49" y="48"/>
                    <a:pt x="52" y="47"/>
                  </a:cubicBezTo>
                  <a:cubicBezTo>
                    <a:pt x="53" y="47"/>
                    <a:pt x="54" y="47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7"/>
                    <a:pt x="55" y="49"/>
                    <a:pt x="55" y="51"/>
                  </a:cubicBezTo>
                  <a:cubicBezTo>
                    <a:pt x="55" y="52"/>
                    <a:pt x="55" y="53"/>
                    <a:pt x="55" y="53"/>
                  </a:cubicBezTo>
                  <a:cubicBezTo>
                    <a:pt x="52" y="56"/>
                    <a:pt x="49" y="59"/>
                    <a:pt x="45" y="61"/>
                  </a:cubicBezTo>
                  <a:close/>
                  <a:moveTo>
                    <a:pt x="55" y="45"/>
                  </a:moveTo>
                  <a:cubicBezTo>
                    <a:pt x="53" y="46"/>
                    <a:pt x="53" y="46"/>
                    <a:pt x="53" y="46"/>
                  </a:cubicBezTo>
                  <a:cubicBezTo>
                    <a:pt x="55" y="42"/>
                    <a:pt x="56" y="38"/>
                    <a:pt x="57" y="34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7" y="39"/>
                    <a:pt x="56" y="42"/>
                    <a:pt x="55" y="45"/>
                  </a:cubicBezTo>
                  <a:close/>
                  <a:moveTo>
                    <a:pt x="52" y="26"/>
                  </a:moveTo>
                  <a:cubicBezTo>
                    <a:pt x="52" y="25"/>
                    <a:pt x="52" y="21"/>
                    <a:pt x="52" y="19"/>
                  </a:cubicBezTo>
                  <a:cubicBezTo>
                    <a:pt x="52" y="18"/>
                    <a:pt x="52" y="17"/>
                    <a:pt x="53" y="1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5" y="17"/>
                    <a:pt x="57" y="17"/>
                  </a:cubicBezTo>
                  <a:cubicBezTo>
                    <a:pt x="58" y="17"/>
                    <a:pt x="59" y="17"/>
                    <a:pt x="59" y="17"/>
                  </a:cubicBezTo>
                  <a:cubicBezTo>
                    <a:pt x="61" y="21"/>
                    <a:pt x="63" y="25"/>
                    <a:pt x="63" y="30"/>
                  </a:cubicBezTo>
                  <a:cubicBezTo>
                    <a:pt x="63" y="30"/>
                    <a:pt x="62" y="31"/>
                    <a:pt x="62" y="31"/>
                  </a:cubicBezTo>
                  <a:cubicBezTo>
                    <a:pt x="60" y="33"/>
                    <a:pt x="59" y="34"/>
                    <a:pt x="58" y="35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7" y="33"/>
                    <a:pt x="57" y="33"/>
                  </a:cubicBezTo>
                  <a:cubicBezTo>
                    <a:pt x="55" y="31"/>
                    <a:pt x="54" y="29"/>
                    <a:pt x="53" y="28"/>
                  </a:cubicBezTo>
                  <a:cubicBezTo>
                    <a:pt x="52" y="27"/>
                    <a:pt x="52" y="27"/>
                    <a:pt x="52" y="27"/>
                  </a:cubicBezTo>
                  <a:lnTo>
                    <a:pt x="52" y="26"/>
                  </a:lnTo>
                  <a:close/>
                  <a:moveTo>
                    <a:pt x="43" y="31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43" y="31"/>
                  </a:lnTo>
                  <a:close/>
                  <a:moveTo>
                    <a:pt x="52" y="15"/>
                  </a:moveTo>
                  <a:cubicBezTo>
                    <a:pt x="51" y="18"/>
                    <a:pt x="51" y="18"/>
                    <a:pt x="51" y="18"/>
                  </a:cubicBezTo>
                  <a:cubicBezTo>
                    <a:pt x="49" y="14"/>
                    <a:pt x="45" y="11"/>
                    <a:pt x="41" y="1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6" y="11"/>
                    <a:pt x="49" y="13"/>
                    <a:pt x="52" y="15"/>
                  </a:cubicBezTo>
                  <a:close/>
                  <a:moveTo>
                    <a:pt x="25" y="4"/>
                  </a:moveTo>
                  <a:cubicBezTo>
                    <a:pt x="25" y="3"/>
                    <a:pt x="26" y="3"/>
                    <a:pt x="26" y="2"/>
                  </a:cubicBezTo>
                  <a:cubicBezTo>
                    <a:pt x="28" y="2"/>
                    <a:pt x="30" y="2"/>
                    <a:pt x="32" y="2"/>
                  </a:cubicBezTo>
                  <a:cubicBezTo>
                    <a:pt x="35" y="2"/>
                    <a:pt x="37" y="2"/>
                    <a:pt x="39" y="2"/>
                  </a:cubicBezTo>
                  <a:cubicBezTo>
                    <a:pt x="39" y="3"/>
                    <a:pt x="39" y="3"/>
                    <a:pt x="40" y="4"/>
                  </a:cubicBezTo>
                  <a:cubicBezTo>
                    <a:pt x="41" y="6"/>
                    <a:pt x="42" y="8"/>
                    <a:pt x="42" y="8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37" y="10"/>
                    <a:pt x="35" y="11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2" y="12"/>
                    <a:pt x="32" y="12"/>
                  </a:cubicBezTo>
                  <a:cubicBezTo>
                    <a:pt x="30" y="11"/>
                    <a:pt x="28" y="10"/>
                    <a:pt x="25" y="9"/>
                  </a:cubicBezTo>
                  <a:cubicBezTo>
                    <a:pt x="24" y="9"/>
                    <a:pt x="24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4" y="6"/>
                    <a:pt x="25" y="4"/>
                  </a:cubicBezTo>
                  <a:close/>
                  <a:moveTo>
                    <a:pt x="22" y="9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0" y="11"/>
                    <a:pt x="16" y="14"/>
                    <a:pt x="14" y="1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6" y="13"/>
                    <a:pt x="19" y="11"/>
                    <a:pt x="22" y="9"/>
                  </a:cubicBezTo>
                  <a:close/>
                  <a:moveTo>
                    <a:pt x="14" y="2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14" y="27"/>
                  </a:lnTo>
                  <a:close/>
                  <a:moveTo>
                    <a:pt x="7" y="35"/>
                  </a:moveTo>
                  <a:cubicBezTo>
                    <a:pt x="6" y="34"/>
                    <a:pt x="4" y="32"/>
                    <a:pt x="3" y="31"/>
                  </a:cubicBezTo>
                  <a:cubicBezTo>
                    <a:pt x="3" y="30"/>
                    <a:pt x="2" y="30"/>
                    <a:pt x="2" y="30"/>
                  </a:cubicBezTo>
                  <a:cubicBezTo>
                    <a:pt x="2" y="25"/>
                    <a:pt x="3" y="21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9" y="17"/>
                    <a:pt x="12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7"/>
                    <a:pt x="13" y="18"/>
                  </a:cubicBezTo>
                  <a:cubicBezTo>
                    <a:pt x="13" y="21"/>
                    <a:pt x="13" y="25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9"/>
                    <a:pt x="9" y="31"/>
                    <a:pt x="8" y="33"/>
                  </a:cubicBezTo>
                  <a:cubicBezTo>
                    <a:pt x="8" y="34"/>
                    <a:pt x="7" y="34"/>
                    <a:pt x="7" y="35"/>
                  </a:cubicBezTo>
                  <a:close/>
                  <a:moveTo>
                    <a:pt x="7" y="36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9" y="39"/>
                    <a:pt x="10" y="42"/>
                    <a:pt x="12" y="46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8" y="42"/>
                    <a:pt x="7" y="39"/>
                    <a:pt x="7" y="3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3179" y="4993420"/>
              <a:ext cx="133949" cy="252408"/>
            </a:xfrm>
            <a:custGeom>
              <a:avLst/>
              <a:gdLst>
                <a:gd name="T0" fmla="*/ 135361946 w 62"/>
                <a:gd name="T1" fmla="*/ 97735829 h 117"/>
                <a:gd name="T2" fmla="*/ 0 w 62"/>
                <a:gd name="T3" fmla="*/ 0 h 117"/>
                <a:gd name="T4" fmla="*/ 70014278 w 62"/>
                <a:gd name="T5" fmla="*/ 288554120 h 117"/>
                <a:gd name="T6" fmla="*/ 70014278 w 62"/>
                <a:gd name="T7" fmla="*/ 288554120 h 117"/>
                <a:gd name="T8" fmla="*/ 70014278 w 62"/>
                <a:gd name="T9" fmla="*/ 544528192 h 117"/>
                <a:gd name="T10" fmla="*/ 214711605 w 62"/>
                <a:gd name="T11" fmla="*/ 544528192 h 117"/>
                <a:gd name="T12" fmla="*/ 214711605 w 62"/>
                <a:gd name="T13" fmla="*/ 288554120 h 117"/>
                <a:gd name="T14" fmla="*/ 214711605 w 62"/>
                <a:gd name="T15" fmla="*/ 288554120 h 117"/>
                <a:gd name="T16" fmla="*/ 289392494 w 62"/>
                <a:gd name="T17" fmla="*/ 0 h 117"/>
                <a:gd name="T18" fmla="*/ 135361946 w 62"/>
                <a:gd name="T19" fmla="*/ 97735829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2" h="117">
                  <a:moveTo>
                    <a:pt x="29" y="21"/>
                  </a:moveTo>
                  <a:cubicBezTo>
                    <a:pt x="12" y="21"/>
                    <a:pt x="0" y="0"/>
                    <a:pt x="0" y="0"/>
                  </a:cubicBezTo>
                  <a:cubicBezTo>
                    <a:pt x="0" y="0"/>
                    <a:pt x="15" y="35"/>
                    <a:pt x="15" y="62"/>
                  </a:cubicBezTo>
                  <a:cubicBezTo>
                    <a:pt x="15" y="90"/>
                    <a:pt x="15" y="62"/>
                    <a:pt x="15" y="62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6" y="62"/>
                    <a:pt x="46" y="81"/>
                    <a:pt x="46" y="62"/>
                  </a:cubicBezTo>
                  <a:cubicBezTo>
                    <a:pt x="46" y="44"/>
                    <a:pt x="62" y="0"/>
                    <a:pt x="62" y="0"/>
                  </a:cubicBezTo>
                  <a:cubicBezTo>
                    <a:pt x="62" y="0"/>
                    <a:pt x="47" y="21"/>
                    <a:pt x="29" y="2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86871" y="5250384"/>
              <a:ext cx="84744" cy="58318"/>
            </a:xfrm>
            <a:custGeom>
              <a:avLst/>
              <a:gdLst>
                <a:gd name="T0" fmla="*/ 0 w 93"/>
                <a:gd name="T1" fmla="*/ 0 h 64"/>
                <a:gd name="T2" fmla="*/ 0 w 93"/>
                <a:gd name="T3" fmla="*/ 53140455 h 64"/>
                <a:gd name="T4" fmla="*/ 77220920 w 93"/>
                <a:gd name="T5" fmla="*/ 53140455 h 64"/>
                <a:gd name="T6" fmla="*/ 77220920 w 93"/>
                <a:gd name="T7" fmla="*/ 0 h 64"/>
                <a:gd name="T8" fmla="*/ 0 w 93"/>
                <a:gd name="T9" fmla="*/ 0 h 64"/>
                <a:gd name="T10" fmla="*/ 63105121 w 93"/>
                <a:gd name="T11" fmla="*/ 40685917 h 64"/>
                <a:gd name="T12" fmla="*/ 14115799 w 93"/>
                <a:gd name="T13" fmla="*/ 40685917 h 64"/>
                <a:gd name="T14" fmla="*/ 14115799 w 93"/>
                <a:gd name="T15" fmla="*/ 11624418 h 64"/>
                <a:gd name="T16" fmla="*/ 63105121 w 93"/>
                <a:gd name="T17" fmla="*/ 11624418 h 64"/>
                <a:gd name="T18" fmla="*/ 63105121 w 93"/>
                <a:gd name="T19" fmla="*/ 40685917 h 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3" h="64">
                  <a:moveTo>
                    <a:pt x="0" y="0"/>
                  </a:moveTo>
                  <a:lnTo>
                    <a:pt x="0" y="64"/>
                  </a:lnTo>
                  <a:lnTo>
                    <a:pt x="93" y="64"/>
                  </a:lnTo>
                  <a:lnTo>
                    <a:pt x="93" y="0"/>
                  </a:lnTo>
                  <a:lnTo>
                    <a:pt x="0" y="0"/>
                  </a:lnTo>
                  <a:close/>
                  <a:moveTo>
                    <a:pt x="76" y="49"/>
                  </a:moveTo>
                  <a:lnTo>
                    <a:pt x="17" y="49"/>
                  </a:lnTo>
                  <a:lnTo>
                    <a:pt x="17" y="14"/>
                  </a:lnTo>
                  <a:lnTo>
                    <a:pt x="76" y="14"/>
                  </a:lnTo>
                  <a:lnTo>
                    <a:pt x="76" y="4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76848" y="5310525"/>
              <a:ext cx="104790" cy="1731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75075" y="5287963"/>
            <a:ext cx="382588" cy="311150"/>
          </a:xfrm>
          <a:custGeom>
            <a:avLst/>
            <a:gdLst>
              <a:gd name="T0" fmla="*/ 719645652 w 161"/>
              <a:gd name="T1" fmla="*/ 40102448 h 130"/>
              <a:gd name="T2" fmla="*/ 577983533 w 161"/>
              <a:gd name="T3" fmla="*/ 0 h 130"/>
              <a:gd name="T4" fmla="*/ 498652367 w 161"/>
              <a:gd name="T5" fmla="*/ 5729947 h 130"/>
              <a:gd name="T6" fmla="*/ 124661904 w 161"/>
              <a:gd name="T7" fmla="*/ 240621869 h 130"/>
              <a:gd name="T8" fmla="*/ 107664065 w 161"/>
              <a:gd name="T9" fmla="*/ 292184211 h 130"/>
              <a:gd name="T10" fmla="*/ 220993285 w 161"/>
              <a:gd name="T11" fmla="*/ 326556712 h 130"/>
              <a:gd name="T12" fmla="*/ 192660386 w 161"/>
              <a:gd name="T13" fmla="*/ 464056290 h 130"/>
              <a:gd name="T14" fmla="*/ 79331166 w 161"/>
              <a:gd name="T15" fmla="*/ 429681396 h 130"/>
              <a:gd name="T16" fmla="*/ 22665369 w 161"/>
              <a:gd name="T17" fmla="*/ 446868843 h 130"/>
              <a:gd name="T18" fmla="*/ 11332684 w 161"/>
              <a:gd name="T19" fmla="*/ 481243738 h 130"/>
              <a:gd name="T20" fmla="*/ 0 w 161"/>
              <a:gd name="T21" fmla="*/ 698948212 h 130"/>
              <a:gd name="T22" fmla="*/ 141662118 w 161"/>
              <a:gd name="T23" fmla="*/ 710405713 h 130"/>
              <a:gd name="T24" fmla="*/ 277659082 w 161"/>
              <a:gd name="T25" fmla="*/ 538533633 h 130"/>
              <a:gd name="T26" fmla="*/ 288991767 w 161"/>
              <a:gd name="T27" fmla="*/ 601553475 h 130"/>
              <a:gd name="T28" fmla="*/ 373988087 w 161"/>
              <a:gd name="T29" fmla="*/ 676030818 h 130"/>
              <a:gd name="T30" fmla="*/ 572316003 w 161"/>
              <a:gd name="T31" fmla="*/ 704678159 h 130"/>
              <a:gd name="T32" fmla="*/ 685645222 w 161"/>
              <a:gd name="T33" fmla="*/ 681760765 h 130"/>
              <a:gd name="T34" fmla="*/ 685645222 w 161"/>
              <a:gd name="T35" fmla="*/ 681760765 h 130"/>
              <a:gd name="T36" fmla="*/ 759311235 w 161"/>
              <a:gd name="T37" fmla="*/ 704678159 h 130"/>
              <a:gd name="T38" fmla="*/ 804641972 w 161"/>
              <a:gd name="T39" fmla="*/ 653115817 h 130"/>
              <a:gd name="T40" fmla="*/ 804641972 w 161"/>
              <a:gd name="T41" fmla="*/ 635928370 h 130"/>
              <a:gd name="T42" fmla="*/ 883973138 w 161"/>
              <a:gd name="T43" fmla="*/ 257809316 h 130"/>
              <a:gd name="T44" fmla="*/ 50998268 w 161"/>
              <a:gd name="T45" fmla="*/ 676030818 h 130"/>
              <a:gd name="T46" fmla="*/ 67998482 w 161"/>
              <a:gd name="T47" fmla="*/ 601553475 h 130"/>
              <a:gd name="T48" fmla="*/ 113329219 w 161"/>
              <a:gd name="T49" fmla="*/ 664573318 h 130"/>
              <a:gd name="T50" fmla="*/ 56665798 w 161"/>
              <a:gd name="T51" fmla="*/ 567178581 h 130"/>
              <a:gd name="T52" fmla="*/ 62330952 w 161"/>
              <a:gd name="T53" fmla="*/ 481243738 h 130"/>
              <a:gd name="T54" fmla="*/ 175662547 w 161"/>
              <a:gd name="T55" fmla="*/ 544263580 h 130"/>
              <a:gd name="T56" fmla="*/ 164327487 w 161"/>
              <a:gd name="T57" fmla="*/ 584366028 h 130"/>
              <a:gd name="T58" fmla="*/ 243658653 w 161"/>
              <a:gd name="T59" fmla="*/ 464056290 h 130"/>
              <a:gd name="T60" fmla="*/ 271991552 w 161"/>
              <a:gd name="T61" fmla="*/ 458326343 h 130"/>
              <a:gd name="T62" fmla="*/ 419321201 w 161"/>
              <a:gd name="T63" fmla="*/ 452596397 h 130"/>
              <a:gd name="T64" fmla="*/ 526985266 w 161"/>
              <a:gd name="T65" fmla="*/ 452596397 h 13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61" h="130">
                <a:moveTo>
                  <a:pt x="156" y="45"/>
                </a:moveTo>
                <a:cubicBezTo>
                  <a:pt x="151" y="28"/>
                  <a:pt x="141" y="15"/>
                  <a:pt x="127" y="7"/>
                </a:cubicBezTo>
                <a:cubicBezTo>
                  <a:pt x="120" y="3"/>
                  <a:pt x="111" y="1"/>
                  <a:pt x="102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97" y="0"/>
                  <a:pt x="93" y="0"/>
                  <a:pt x="88" y="1"/>
                </a:cubicBezTo>
                <a:cubicBezTo>
                  <a:pt x="40" y="3"/>
                  <a:pt x="23" y="35"/>
                  <a:pt x="23" y="35"/>
                </a:cubicBezTo>
                <a:cubicBezTo>
                  <a:pt x="23" y="36"/>
                  <a:pt x="22" y="39"/>
                  <a:pt x="22" y="42"/>
                </a:cubicBezTo>
                <a:cubicBezTo>
                  <a:pt x="22" y="44"/>
                  <a:pt x="22" y="45"/>
                  <a:pt x="22" y="47"/>
                </a:cubicBezTo>
                <a:cubicBezTo>
                  <a:pt x="20" y="48"/>
                  <a:pt x="19" y="49"/>
                  <a:pt x="19" y="51"/>
                </a:cubicBezTo>
                <a:cubicBezTo>
                  <a:pt x="20" y="54"/>
                  <a:pt x="22" y="55"/>
                  <a:pt x="24" y="55"/>
                </a:cubicBezTo>
                <a:cubicBezTo>
                  <a:pt x="30" y="55"/>
                  <a:pt x="35" y="55"/>
                  <a:pt x="39" y="57"/>
                </a:cubicBezTo>
                <a:cubicBezTo>
                  <a:pt x="39" y="58"/>
                  <a:pt x="39" y="58"/>
                  <a:pt x="39" y="59"/>
                </a:cubicBezTo>
                <a:cubicBezTo>
                  <a:pt x="37" y="66"/>
                  <a:pt x="36" y="73"/>
                  <a:pt x="34" y="81"/>
                </a:cubicBezTo>
                <a:cubicBezTo>
                  <a:pt x="33" y="81"/>
                  <a:pt x="32" y="80"/>
                  <a:pt x="31" y="80"/>
                </a:cubicBezTo>
                <a:cubicBezTo>
                  <a:pt x="26" y="80"/>
                  <a:pt x="25" y="75"/>
                  <a:pt x="14" y="75"/>
                </a:cubicBezTo>
                <a:cubicBezTo>
                  <a:pt x="13" y="75"/>
                  <a:pt x="13" y="75"/>
                  <a:pt x="13" y="75"/>
                </a:cubicBezTo>
                <a:cubicBezTo>
                  <a:pt x="9" y="75"/>
                  <a:pt x="6" y="75"/>
                  <a:pt x="4" y="78"/>
                </a:cubicBezTo>
                <a:cubicBezTo>
                  <a:pt x="2" y="80"/>
                  <a:pt x="2" y="81"/>
                  <a:pt x="2" y="83"/>
                </a:cubicBezTo>
                <a:cubicBezTo>
                  <a:pt x="2" y="84"/>
                  <a:pt x="2" y="84"/>
                  <a:pt x="2" y="84"/>
                </a:cubicBezTo>
                <a:cubicBezTo>
                  <a:pt x="2" y="86"/>
                  <a:pt x="0" y="108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4"/>
                  <a:pt x="1" y="125"/>
                  <a:pt x="3" y="126"/>
                </a:cubicBezTo>
                <a:cubicBezTo>
                  <a:pt x="11" y="129"/>
                  <a:pt x="19" y="128"/>
                  <a:pt x="25" y="124"/>
                </a:cubicBezTo>
                <a:cubicBezTo>
                  <a:pt x="35" y="118"/>
                  <a:pt x="37" y="109"/>
                  <a:pt x="41" y="95"/>
                </a:cubicBezTo>
                <a:cubicBezTo>
                  <a:pt x="43" y="95"/>
                  <a:pt x="46" y="95"/>
                  <a:pt x="49" y="94"/>
                </a:cubicBezTo>
                <a:cubicBezTo>
                  <a:pt x="49" y="97"/>
                  <a:pt x="50" y="100"/>
                  <a:pt x="51" y="105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4" y="112"/>
                  <a:pt x="59" y="117"/>
                  <a:pt x="66" y="118"/>
                </a:cubicBezTo>
                <a:cubicBezTo>
                  <a:pt x="79" y="122"/>
                  <a:pt x="90" y="130"/>
                  <a:pt x="101" y="123"/>
                </a:cubicBezTo>
                <a:cubicBezTo>
                  <a:pt x="101" y="123"/>
                  <a:pt x="101" y="123"/>
                  <a:pt x="101" y="123"/>
                </a:cubicBezTo>
                <a:cubicBezTo>
                  <a:pt x="101" y="123"/>
                  <a:pt x="101" y="123"/>
                  <a:pt x="101" y="123"/>
                </a:cubicBezTo>
                <a:cubicBezTo>
                  <a:pt x="105" y="120"/>
                  <a:pt x="112" y="116"/>
                  <a:pt x="121" y="119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4" y="121"/>
                  <a:pt x="132" y="122"/>
                  <a:pt x="134" y="123"/>
                </a:cubicBezTo>
                <a:cubicBezTo>
                  <a:pt x="137" y="123"/>
                  <a:pt x="139" y="123"/>
                  <a:pt x="140" y="120"/>
                </a:cubicBezTo>
                <a:cubicBezTo>
                  <a:pt x="141" y="119"/>
                  <a:pt x="141" y="117"/>
                  <a:pt x="142" y="114"/>
                </a:cubicBezTo>
                <a:cubicBezTo>
                  <a:pt x="142" y="113"/>
                  <a:pt x="142" y="112"/>
                  <a:pt x="142" y="112"/>
                </a:cubicBezTo>
                <a:cubicBezTo>
                  <a:pt x="142" y="111"/>
                  <a:pt x="142" y="111"/>
                  <a:pt x="142" y="111"/>
                </a:cubicBezTo>
                <a:cubicBezTo>
                  <a:pt x="142" y="110"/>
                  <a:pt x="143" y="109"/>
                  <a:pt x="143" y="107"/>
                </a:cubicBezTo>
                <a:cubicBezTo>
                  <a:pt x="146" y="96"/>
                  <a:pt x="161" y="64"/>
                  <a:pt x="156" y="45"/>
                </a:cubicBezTo>
                <a:close/>
                <a:moveTo>
                  <a:pt x="20" y="116"/>
                </a:moveTo>
                <a:cubicBezTo>
                  <a:pt x="17" y="118"/>
                  <a:pt x="13" y="119"/>
                  <a:pt x="9" y="118"/>
                </a:cubicBezTo>
                <a:cubicBezTo>
                  <a:pt x="9" y="115"/>
                  <a:pt x="9" y="111"/>
                  <a:pt x="10" y="107"/>
                </a:cubicBezTo>
                <a:cubicBezTo>
                  <a:pt x="10" y="107"/>
                  <a:pt x="11" y="106"/>
                  <a:pt x="12" y="105"/>
                </a:cubicBezTo>
                <a:cubicBezTo>
                  <a:pt x="14" y="102"/>
                  <a:pt x="15" y="105"/>
                  <a:pt x="27" y="107"/>
                </a:cubicBezTo>
                <a:cubicBezTo>
                  <a:pt x="24" y="113"/>
                  <a:pt x="25" y="113"/>
                  <a:pt x="20" y="116"/>
                </a:cubicBezTo>
                <a:close/>
                <a:moveTo>
                  <a:pt x="29" y="102"/>
                </a:moveTo>
                <a:cubicBezTo>
                  <a:pt x="18" y="100"/>
                  <a:pt x="15" y="96"/>
                  <a:pt x="10" y="99"/>
                </a:cubicBezTo>
                <a:cubicBezTo>
                  <a:pt x="10" y="94"/>
                  <a:pt x="11" y="84"/>
                  <a:pt x="11" y="84"/>
                </a:cubicBezTo>
                <a:cubicBezTo>
                  <a:pt x="11" y="84"/>
                  <a:pt x="11" y="84"/>
                  <a:pt x="11" y="84"/>
                </a:cubicBezTo>
                <a:cubicBezTo>
                  <a:pt x="11" y="84"/>
                  <a:pt x="12" y="84"/>
                  <a:pt x="14" y="84"/>
                </a:cubicBezTo>
                <a:cubicBezTo>
                  <a:pt x="25" y="84"/>
                  <a:pt x="26" y="94"/>
                  <a:pt x="31" y="95"/>
                </a:cubicBezTo>
                <a:cubicBezTo>
                  <a:pt x="31" y="95"/>
                  <a:pt x="31" y="95"/>
                  <a:pt x="31" y="95"/>
                </a:cubicBezTo>
                <a:cubicBezTo>
                  <a:pt x="31" y="97"/>
                  <a:pt x="30" y="100"/>
                  <a:pt x="29" y="102"/>
                </a:cubicBezTo>
                <a:close/>
                <a:moveTo>
                  <a:pt x="48" y="80"/>
                </a:moveTo>
                <a:cubicBezTo>
                  <a:pt x="46" y="80"/>
                  <a:pt x="45" y="81"/>
                  <a:pt x="43" y="81"/>
                </a:cubicBezTo>
                <a:cubicBezTo>
                  <a:pt x="45" y="75"/>
                  <a:pt x="46" y="70"/>
                  <a:pt x="47" y="65"/>
                </a:cubicBezTo>
                <a:cubicBezTo>
                  <a:pt x="49" y="70"/>
                  <a:pt x="48" y="76"/>
                  <a:pt x="48" y="80"/>
                </a:cubicBezTo>
                <a:close/>
                <a:moveTo>
                  <a:pt x="83" y="88"/>
                </a:moveTo>
                <a:cubicBezTo>
                  <a:pt x="78" y="88"/>
                  <a:pt x="74" y="84"/>
                  <a:pt x="74" y="79"/>
                </a:cubicBezTo>
                <a:cubicBezTo>
                  <a:pt x="74" y="73"/>
                  <a:pt x="78" y="69"/>
                  <a:pt x="83" y="69"/>
                </a:cubicBezTo>
                <a:cubicBezTo>
                  <a:pt x="89" y="69"/>
                  <a:pt x="93" y="73"/>
                  <a:pt x="93" y="79"/>
                </a:cubicBezTo>
                <a:cubicBezTo>
                  <a:pt x="93" y="84"/>
                  <a:pt x="89" y="88"/>
                  <a:pt x="83" y="8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16" name="出自【趣你的PPT】(微信:qunideppt)：最优质的PPT资源库"/>
          <p:cNvSpPr>
            <a:spLocks/>
          </p:cNvSpPr>
          <p:nvPr/>
        </p:nvSpPr>
        <p:spPr bwMode="auto">
          <a:xfrm>
            <a:off x="4487863" y="5253038"/>
            <a:ext cx="317500" cy="360362"/>
          </a:xfrm>
          <a:custGeom>
            <a:avLst/>
            <a:gdLst>
              <a:gd name="T0" fmla="*/ 173665422 w 314"/>
              <a:gd name="T1" fmla="*/ 0 h 357"/>
              <a:gd name="T2" fmla="*/ 0 w 314"/>
              <a:gd name="T3" fmla="*/ 96882869 h 357"/>
              <a:gd name="T4" fmla="*/ 149148153 w 314"/>
              <a:gd name="T5" fmla="*/ 364074637 h 357"/>
              <a:gd name="T6" fmla="*/ 320771059 w 314"/>
              <a:gd name="T7" fmla="*/ 267191768 h 357"/>
              <a:gd name="T8" fmla="*/ 173665422 w 314"/>
              <a:gd name="T9" fmla="*/ 0 h 3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4" h="357">
                <a:moveTo>
                  <a:pt x="170" y="0"/>
                </a:moveTo>
                <a:lnTo>
                  <a:pt x="0" y="95"/>
                </a:lnTo>
                <a:lnTo>
                  <a:pt x="146" y="357"/>
                </a:lnTo>
                <a:lnTo>
                  <a:pt x="314" y="262"/>
                </a:lnTo>
                <a:lnTo>
                  <a:pt x="170" y="0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17" name="出自【趣你的PPT】(微信:qunideppt)：最优质的PPT资源库"/>
          <p:cNvSpPr>
            <a:spLocks/>
          </p:cNvSpPr>
          <p:nvPr/>
        </p:nvSpPr>
        <p:spPr bwMode="auto">
          <a:xfrm>
            <a:off x="4487863" y="5253038"/>
            <a:ext cx="317500" cy="360362"/>
          </a:xfrm>
          <a:custGeom>
            <a:avLst/>
            <a:gdLst>
              <a:gd name="T0" fmla="*/ 173665422 w 314"/>
              <a:gd name="T1" fmla="*/ 0 h 357"/>
              <a:gd name="T2" fmla="*/ 0 w 314"/>
              <a:gd name="T3" fmla="*/ 96882869 h 357"/>
              <a:gd name="T4" fmla="*/ 149148153 w 314"/>
              <a:gd name="T5" fmla="*/ 364074637 h 357"/>
              <a:gd name="T6" fmla="*/ 320771059 w 314"/>
              <a:gd name="T7" fmla="*/ 267191768 h 357"/>
              <a:gd name="T8" fmla="*/ 173665422 w 314"/>
              <a:gd name="T9" fmla="*/ 0 h 3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4" h="357">
                <a:moveTo>
                  <a:pt x="170" y="0"/>
                </a:moveTo>
                <a:lnTo>
                  <a:pt x="0" y="95"/>
                </a:lnTo>
                <a:lnTo>
                  <a:pt x="146" y="357"/>
                </a:lnTo>
                <a:lnTo>
                  <a:pt x="314" y="262"/>
                </a:lnTo>
                <a:lnTo>
                  <a:pt x="17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18" name="出自【趣你的PPT】(微信:qunideppt)：最优质的PPT资源库"/>
          <p:cNvSpPr>
            <a:spLocks/>
          </p:cNvSpPr>
          <p:nvPr/>
        </p:nvSpPr>
        <p:spPr bwMode="auto">
          <a:xfrm>
            <a:off x="4641850" y="5319713"/>
            <a:ext cx="182563" cy="288925"/>
          </a:xfrm>
          <a:custGeom>
            <a:avLst/>
            <a:gdLst>
              <a:gd name="T0" fmla="*/ 184443800 w 182"/>
              <a:gd name="T1" fmla="*/ 291902140 h 286"/>
              <a:gd name="T2" fmla="*/ 0 w 182"/>
              <a:gd name="T3" fmla="*/ 291902140 h 286"/>
              <a:gd name="T4" fmla="*/ 0 w 182"/>
              <a:gd name="T5" fmla="*/ 0 h 286"/>
              <a:gd name="T6" fmla="*/ 182416548 w 182"/>
              <a:gd name="T7" fmla="*/ 0 h 286"/>
              <a:gd name="T8" fmla="*/ 184443800 w 182"/>
              <a:gd name="T9" fmla="*/ 291902140 h 2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" h="286">
                <a:moveTo>
                  <a:pt x="182" y="286"/>
                </a:moveTo>
                <a:lnTo>
                  <a:pt x="0" y="286"/>
                </a:lnTo>
                <a:lnTo>
                  <a:pt x="0" y="0"/>
                </a:lnTo>
                <a:lnTo>
                  <a:pt x="180" y="0"/>
                </a:lnTo>
                <a:lnTo>
                  <a:pt x="182" y="28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94300" y="5322888"/>
            <a:ext cx="419100" cy="317500"/>
          </a:xfrm>
          <a:custGeom>
            <a:avLst/>
            <a:gdLst>
              <a:gd name="T0" fmla="*/ 795624230 w 175"/>
              <a:gd name="T1" fmla="*/ 353031353 h 133"/>
              <a:gd name="T2" fmla="*/ 772729395 w 175"/>
              <a:gd name="T3" fmla="*/ 222068571 h 133"/>
              <a:gd name="T4" fmla="*/ 772729395 w 175"/>
              <a:gd name="T5" fmla="*/ 222068571 h 133"/>
              <a:gd name="T6" fmla="*/ 543771473 w 175"/>
              <a:gd name="T7" fmla="*/ 108186335 h 133"/>
              <a:gd name="T8" fmla="*/ 469360867 w 175"/>
              <a:gd name="T9" fmla="*/ 0 h 133"/>
              <a:gd name="T10" fmla="*/ 280471299 w 175"/>
              <a:gd name="T11" fmla="*/ 318867876 h 133"/>
              <a:gd name="T12" fmla="*/ 234681631 w 175"/>
              <a:gd name="T13" fmla="*/ 353031353 h 133"/>
              <a:gd name="T14" fmla="*/ 0 w 175"/>
              <a:gd name="T15" fmla="*/ 558016992 h 133"/>
              <a:gd name="T16" fmla="*/ 412121386 w 175"/>
              <a:gd name="T17" fmla="*/ 558016992 h 133"/>
              <a:gd name="T18" fmla="*/ 486531993 w 175"/>
              <a:gd name="T19" fmla="*/ 489687650 h 133"/>
              <a:gd name="T20" fmla="*/ 578116119 w 175"/>
              <a:gd name="T21" fmla="*/ 643426880 h 133"/>
              <a:gd name="T22" fmla="*/ 646803017 w 175"/>
              <a:gd name="T23" fmla="*/ 421360695 h 133"/>
              <a:gd name="T24" fmla="*/ 801347938 w 175"/>
              <a:gd name="T25" fmla="*/ 757309117 h 133"/>
              <a:gd name="T26" fmla="*/ 801347938 w 175"/>
              <a:gd name="T27" fmla="*/ 353031353 h 133"/>
              <a:gd name="T28" fmla="*/ 732661041 w 175"/>
              <a:gd name="T29" fmla="*/ 284702011 h 133"/>
              <a:gd name="T30" fmla="*/ 497979410 w 175"/>
              <a:gd name="T31" fmla="*/ 170822162 h 133"/>
              <a:gd name="T32" fmla="*/ 560942599 w 175"/>
              <a:gd name="T33" fmla="*/ 404277763 h 133"/>
              <a:gd name="T34" fmla="*/ 721213623 w 175"/>
              <a:gd name="T35" fmla="*/ 335948421 h 133"/>
              <a:gd name="T36" fmla="*/ 297642425 w 175"/>
              <a:gd name="T37" fmla="*/ 375807801 h 133"/>
              <a:gd name="T38" fmla="*/ 309092237 w 175"/>
              <a:gd name="T39" fmla="*/ 364418383 h 133"/>
              <a:gd name="T40" fmla="*/ 206060693 w 175"/>
              <a:gd name="T41" fmla="*/ 723145639 h 133"/>
              <a:gd name="T42" fmla="*/ 206060693 w 175"/>
              <a:gd name="T43" fmla="*/ 392890733 h 133"/>
              <a:gd name="T44" fmla="*/ 188889567 w 175"/>
              <a:gd name="T45" fmla="*/ 563710508 h 133"/>
              <a:gd name="T46" fmla="*/ 188889567 w 175"/>
              <a:gd name="T47" fmla="*/ 569406410 h 133"/>
              <a:gd name="T48" fmla="*/ 188889567 w 175"/>
              <a:gd name="T49" fmla="*/ 575099925 h 133"/>
              <a:gd name="T50" fmla="*/ 188889567 w 175"/>
              <a:gd name="T51" fmla="*/ 586486955 h 133"/>
              <a:gd name="T52" fmla="*/ 194613276 w 175"/>
              <a:gd name="T53" fmla="*/ 592180470 h 133"/>
              <a:gd name="T54" fmla="*/ 200336985 w 175"/>
              <a:gd name="T55" fmla="*/ 597876372 h 133"/>
              <a:gd name="T56" fmla="*/ 206060693 w 175"/>
              <a:gd name="T57" fmla="*/ 597876372 h 133"/>
              <a:gd name="T58" fmla="*/ 217508110 w 175"/>
              <a:gd name="T59" fmla="*/ 597876372 h 133"/>
              <a:gd name="T60" fmla="*/ 223231819 w 175"/>
              <a:gd name="T61" fmla="*/ 597876372 h 133"/>
              <a:gd name="T62" fmla="*/ 372055426 w 175"/>
              <a:gd name="T63" fmla="*/ 558016992 h 133"/>
              <a:gd name="T64" fmla="*/ 274747591 w 175"/>
              <a:gd name="T65" fmla="*/ 523853515 h 133"/>
              <a:gd name="T66" fmla="*/ 354881906 w 175"/>
              <a:gd name="T67" fmla="*/ 489687650 h 133"/>
              <a:gd name="T68" fmla="*/ 360605614 w 175"/>
              <a:gd name="T69" fmla="*/ 375807801 h 133"/>
              <a:gd name="T70" fmla="*/ 389226552 w 175"/>
              <a:gd name="T71" fmla="*/ 472607105 h 133"/>
              <a:gd name="T72" fmla="*/ 801347938 w 175"/>
              <a:gd name="T73" fmla="*/ 723145639 h 133"/>
              <a:gd name="T74" fmla="*/ 749832166 w 175"/>
              <a:gd name="T75" fmla="*/ 398584248 h 133"/>
              <a:gd name="T76" fmla="*/ 801347938 w 175"/>
              <a:gd name="T77" fmla="*/ 580793440 h 133"/>
              <a:gd name="T78" fmla="*/ 801347938 w 175"/>
              <a:gd name="T79" fmla="*/ 392890733 h 133"/>
              <a:gd name="T80" fmla="*/ 801347938 w 175"/>
              <a:gd name="T81" fmla="*/ 723145639 h 13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75" h="133">
                <a:moveTo>
                  <a:pt x="140" y="62"/>
                </a:moveTo>
                <a:cubicBezTo>
                  <a:pt x="139" y="62"/>
                  <a:pt x="139" y="62"/>
                  <a:pt x="139" y="6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7" y="41"/>
                  <a:pt x="136" y="40"/>
                  <a:pt x="135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5" y="39"/>
                  <a:pt x="135" y="39"/>
                  <a:pt x="135" y="39"/>
                </a:cubicBezTo>
                <a:cubicBezTo>
                  <a:pt x="134" y="38"/>
                  <a:pt x="133" y="38"/>
                  <a:pt x="132" y="37"/>
                </a:cubicBezTo>
                <a:cubicBezTo>
                  <a:pt x="95" y="19"/>
                  <a:pt x="95" y="19"/>
                  <a:pt x="95" y="19"/>
                </a:cubicBezTo>
                <a:cubicBezTo>
                  <a:pt x="99" y="13"/>
                  <a:pt x="99" y="13"/>
                  <a:pt x="99" y="13"/>
                </a:cubicBezTo>
                <a:cubicBezTo>
                  <a:pt x="82" y="0"/>
                  <a:pt x="82" y="0"/>
                  <a:pt x="82" y="0"/>
                </a:cubicBezTo>
                <a:cubicBezTo>
                  <a:pt x="44" y="53"/>
                  <a:pt x="44" y="53"/>
                  <a:pt x="44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62"/>
                  <a:pt x="41" y="62"/>
                  <a:pt x="41" y="62"/>
                </a:cubicBezTo>
                <a:cubicBezTo>
                  <a:pt x="39" y="62"/>
                  <a:pt x="38" y="62"/>
                  <a:pt x="36" y="62"/>
                </a:cubicBezTo>
                <a:cubicBezTo>
                  <a:pt x="16" y="62"/>
                  <a:pt x="0" y="78"/>
                  <a:pt x="0" y="98"/>
                </a:cubicBezTo>
                <a:cubicBezTo>
                  <a:pt x="0" y="117"/>
                  <a:pt x="16" y="133"/>
                  <a:pt x="36" y="133"/>
                </a:cubicBezTo>
                <a:cubicBezTo>
                  <a:pt x="56" y="133"/>
                  <a:pt x="72" y="117"/>
                  <a:pt x="72" y="98"/>
                </a:cubicBezTo>
                <a:cubicBezTo>
                  <a:pt x="72" y="96"/>
                  <a:pt x="71" y="94"/>
                  <a:pt x="71" y="92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101" y="113"/>
                  <a:pt x="101" y="113"/>
                  <a:pt x="101" y="113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08" y="80"/>
                  <a:pt x="104" y="89"/>
                  <a:pt x="104" y="98"/>
                </a:cubicBezTo>
                <a:cubicBezTo>
                  <a:pt x="104" y="117"/>
                  <a:pt x="120" y="133"/>
                  <a:pt x="140" y="133"/>
                </a:cubicBezTo>
                <a:cubicBezTo>
                  <a:pt x="159" y="133"/>
                  <a:pt x="175" y="117"/>
                  <a:pt x="175" y="98"/>
                </a:cubicBezTo>
                <a:cubicBezTo>
                  <a:pt x="175" y="78"/>
                  <a:pt x="159" y="62"/>
                  <a:pt x="140" y="62"/>
                </a:cubicBezTo>
                <a:close/>
                <a:moveTo>
                  <a:pt x="87" y="30"/>
                </a:moveTo>
                <a:cubicBezTo>
                  <a:pt x="128" y="50"/>
                  <a:pt x="128" y="50"/>
                  <a:pt x="128" y="50"/>
                </a:cubicBezTo>
                <a:cubicBezTo>
                  <a:pt x="72" y="50"/>
                  <a:pt x="72" y="50"/>
                  <a:pt x="72" y="50"/>
                </a:cubicBezTo>
                <a:lnTo>
                  <a:pt x="87" y="30"/>
                </a:lnTo>
                <a:close/>
                <a:moveTo>
                  <a:pt x="126" y="59"/>
                </a:moveTo>
                <a:cubicBezTo>
                  <a:pt x="98" y="71"/>
                  <a:pt x="98" y="71"/>
                  <a:pt x="98" y="71"/>
                </a:cubicBezTo>
                <a:cubicBezTo>
                  <a:pt x="84" y="59"/>
                  <a:pt x="84" y="59"/>
                  <a:pt x="84" y="59"/>
                </a:cubicBezTo>
                <a:lnTo>
                  <a:pt x="126" y="59"/>
                </a:lnTo>
                <a:close/>
                <a:moveTo>
                  <a:pt x="54" y="64"/>
                </a:moveTo>
                <a:cubicBezTo>
                  <a:pt x="52" y="66"/>
                  <a:pt x="52" y="66"/>
                  <a:pt x="52" y="66"/>
                </a:cubicBezTo>
                <a:cubicBezTo>
                  <a:pt x="50" y="65"/>
                  <a:pt x="48" y="64"/>
                  <a:pt x="46" y="64"/>
                </a:cubicBezTo>
                <a:lnTo>
                  <a:pt x="54" y="64"/>
                </a:lnTo>
                <a:close/>
                <a:moveTo>
                  <a:pt x="65" y="98"/>
                </a:moveTo>
                <a:cubicBezTo>
                  <a:pt x="65" y="114"/>
                  <a:pt x="52" y="127"/>
                  <a:pt x="36" y="127"/>
                </a:cubicBezTo>
                <a:cubicBezTo>
                  <a:pt x="20" y="127"/>
                  <a:pt x="7" y="114"/>
                  <a:pt x="7" y="98"/>
                </a:cubicBezTo>
                <a:cubicBezTo>
                  <a:pt x="7" y="82"/>
                  <a:pt x="20" y="69"/>
                  <a:pt x="36" y="69"/>
                </a:cubicBezTo>
                <a:cubicBezTo>
                  <a:pt x="41" y="69"/>
                  <a:pt x="45" y="70"/>
                  <a:pt x="49" y="72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3" y="103"/>
                  <a:pt x="33" y="103"/>
                  <a:pt x="33" y="103"/>
                </a:cubicBezTo>
                <a:cubicBezTo>
                  <a:pt x="34" y="104"/>
                  <a:pt x="34" y="104"/>
                  <a:pt x="34" y="104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36" y="105"/>
                  <a:pt x="36" y="105"/>
                  <a:pt x="36" y="105"/>
                </a:cubicBezTo>
                <a:cubicBezTo>
                  <a:pt x="37" y="105"/>
                  <a:pt x="37" y="105"/>
                  <a:pt x="37" y="105"/>
                </a:cubicBezTo>
                <a:cubicBezTo>
                  <a:pt x="38" y="105"/>
                  <a:pt x="38" y="105"/>
                  <a:pt x="38" y="105"/>
                </a:cubicBezTo>
                <a:cubicBezTo>
                  <a:pt x="39" y="105"/>
                  <a:pt x="39" y="105"/>
                  <a:pt x="39" y="105"/>
                </a:cubicBezTo>
                <a:cubicBezTo>
                  <a:pt x="39" y="105"/>
                  <a:pt x="39" y="105"/>
                  <a:pt x="39" y="105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95"/>
                  <a:pt x="65" y="96"/>
                  <a:pt x="65" y="98"/>
                </a:cubicBezTo>
                <a:close/>
                <a:moveTo>
                  <a:pt x="62" y="86"/>
                </a:moveTo>
                <a:cubicBezTo>
                  <a:pt x="48" y="92"/>
                  <a:pt x="48" y="92"/>
                  <a:pt x="48" y="92"/>
                </a:cubicBezTo>
                <a:cubicBezTo>
                  <a:pt x="56" y="77"/>
                  <a:pt x="56" y="77"/>
                  <a:pt x="56" y="77"/>
                </a:cubicBezTo>
                <a:cubicBezTo>
                  <a:pt x="59" y="79"/>
                  <a:pt x="61" y="82"/>
                  <a:pt x="62" y="86"/>
                </a:cubicBezTo>
                <a:close/>
                <a:moveTo>
                  <a:pt x="60" y="71"/>
                </a:moveTo>
                <a:cubicBezTo>
                  <a:pt x="63" y="66"/>
                  <a:pt x="63" y="66"/>
                  <a:pt x="63" y="66"/>
                </a:cubicBezTo>
                <a:cubicBezTo>
                  <a:pt x="79" y="79"/>
                  <a:pt x="79" y="79"/>
                  <a:pt x="79" y="79"/>
                </a:cubicBezTo>
                <a:cubicBezTo>
                  <a:pt x="68" y="83"/>
                  <a:pt x="68" y="83"/>
                  <a:pt x="68" y="83"/>
                </a:cubicBezTo>
                <a:cubicBezTo>
                  <a:pt x="66" y="78"/>
                  <a:pt x="63" y="74"/>
                  <a:pt x="60" y="71"/>
                </a:cubicBezTo>
                <a:close/>
                <a:moveTo>
                  <a:pt x="140" y="127"/>
                </a:moveTo>
                <a:cubicBezTo>
                  <a:pt x="124" y="127"/>
                  <a:pt x="111" y="114"/>
                  <a:pt x="111" y="98"/>
                </a:cubicBezTo>
                <a:cubicBezTo>
                  <a:pt x="111" y="85"/>
                  <a:pt x="119" y="74"/>
                  <a:pt x="131" y="70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5" y="101"/>
                  <a:pt x="137" y="103"/>
                  <a:pt x="140" y="102"/>
                </a:cubicBezTo>
                <a:cubicBezTo>
                  <a:pt x="142" y="102"/>
                  <a:pt x="144" y="99"/>
                  <a:pt x="144" y="96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56" y="69"/>
                  <a:pt x="169" y="82"/>
                  <a:pt x="169" y="98"/>
                </a:cubicBezTo>
                <a:cubicBezTo>
                  <a:pt x="169" y="114"/>
                  <a:pt x="156" y="127"/>
                  <a:pt x="140" y="127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91150" y="5254625"/>
            <a:ext cx="80963" cy="82550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smtClean="0">
              <a:solidFill>
                <a:srgbClr val="000000"/>
              </a:solidFill>
            </a:endParaRPr>
          </a:p>
        </p:txBody>
      </p:sp>
      <p:sp>
        <p:nvSpPr>
          <p:cNvPr id="41021" name="出自【趣你的PPT】(微信:qunideppt)：最优质的PPT资源库"/>
          <p:cNvSpPr>
            <a:spLocks/>
          </p:cNvSpPr>
          <p:nvPr/>
        </p:nvSpPr>
        <p:spPr bwMode="auto">
          <a:xfrm>
            <a:off x="5391150" y="5594350"/>
            <a:ext cx="61913" cy="20638"/>
          </a:xfrm>
          <a:custGeom>
            <a:avLst/>
            <a:gdLst>
              <a:gd name="T0" fmla="*/ 120475554 w 26"/>
              <a:gd name="T1" fmla="*/ 0 h 9"/>
              <a:gd name="T2" fmla="*/ 28684769 w 26"/>
              <a:gd name="T3" fmla="*/ 0 h 9"/>
              <a:gd name="T4" fmla="*/ 0 w 26"/>
              <a:gd name="T5" fmla="*/ 27028901 h 9"/>
              <a:gd name="T6" fmla="*/ 28684769 w 26"/>
              <a:gd name="T7" fmla="*/ 48650645 h 9"/>
              <a:gd name="T8" fmla="*/ 120475554 w 26"/>
              <a:gd name="T9" fmla="*/ 48650645 h 9"/>
              <a:gd name="T10" fmla="*/ 149160323 w 26"/>
              <a:gd name="T11" fmla="*/ 27028901 h 9"/>
              <a:gd name="T12" fmla="*/ 120475554 w 26"/>
              <a:gd name="T13" fmla="*/ 0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6" h="9">
                <a:moveTo>
                  <a:pt x="2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9"/>
                  <a:pt x="5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4" y="9"/>
                  <a:pt x="26" y="7"/>
                  <a:pt x="26" y="5"/>
                </a:cubicBezTo>
                <a:cubicBezTo>
                  <a:pt x="26" y="2"/>
                  <a:pt x="24" y="0"/>
                  <a:pt x="21" y="0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22" name="组合 471出自【趣你的PPT】(微信:qunideppt)：最优质的PPT资源库"/>
          <p:cNvGrpSpPr>
            <a:grpSpLocks/>
          </p:cNvGrpSpPr>
          <p:nvPr/>
        </p:nvGrpSpPr>
        <p:grpSpPr bwMode="auto">
          <a:xfrm>
            <a:off x="5967413" y="5303838"/>
            <a:ext cx="433387" cy="300037"/>
            <a:chOff x="5962657" y="5013467"/>
            <a:chExt cx="391825" cy="271544"/>
          </a:xfrm>
        </p:grpSpPr>
        <p:sp>
          <p:nvSpPr>
            <p:cNvPr id="41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63803" y="5013467"/>
              <a:ext cx="165842" cy="195913"/>
            </a:xfrm>
            <a:custGeom>
              <a:avLst/>
              <a:gdLst>
                <a:gd name="T0" fmla="*/ 102053136 w 77"/>
                <a:gd name="T1" fmla="*/ 319809673 h 91"/>
                <a:gd name="T2" fmla="*/ 241218266 w 77"/>
                <a:gd name="T3" fmla="*/ 361524072 h 91"/>
                <a:gd name="T4" fmla="*/ 301522294 w 77"/>
                <a:gd name="T5" fmla="*/ 393970279 h 91"/>
                <a:gd name="T6" fmla="*/ 357189207 w 77"/>
                <a:gd name="T7" fmla="*/ 421779160 h 91"/>
                <a:gd name="T8" fmla="*/ 245857534 w 77"/>
                <a:gd name="T9" fmla="*/ 208571994 h 91"/>
                <a:gd name="T10" fmla="*/ 222663346 w 77"/>
                <a:gd name="T11" fmla="*/ 166857595 h 91"/>
                <a:gd name="T12" fmla="*/ 143804398 w 77"/>
                <a:gd name="T13" fmla="*/ 23173709 h 91"/>
                <a:gd name="T14" fmla="*/ 88137485 w 77"/>
                <a:gd name="T15" fmla="*/ 9270345 h 91"/>
                <a:gd name="T16" fmla="*/ 69582565 w 77"/>
                <a:gd name="T17" fmla="*/ 64888108 h 91"/>
                <a:gd name="T18" fmla="*/ 162359318 w 77"/>
                <a:gd name="T19" fmla="*/ 222477511 h 91"/>
                <a:gd name="T20" fmla="*/ 139165130 w 77"/>
                <a:gd name="T21" fmla="*/ 241016048 h 91"/>
                <a:gd name="T22" fmla="*/ 0 w 77"/>
                <a:gd name="T23" fmla="*/ 319809673 h 91"/>
                <a:gd name="T24" fmla="*/ 0 w 77"/>
                <a:gd name="T25" fmla="*/ 324444845 h 91"/>
                <a:gd name="T26" fmla="*/ 102053136 w 77"/>
                <a:gd name="T27" fmla="*/ 319809673 h 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7" h="91">
                  <a:moveTo>
                    <a:pt x="22" y="69"/>
                  </a:moveTo>
                  <a:cubicBezTo>
                    <a:pt x="33" y="70"/>
                    <a:pt x="43" y="73"/>
                    <a:pt x="52" y="78"/>
                  </a:cubicBezTo>
                  <a:cubicBezTo>
                    <a:pt x="57" y="80"/>
                    <a:pt x="62" y="82"/>
                    <a:pt x="65" y="85"/>
                  </a:cubicBezTo>
                  <a:cubicBezTo>
                    <a:pt x="69" y="87"/>
                    <a:pt x="73" y="89"/>
                    <a:pt x="77" y="91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1"/>
                    <a:pt x="23" y="0"/>
                    <a:pt x="19" y="2"/>
                  </a:cubicBezTo>
                  <a:cubicBezTo>
                    <a:pt x="14" y="4"/>
                    <a:pt x="13" y="10"/>
                    <a:pt x="15" y="14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7" y="68"/>
                    <a:pt x="15" y="68"/>
                    <a:pt x="22" y="6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1397" y="5073607"/>
              <a:ext cx="94767" cy="94767"/>
            </a:xfrm>
            <a:custGeom>
              <a:avLst/>
              <a:gdLst>
                <a:gd name="T0" fmla="*/ 148441737 w 44"/>
                <a:gd name="T1" fmla="*/ 180914511 h 44"/>
                <a:gd name="T2" fmla="*/ 180914511 w 44"/>
                <a:gd name="T3" fmla="*/ 55666997 h 44"/>
                <a:gd name="T4" fmla="*/ 55666997 w 44"/>
                <a:gd name="T5" fmla="*/ 23194223 h 44"/>
                <a:gd name="T6" fmla="*/ 23194223 w 44"/>
                <a:gd name="T7" fmla="*/ 148441737 h 44"/>
                <a:gd name="T8" fmla="*/ 148441737 w 44"/>
                <a:gd name="T9" fmla="*/ 180914511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4" h="44">
                  <a:moveTo>
                    <a:pt x="32" y="39"/>
                  </a:moveTo>
                  <a:cubicBezTo>
                    <a:pt x="41" y="34"/>
                    <a:pt x="44" y="22"/>
                    <a:pt x="39" y="12"/>
                  </a:cubicBezTo>
                  <a:cubicBezTo>
                    <a:pt x="34" y="3"/>
                    <a:pt x="22" y="0"/>
                    <a:pt x="12" y="5"/>
                  </a:cubicBezTo>
                  <a:cubicBezTo>
                    <a:pt x="3" y="10"/>
                    <a:pt x="0" y="22"/>
                    <a:pt x="5" y="32"/>
                  </a:cubicBezTo>
                  <a:cubicBezTo>
                    <a:pt x="10" y="41"/>
                    <a:pt x="22" y="44"/>
                    <a:pt x="32" y="3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2657" y="5172931"/>
              <a:ext cx="391825" cy="112080"/>
            </a:xfrm>
            <a:custGeom>
              <a:avLst/>
              <a:gdLst>
                <a:gd name="T0" fmla="*/ 829648533 w 182"/>
                <a:gd name="T1" fmla="*/ 32520443 h 52"/>
                <a:gd name="T2" fmla="*/ 769395751 w 182"/>
                <a:gd name="T3" fmla="*/ 134724471 h 52"/>
                <a:gd name="T4" fmla="*/ 676696845 w 182"/>
                <a:gd name="T5" fmla="*/ 148661188 h 52"/>
                <a:gd name="T6" fmla="*/ 570094611 w 182"/>
                <a:gd name="T7" fmla="*/ 111495891 h 52"/>
                <a:gd name="T8" fmla="*/ 514474837 w 182"/>
                <a:gd name="T9" fmla="*/ 83622457 h 52"/>
                <a:gd name="T10" fmla="*/ 454222055 w 182"/>
                <a:gd name="T11" fmla="*/ 51102014 h 52"/>
                <a:gd name="T12" fmla="*/ 315173696 w 182"/>
                <a:gd name="T13" fmla="*/ 9291863 h 52"/>
                <a:gd name="T14" fmla="*/ 166857169 w 182"/>
                <a:gd name="T15" fmla="*/ 23228580 h 52"/>
                <a:gd name="T16" fmla="*/ 50984613 w 182"/>
                <a:gd name="T17" fmla="*/ 116142900 h 52"/>
                <a:gd name="T18" fmla="*/ 0 w 182"/>
                <a:gd name="T19" fmla="*/ 241575508 h 52"/>
                <a:gd name="T20" fmla="*/ 194665980 w 182"/>
                <a:gd name="T21" fmla="*/ 106851037 h 52"/>
                <a:gd name="T22" fmla="*/ 407872602 w 182"/>
                <a:gd name="T23" fmla="*/ 148661188 h 52"/>
                <a:gd name="T24" fmla="*/ 463490223 w 182"/>
                <a:gd name="T25" fmla="*/ 176536777 h 52"/>
                <a:gd name="T26" fmla="*/ 523745158 w 182"/>
                <a:gd name="T27" fmla="*/ 204410211 h 52"/>
                <a:gd name="T28" fmla="*/ 667426524 w 182"/>
                <a:gd name="T29" fmla="*/ 236930654 h 52"/>
                <a:gd name="T30" fmla="*/ 746219948 w 182"/>
                <a:gd name="T31" fmla="*/ 222991782 h 52"/>
                <a:gd name="T32" fmla="*/ 811110043 w 182"/>
                <a:gd name="T33" fmla="*/ 171889768 h 52"/>
                <a:gd name="T34" fmla="*/ 829648533 w 182"/>
                <a:gd name="T35" fmla="*/ 32520443 h 5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2" h="52">
                  <a:moveTo>
                    <a:pt x="179" y="7"/>
                  </a:moveTo>
                  <a:cubicBezTo>
                    <a:pt x="177" y="16"/>
                    <a:pt x="172" y="25"/>
                    <a:pt x="166" y="29"/>
                  </a:cubicBezTo>
                  <a:cubicBezTo>
                    <a:pt x="160" y="34"/>
                    <a:pt x="153" y="34"/>
                    <a:pt x="146" y="32"/>
                  </a:cubicBezTo>
                  <a:cubicBezTo>
                    <a:pt x="138" y="31"/>
                    <a:pt x="130" y="28"/>
                    <a:pt x="123" y="24"/>
                  </a:cubicBezTo>
                  <a:cubicBezTo>
                    <a:pt x="119" y="22"/>
                    <a:pt x="115" y="20"/>
                    <a:pt x="111" y="18"/>
                  </a:cubicBezTo>
                  <a:cubicBezTo>
                    <a:pt x="107" y="15"/>
                    <a:pt x="103" y="13"/>
                    <a:pt x="98" y="11"/>
                  </a:cubicBezTo>
                  <a:cubicBezTo>
                    <a:pt x="89" y="6"/>
                    <a:pt x="79" y="3"/>
                    <a:pt x="68" y="2"/>
                  </a:cubicBezTo>
                  <a:cubicBezTo>
                    <a:pt x="58" y="0"/>
                    <a:pt x="46" y="1"/>
                    <a:pt x="36" y="5"/>
                  </a:cubicBezTo>
                  <a:cubicBezTo>
                    <a:pt x="26" y="9"/>
                    <a:pt x="17" y="16"/>
                    <a:pt x="11" y="25"/>
                  </a:cubicBezTo>
                  <a:cubicBezTo>
                    <a:pt x="5" y="33"/>
                    <a:pt x="1" y="42"/>
                    <a:pt x="0" y="52"/>
                  </a:cubicBezTo>
                  <a:cubicBezTo>
                    <a:pt x="11" y="37"/>
                    <a:pt x="26" y="26"/>
                    <a:pt x="42" y="23"/>
                  </a:cubicBezTo>
                  <a:cubicBezTo>
                    <a:pt x="57" y="20"/>
                    <a:pt x="73" y="25"/>
                    <a:pt x="88" y="32"/>
                  </a:cubicBezTo>
                  <a:cubicBezTo>
                    <a:pt x="92" y="34"/>
                    <a:pt x="95" y="36"/>
                    <a:pt x="100" y="38"/>
                  </a:cubicBezTo>
                  <a:cubicBezTo>
                    <a:pt x="104" y="40"/>
                    <a:pt x="109" y="43"/>
                    <a:pt x="113" y="44"/>
                  </a:cubicBezTo>
                  <a:cubicBezTo>
                    <a:pt x="123" y="48"/>
                    <a:pt x="133" y="51"/>
                    <a:pt x="144" y="51"/>
                  </a:cubicBezTo>
                  <a:cubicBezTo>
                    <a:pt x="150" y="51"/>
                    <a:pt x="155" y="50"/>
                    <a:pt x="161" y="48"/>
                  </a:cubicBezTo>
                  <a:cubicBezTo>
                    <a:pt x="167" y="46"/>
                    <a:pt x="172" y="42"/>
                    <a:pt x="175" y="37"/>
                  </a:cubicBezTo>
                  <a:cubicBezTo>
                    <a:pt x="181" y="27"/>
                    <a:pt x="182" y="17"/>
                    <a:pt x="179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26250" y="5245100"/>
            <a:ext cx="307975" cy="374650"/>
          </a:xfrm>
          <a:custGeom>
            <a:avLst/>
            <a:gdLst>
              <a:gd name="T0" fmla="*/ 627306877 w 129"/>
              <a:gd name="T1" fmla="*/ 267762594 h 157"/>
              <a:gd name="T2" fmla="*/ 404898791 w 129"/>
              <a:gd name="T3" fmla="*/ 267762594 h 157"/>
              <a:gd name="T4" fmla="*/ 404898791 w 129"/>
              <a:gd name="T5" fmla="*/ 250671872 h 157"/>
              <a:gd name="T6" fmla="*/ 496142950 w 129"/>
              <a:gd name="T7" fmla="*/ 131032048 h 157"/>
              <a:gd name="T8" fmla="*/ 364979024 w 129"/>
              <a:gd name="T9" fmla="*/ 0 h 157"/>
              <a:gd name="T10" fmla="*/ 233815097 w 129"/>
              <a:gd name="T11" fmla="*/ 131032048 h 157"/>
              <a:gd name="T12" fmla="*/ 325059257 w 129"/>
              <a:gd name="T13" fmla="*/ 250671872 h 157"/>
              <a:gd name="T14" fmla="*/ 325059257 w 129"/>
              <a:gd name="T15" fmla="*/ 267762594 h 157"/>
              <a:gd name="T16" fmla="*/ 102651171 w 129"/>
              <a:gd name="T17" fmla="*/ 267762594 h 157"/>
              <a:gd name="T18" fmla="*/ 0 w 129"/>
              <a:gd name="T19" fmla="*/ 894442274 h 157"/>
              <a:gd name="T20" fmla="*/ 735659166 w 129"/>
              <a:gd name="T21" fmla="*/ 894442274 h 157"/>
              <a:gd name="T22" fmla="*/ 627306877 w 129"/>
              <a:gd name="T23" fmla="*/ 267762594 h 157"/>
              <a:gd name="T24" fmla="*/ 302247620 w 129"/>
              <a:gd name="T25" fmla="*/ 131032048 h 157"/>
              <a:gd name="T26" fmla="*/ 364979024 w 129"/>
              <a:gd name="T27" fmla="*/ 68365273 h 157"/>
              <a:gd name="T28" fmla="*/ 422006922 w 129"/>
              <a:gd name="T29" fmla="*/ 131032048 h 157"/>
              <a:gd name="T30" fmla="*/ 364979024 w 129"/>
              <a:gd name="T31" fmla="*/ 188002711 h 157"/>
              <a:gd name="T32" fmla="*/ 302247620 w 129"/>
              <a:gd name="T33" fmla="*/ 131032048 h 15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9" h="157">
                <a:moveTo>
                  <a:pt x="110" y="47"/>
                </a:moveTo>
                <a:cubicBezTo>
                  <a:pt x="71" y="47"/>
                  <a:pt x="71" y="47"/>
                  <a:pt x="71" y="47"/>
                </a:cubicBezTo>
                <a:cubicBezTo>
                  <a:pt x="71" y="44"/>
                  <a:pt x="71" y="44"/>
                  <a:pt x="71" y="44"/>
                </a:cubicBezTo>
                <a:cubicBezTo>
                  <a:pt x="80" y="41"/>
                  <a:pt x="87" y="33"/>
                  <a:pt x="87" y="23"/>
                </a:cubicBezTo>
                <a:cubicBezTo>
                  <a:pt x="87" y="10"/>
                  <a:pt x="76" y="0"/>
                  <a:pt x="64" y="0"/>
                </a:cubicBezTo>
                <a:cubicBezTo>
                  <a:pt x="51" y="0"/>
                  <a:pt x="41" y="10"/>
                  <a:pt x="41" y="23"/>
                </a:cubicBezTo>
                <a:cubicBezTo>
                  <a:pt x="41" y="33"/>
                  <a:pt x="48" y="41"/>
                  <a:pt x="57" y="44"/>
                </a:cubicBezTo>
                <a:cubicBezTo>
                  <a:pt x="57" y="47"/>
                  <a:pt x="57" y="47"/>
                  <a:pt x="57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0" y="157"/>
                  <a:pt x="0" y="157"/>
                  <a:pt x="0" y="157"/>
                </a:cubicBezTo>
                <a:cubicBezTo>
                  <a:pt x="129" y="157"/>
                  <a:pt x="129" y="157"/>
                  <a:pt x="129" y="157"/>
                </a:cubicBezTo>
                <a:lnTo>
                  <a:pt x="110" y="47"/>
                </a:lnTo>
                <a:close/>
                <a:moveTo>
                  <a:pt x="53" y="23"/>
                </a:moveTo>
                <a:cubicBezTo>
                  <a:pt x="53" y="17"/>
                  <a:pt x="58" y="12"/>
                  <a:pt x="64" y="12"/>
                </a:cubicBezTo>
                <a:cubicBezTo>
                  <a:pt x="70" y="12"/>
                  <a:pt x="74" y="17"/>
                  <a:pt x="74" y="23"/>
                </a:cubicBezTo>
                <a:cubicBezTo>
                  <a:pt x="74" y="28"/>
                  <a:pt x="70" y="33"/>
                  <a:pt x="64" y="33"/>
                </a:cubicBezTo>
                <a:cubicBezTo>
                  <a:pt x="58" y="33"/>
                  <a:pt x="53" y="28"/>
                  <a:pt x="53" y="23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24" name="组合 481出自【趣你的PPT】(微信:qunideppt)：最优质的PPT资源库"/>
          <p:cNvGrpSpPr>
            <a:grpSpLocks/>
          </p:cNvGrpSpPr>
          <p:nvPr/>
        </p:nvGrpSpPr>
        <p:grpSpPr bwMode="auto">
          <a:xfrm>
            <a:off x="7578725" y="5264150"/>
            <a:ext cx="347663" cy="363538"/>
            <a:chOff x="7416966" y="4978840"/>
            <a:chExt cx="312549" cy="327128"/>
          </a:xfrm>
        </p:grpSpPr>
        <p:sp>
          <p:nvSpPr>
            <p:cNvPr id="412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16966" y="4978840"/>
              <a:ext cx="312549" cy="327128"/>
            </a:xfrm>
            <a:custGeom>
              <a:avLst/>
              <a:gdLst>
                <a:gd name="T0" fmla="*/ 664410198 w 145"/>
                <a:gd name="T1" fmla="*/ 342752666 h 152"/>
                <a:gd name="T2" fmla="*/ 650470512 w 145"/>
                <a:gd name="T3" fmla="*/ 273274553 h 152"/>
                <a:gd name="T4" fmla="*/ 673702603 w 145"/>
                <a:gd name="T5" fmla="*/ 273274553 h 152"/>
                <a:gd name="T6" fmla="*/ 511084436 w 145"/>
                <a:gd name="T7" fmla="*/ 50950186 h 152"/>
                <a:gd name="T8" fmla="*/ 432097915 w 145"/>
                <a:gd name="T9" fmla="*/ 101898220 h 152"/>
                <a:gd name="T10" fmla="*/ 399575575 w 145"/>
                <a:gd name="T11" fmla="*/ 189902108 h 152"/>
                <a:gd name="T12" fmla="*/ 390283170 w 145"/>
                <a:gd name="T13" fmla="*/ 138954074 h 152"/>
                <a:gd name="T14" fmla="*/ 413513105 w 145"/>
                <a:gd name="T15" fmla="*/ 83372445 h 152"/>
                <a:gd name="T16" fmla="*/ 464622410 w 145"/>
                <a:gd name="T17" fmla="*/ 55581630 h 152"/>
                <a:gd name="T18" fmla="*/ 506439311 w 145"/>
                <a:gd name="T19" fmla="*/ 46318742 h 152"/>
                <a:gd name="T20" fmla="*/ 339173864 w 145"/>
                <a:gd name="T21" fmla="*/ 0 h 152"/>
                <a:gd name="T22" fmla="*/ 0 w 145"/>
                <a:gd name="T23" fmla="*/ 264011665 h 152"/>
                <a:gd name="T24" fmla="*/ 23232090 w 145"/>
                <a:gd name="T25" fmla="*/ 264011665 h 152"/>
                <a:gd name="T26" fmla="*/ 9292405 w 145"/>
                <a:gd name="T27" fmla="*/ 342752666 h 152"/>
                <a:gd name="T28" fmla="*/ 0 w 145"/>
                <a:gd name="T29" fmla="*/ 342752666 h 152"/>
                <a:gd name="T30" fmla="*/ 0 w 145"/>
                <a:gd name="T31" fmla="*/ 375174925 h 152"/>
                <a:gd name="T32" fmla="*/ 4647280 w 145"/>
                <a:gd name="T33" fmla="*/ 375174925 h 152"/>
                <a:gd name="T34" fmla="*/ 334528739 w 145"/>
                <a:gd name="T35" fmla="*/ 704031108 h 152"/>
                <a:gd name="T36" fmla="*/ 669055322 w 145"/>
                <a:gd name="T37" fmla="*/ 375174925 h 152"/>
                <a:gd name="T38" fmla="*/ 673702603 w 145"/>
                <a:gd name="T39" fmla="*/ 375174925 h 152"/>
                <a:gd name="T40" fmla="*/ 673702603 w 145"/>
                <a:gd name="T41" fmla="*/ 342752666 h 152"/>
                <a:gd name="T42" fmla="*/ 664410198 w 145"/>
                <a:gd name="T43" fmla="*/ 342752666 h 152"/>
                <a:gd name="T44" fmla="*/ 213725317 w 145"/>
                <a:gd name="T45" fmla="*/ 55581630 h 152"/>
                <a:gd name="T46" fmla="*/ 260189498 w 145"/>
                <a:gd name="T47" fmla="*/ 83372445 h 152"/>
                <a:gd name="T48" fmla="*/ 283419433 w 145"/>
                <a:gd name="T49" fmla="*/ 138954074 h 152"/>
                <a:gd name="T50" fmla="*/ 274127028 w 145"/>
                <a:gd name="T51" fmla="*/ 189902108 h 152"/>
                <a:gd name="T52" fmla="*/ 241604688 w 145"/>
                <a:gd name="T53" fmla="*/ 101898220 h 152"/>
                <a:gd name="T54" fmla="*/ 157970887 w 145"/>
                <a:gd name="T55" fmla="*/ 50950186 h 152"/>
                <a:gd name="T56" fmla="*/ 213725317 w 145"/>
                <a:gd name="T57" fmla="*/ 55581630 h 152"/>
                <a:gd name="T58" fmla="*/ 74339241 w 145"/>
                <a:gd name="T59" fmla="*/ 264011665 h 152"/>
                <a:gd name="T60" fmla="*/ 604008487 w 145"/>
                <a:gd name="T61" fmla="*/ 273274553 h 152"/>
                <a:gd name="T62" fmla="*/ 617948172 w 145"/>
                <a:gd name="T63" fmla="*/ 342752666 h 152"/>
                <a:gd name="T64" fmla="*/ 585423677 w 145"/>
                <a:gd name="T65" fmla="*/ 342752666 h 152"/>
                <a:gd name="T66" fmla="*/ 473914815 w 145"/>
                <a:gd name="T67" fmla="*/ 291802480 h 152"/>
                <a:gd name="T68" fmla="*/ 367051079 w 145"/>
                <a:gd name="T69" fmla="*/ 342752666 h 152"/>
                <a:gd name="T70" fmla="*/ 288066714 w 145"/>
                <a:gd name="T71" fmla="*/ 342752666 h 152"/>
                <a:gd name="T72" fmla="*/ 176555697 w 145"/>
                <a:gd name="T73" fmla="*/ 291802480 h 152"/>
                <a:gd name="T74" fmla="*/ 65046836 w 145"/>
                <a:gd name="T75" fmla="*/ 342752666 h 152"/>
                <a:gd name="T76" fmla="*/ 51109306 w 145"/>
                <a:gd name="T77" fmla="*/ 342752666 h 152"/>
                <a:gd name="T78" fmla="*/ 74339241 w 145"/>
                <a:gd name="T79" fmla="*/ 264011665 h 152"/>
                <a:gd name="T80" fmla="*/ 334528739 w 145"/>
                <a:gd name="T81" fmla="*/ 657712366 h 152"/>
                <a:gd name="T82" fmla="*/ 51109306 w 145"/>
                <a:gd name="T83" fmla="*/ 375174925 h 152"/>
                <a:gd name="T84" fmla="*/ 65046836 w 145"/>
                <a:gd name="T85" fmla="*/ 375174925 h 152"/>
                <a:gd name="T86" fmla="*/ 176555697 w 145"/>
                <a:gd name="T87" fmla="*/ 430756555 h 152"/>
                <a:gd name="T88" fmla="*/ 288066714 w 145"/>
                <a:gd name="T89" fmla="*/ 375174925 h 152"/>
                <a:gd name="T90" fmla="*/ 367051079 w 145"/>
                <a:gd name="T91" fmla="*/ 375174925 h 152"/>
                <a:gd name="T92" fmla="*/ 473914815 w 145"/>
                <a:gd name="T93" fmla="*/ 430756555 h 152"/>
                <a:gd name="T94" fmla="*/ 585423677 w 145"/>
                <a:gd name="T95" fmla="*/ 375174925 h 152"/>
                <a:gd name="T96" fmla="*/ 622593297 w 145"/>
                <a:gd name="T97" fmla="*/ 375174925 h 152"/>
                <a:gd name="T98" fmla="*/ 334528739 w 145"/>
                <a:gd name="T99" fmla="*/ 657712366 h 1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45" h="152">
                  <a:moveTo>
                    <a:pt x="143" y="74"/>
                  </a:moveTo>
                  <a:cubicBezTo>
                    <a:pt x="143" y="69"/>
                    <a:pt x="142" y="64"/>
                    <a:pt x="140" y="59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0" y="39"/>
                    <a:pt x="127" y="22"/>
                    <a:pt x="110" y="11"/>
                  </a:cubicBezTo>
                  <a:cubicBezTo>
                    <a:pt x="104" y="14"/>
                    <a:pt x="97" y="17"/>
                    <a:pt x="93" y="22"/>
                  </a:cubicBezTo>
                  <a:cubicBezTo>
                    <a:pt x="88" y="27"/>
                    <a:pt x="86" y="34"/>
                    <a:pt x="86" y="41"/>
                  </a:cubicBezTo>
                  <a:cubicBezTo>
                    <a:pt x="84" y="38"/>
                    <a:pt x="84" y="34"/>
                    <a:pt x="84" y="30"/>
                  </a:cubicBezTo>
                  <a:cubicBezTo>
                    <a:pt x="85" y="26"/>
                    <a:pt x="87" y="22"/>
                    <a:pt x="89" y="18"/>
                  </a:cubicBezTo>
                  <a:cubicBezTo>
                    <a:pt x="92" y="15"/>
                    <a:pt x="96" y="13"/>
                    <a:pt x="100" y="12"/>
                  </a:cubicBezTo>
                  <a:cubicBezTo>
                    <a:pt x="103" y="11"/>
                    <a:pt x="106" y="10"/>
                    <a:pt x="109" y="10"/>
                  </a:cubicBezTo>
                  <a:cubicBezTo>
                    <a:pt x="98" y="4"/>
                    <a:pt x="86" y="0"/>
                    <a:pt x="73" y="0"/>
                  </a:cubicBezTo>
                  <a:cubicBezTo>
                    <a:pt x="37" y="0"/>
                    <a:pt x="8" y="24"/>
                    <a:pt x="0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3" y="62"/>
                    <a:pt x="2" y="68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1" y="121"/>
                    <a:pt x="33" y="152"/>
                    <a:pt x="72" y="152"/>
                  </a:cubicBezTo>
                  <a:cubicBezTo>
                    <a:pt x="112" y="152"/>
                    <a:pt x="143" y="121"/>
                    <a:pt x="144" y="81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5" y="74"/>
                    <a:pt x="145" y="74"/>
                    <a:pt x="145" y="74"/>
                  </a:cubicBezTo>
                  <a:lnTo>
                    <a:pt x="143" y="74"/>
                  </a:lnTo>
                  <a:close/>
                  <a:moveTo>
                    <a:pt x="46" y="12"/>
                  </a:moveTo>
                  <a:cubicBezTo>
                    <a:pt x="49" y="13"/>
                    <a:pt x="53" y="15"/>
                    <a:pt x="56" y="18"/>
                  </a:cubicBezTo>
                  <a:cubicBezTo>
                    <a:pt x="59" y="22"/>
                    <a:pt x="61" y="26"/>
                    <a:pt x="61" y="30"/>
                  </a:cubicBezTo>
                  <a:cubicBezTo>
                    <a:pt x="62" y="34"/>
                    <a:pt x="61" y="38"/>
                    <a:pt x="59" y="41"/>
                  </a:cubicBezTo>
                  <a:cubicBezTo>
                    <a:pt x="59" y="34"/>
                    <a:pt x="57" y="27"/>
                    <a:pt x="52" y="22"/>
                  </a:cubicBezTo>
                  <a:cubicBezTo>
                    <a:pt x="48" y="17"/>
                    <a:pt x="41" y="14"/>
                    <a:pt x="34" y="11"/>
                  </a:cubicBezTo>
                  <a:cubicBezTo>
                    <a:pt x="38" y="10"/>
                    <a:pt x="42" y="11"/>
                    <a:pt x="46" y="12"/>
                  </a:cubicBezTo>
                  <a:close/>
                  <a:moveTo>
                    <a:pt x="16" y="57"/>
                  </a:moveTo>
                  <a:cubicBezTo>
                    <a:pt x="130" y="59"/>
                    <a:pt x="130" y="59"/>
                    <a:pt x="130" y="59"/>
                  </a:cubicBezTo>
                  <a:cubicBezTo>
                    <a:pt x="132" y="64"/>
                    <a:pt x="133" y="69"/>
                    <a:pt x="133" y="74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3" y="68"/>
                    <a:pt x="114" y="63"/>
                    <a:pt x="102" y="63"/>
                  </a:cubicBezTo>
                  <a:cubicBezTo>
                    <a:pt x="91" y="63"/>
                    <a:pt x="82" y="68"/>
                    <a:pt x="79" y="7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9" y="68"/>
                    <a:pt x="50" y="63"/>
                    <a:pt x="38" y="63"/>
                  </a:cubicBezTo>
                  <a:cubicBezTo>
                    <a:pt x="27" y="63"/>
                    <a:pt x="17" y="68"/>
                    <a:pt x="14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2" y="68"/>
                    <a:pt x="14" y="62"/>
                    <a:pt x="16" y="57"/>
                  </a:cubicBezTo>
                  <a:close/>
                  <a:moveTo>
                    <a:pt x="72" y="142"/>
                  </a:moveTo>
                  <a:cubicBezTo>
                    <a:pt x="39" y="142"/>
                    <a:pt x="11" y="115"/>
                    <a:pt x="11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7" y="88"/>
                    <a:pt x="27" y="93"/>
                    <a:pt x="38" y="93"/>
                  </a:cubicBezTo>
                  <a:cubicBezTo>
                    <a:pt x="50" y="93"/>
                    <a:pt x="59" y="88"/>
                    <a:pt x="62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82" y="88"/>
                    <a:pt x="91" y="93"/>
                    <a:pt x="102" y="93"/>
                  </a:cubicBezTo>
                  <a:cubicBezTo>
                    <a:pt x="114" y="93"/>
                    <a:pt x="123" y="88"/>
                    <a:pt x="126" y="81"/>
                  </a:cubicBezTo>
                  <a:cubicBezTo>
                    <a:pt x="134" y="81"/>
                    <a:pt x="134" y="81"/>
                    <a:pt x="134" y="81"/>
                  </a:cubicBezTo>
                  <a:cubicBezTo>
                    <a:pt x="134" y="115"/>
                    <a:pt x="106" y="142"/>
                    <a:pt x="72" y="14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52060" y="4999798"/>
              <a:ext cx="3645" cy="2733"/>
            </a:xfrm>
            <a:custGeom>
              <a:avLst/>
              <a:gdLst>
                <a:gd name="T0" fmla="*/ 6643013 w 2"/>
                <a:gd name="T1" fmla="*/ 7469289 h 1"/>
                <a:gd name="T2" fmla="*/ 0 w 2"/>
                <a:gd name="T3" fmla="*/ 0 h 1"/>
                <a:gd name="T4" fmla="*/ 3322418 w 2"/>
                <a:gd name="T5" fmla="*/ 7469289 h 1"/>
                <a:gd name="T6" fmla="*/ 6643013 w 2"/>
                <a:gd name="T7" fmla="*/ 7469289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41803" y="5206646"/>
              <a:ext cx="62874" cy="346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25" name="组合 119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6026150"/>
            <a:ext cx="547688" cy="433388"/>
            <a:chOff x="1253469" y="5665901"/>
            <a:chExt cx="494793" cy="390002"/>
          </a:xfrm>
        </p:grpSpPr>
        <p:sp>
          <p:nvSpPr>
            <p:cNvPr id="41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9194" y="5665901"/>
              <a:ext cx="263343" cy="167664"/>
            </a:xfrm>
            <a:custGeom>
              <a:avLst/>
              <a:gdLst>
                <a:gd name="T0" fmla="*/ 60571049 w 122"/>
                <a:gd name="T1" fmla="*/ 124754913 h 78"/>
                <a:gd name="T2" fmla="*/ 279560180 w 122"/>
                <a:gd name="T3" fmla="*/ 60066703 h 78"/>
                <a:gd name="T4" fmla="*/ 507867768 w 122"/>
                <a:gd name="T5" fmla="*/ 124754913 h 78"/>
                <a:gd name="T6" fmla="*/ 507867768 w 122"/>
                <a:gd name="T7" fmla="*/ 360400217 h 78"/>
                <a:gd name="T8" fmla="*/ 568438817 w 122"/>
                <a:gd name="T9" fmla="*/ 360400217 h 78"/>
                <a:gd name="T10" fmla="*/ 568438817 w 122"/>
                <a:gd name="T11" fmla="*/ 87789300 h 78"/>
                <a:gd name="T12" fmla="*/ 279560180 w 122"/>
                <a:gd name="T13" fmla="*/ 0 h 78"/>
                <a:gd name="T14" fmla="*/ 0 w 122"/>
                <a:gd name="T15" fmla="*/ 87789300 h 78"/>
                <a:gd name="T16" fmla="*/ 0 w 122"/>
                <a:gd name="T17" fmla="*/ 360400217 h 78"/>
                <a:gd name="T18" fmla="*/ 60571049 w 122"/>
                <a:gd name="T19" fmla="*/ 360400217 h 78"/>
                <a:gd name="T20" fmla="*/ 60571049 w 122"/>
                <a:gd name="T21" fmla="*/ 124754913 h 7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2" h="78">
                  <a:moveTo>
                    <a:pt x="13" y="27"/>
                  </a:moveTo>
                  <a:cubicBezTo>
                    <a:pt x="28" y="18"/>
                    <a:pt x="44" y="13"/>
                    <a:pt x="60" y="13"/>
                  </a:cubicBezTo>
                  <a:cubicBezTo>
                    <a:pt x="83" y="13"/>
                    <a:pt x="101" y="22"/>
                    <a:pt x="109" y="2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19"/>
                    <a:pt x="97" y="0"/>
                    <a:pt x="60" y="0"/>
                  </a:cubicBezTo>
                  <a:cubicBezTo>
                    <a:pt x="42" y="0"/>
                    <a:pt x="21" y="5"/>
                    <a:pt x="0" y="1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3" y="78"/>
                    <a:pt x="13" y="78"/>
                    <a:pt x="13" y="78"/>
                  </a:cubicBezTo>
                  <a:lnTo>
                    <a:pt x="13" y="2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7442" y="5945645"/>
              <a:ext cx="206847" cy="110258"/>
            </a:xfrm>
            <a:custGeom>
              <a:avLst/>
              <a:gdLst>
                <a:gd name="T0" fmla="*/ 94656650 w 227"/>
                <a:gd name="T1" fmla="*/ 63104936 h 121"/>
                <a:gd name="T2" fmla="*/ 35703432 w 227"/>
                <a:gd name="T3" fmla="*/ 0 h 121"/>
                <a:gd name="T4" fmla="*/ 0 w 227"/>
                <a:gd name="T5" fmla="*/ 0 h 121"/>
                <a:gd name="T6" fmla="*/ 94656650 w 227"/>
                <a:gd name="T7" fmla="*/ 100469641 h 121"/>
                <a:gd name="T8" fmla="*/ 188483178 w 227"/>
                <a:gd name="T9" fmla="*/ 0 h 121"/>
                <a:gd name="T10" fmla="*/ 152779746 w 227"/>
                <a:gd name="T11" fmla="*/ 0 h 121"/>
                <a:gd name="T12" fmla="*/ 94656650 w 227"/>
                <a:gd name="T13" fmla="*/ 63104936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27" h="121">
                  <a:moveTo>
                    <a:pt x="114" y="76"/>
                  </a:moveTo>
                  <a:lnTo>
                    <a:pt x="43" y="0"/>
                  </a:lnTo>
                  <a:lnTo>
                    <a:pt x="0" y="0"/>
                  </a:lnTo>
                  <a:lnTo>
                    <a:pt x="114" y="121"/>
                  </a:lnTo>
                  <a:lnTo>
                    <a:pt x="227" y="0"/>
                  </a:lnTo>
                  <a:lnTo>
                    <a:pt x="184" y="0"/>
                  </a:lnTo>
                  <a:lnTo>
                    <a:pt x="114" y="7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3469" y="5844500"/>
              <a:ext cx="494793" cy="103879"/>
            </a:xfrm>
            <a:custGeom>
              <a:avLst/>
              <a:gdLst>
                <a:gd name="T0" fmla="*/ 450865770 w 543"/>
                <a:gd name="T1" fmla="*/ 94656549 h 114"/>
                <a:gd name="T2" fmla="*/ 429277122 w 543"/>
                <a:gd name="T3" fmla="*/ 63104670 h 114"/>
                <a:gd name="T4" fmla="*/ 450865770 w 543"/>
                <a:gd name="T5" fmla="*/ 31551879 h 114"/>
                <a:gd name="T6" fmla="*/ 362851845 w 543"/>
                <a:gd name="T7" fmla="*/ 31551879 h 114"/>
                <a:gd name="T8" fmla="*/ 362851845 w 543"/>
                <a:gd name="T9" fmla="*/ 0 h 114"/>
                <a:gd name="T10" fmla="*/ 89675081 w 543"/>
                <a:gd name="T11" fmla="*/ 0 h 114"/>
                <a:gd name="T12" fmla="*/ 89675081 w 543"/>
                <a:gd name="T13" fmla="*/ 31551879 h 114"/>
                <a:gd name="T14" fmla="*/ 0 w 543"/>
                <a:gd name="T15" fmla="*/ 31551879 h 114"/>
                <a:gd name="T16" fmla="*/ 23248892 w 543"/>
                <a:gd name="T17" fmla="*/ 63104670 h 114"/>
                <a:gd name="T18" fmla="*/ 0 w 543"/>
                <a:gd name="T19" fmla="*/ 94656549 h 114"/>
                <a:gd name="T20" fmla="*/ 102129649 w 543"/>
                <a:gd name="T21" fmla="*/ 94656549 h 114"/>
                <a:gd name="T22" fmla="*/ 102129649 w 543"/>
                <a:gd name="T23" fmla="*/ 84692366 h 114"/>
                <a:gd name="T24" fmla="*/ 348736120 w 543"/>
                <a:gd name="T25" fmla="*/ 84692366 h 114"/>
                <a:gd name="T26" fmla="*/ 348736120 w 543"/>
                <a:gd name="T27" fmla="*/ 94656549 h 114"/>
                <a:gd name="T28" fmla="*/ 450865770 w 543"/>
                <a:gd name="T29" fmla="*/ 94656549 h 114"/>
                <a:gd name="T30" fmla="*/ 92166359 w 543"/>
                <a:gd name="T31" fmla="*/ 84692366 h 114"/>
                <a:gd name="T32" fmla="*/ 19097370 w 543"/>
                <a:gd name="T33" fmla="*/ 84692366 h 114"/>
                <a:gd name="T34" fmla="*/ 34873339 w 543"/>
                <a:gd name="T35" fmla="*/ 63104670 h 114"/>
                <a:gd name="T36" fmla="*/ 19097370 w 543"/>
                <a:gd name="T37" fmla="*/ 41516062 h 114"/>
                <a:gd name="T38" fmla="*/ 89675081 w 543"/>
                <a:gd name="T39" fmla="*/ 41516062 h 114"/>
                <a:gd name="T40" fmla="*/ 89675081 w 543"/>
                <a:gd name="T41" fmla="*/ 84692366 h 114"/>
                <a:gd name="T42" fmla="*/ 92166359 w 543"/>
                <a:gd name="T43" fmla="*/ 84692366 h 114"/>
                <a:gd name="T44" fmla="*/ 92166359 w 543"/>
                <a:gd name="T45" fmla="*/ 84692366 h 114"/>
                <a:gd name="T46" fmla="*/ 358699411 w 543"/>
                <a:gd name="T47" fmla="*/ 84692366 h 114"/>
                <a:gd name="T48" fmla="*/ 362851845 w 543"/>
                <a:gd name="T49" fmla="*/ 84692366 h 114"/>
                <a:gd name="T50" fmla="*/ 362851845 w 543"/>
                <a:gd name="T51" fmla="*/ 41516062 h 114"/>
                <a:gd name="T52" fmla="*/ 431768400 w 543"/>
                <a:gd name="T53" fmla="*/ 41516062 h 114"/>
                <a:gd name="T54" fmla="*/ 415992431 w 543"/>
                <a:gd name="T55" fmla="*/ 63104670 h 114"/>
                <a:gd name="T56" fmla="*/ 431768400 w 543"/>
                <a:gd name="T57" fmla="*/ 84692366 h 114"/>
                <a:gd name="T58" fmla="*/ 358699411 w 543"/>
                <a:gd name="T59" fmla="*/ 84692366 h 114"/>
                <a:gd name="T60" fmla="*/ 358699411 w 543"/>
                <a:gd name="T61" fmla="*/ 84692366 h 11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43" h="114">
                  <a:moveTo>
                    <a:pt x="543" y="114"/>
                  </a:moveTo>
                  <a:lnTo>
                    <a:pt x="517" y="76"/>
                  </a:lnTo>
                  <a:lnTo>
                    <a:pt x="543" y="38"/>
                  </a:lnTo>
                  <a:lnTo>
                    <a:pt x="437" y="38"/>
                  </a:lnTo>
                  <a:lnTo>
                    <a:pt x="437" y="0"/>
                  </a:lnTo>
                  <a:lnTo>
                    <a:pt x="108" y="0"/>
                  </a:lnTo>
                  <a:lnTo>
                    <a:pt x="108" y="38"/>
                  </a:lnTo>
                  <a:lnTo>
                    <a:pt x="0" y="38"/>
                  </a:lnTo>
                  <a:lnTo>
                    <a:pt x="28" y="76"/>
                  </a:lnTo>
                  <a:lnTo>
                    <a:pt x="0" y="114"/>
                  </a:lnTo>
                  <a:lnTo>
                    <a:pt x="123" y="114"/>
                  </a:lnTo>
                  <a:lnTo>
                    <a:pt x="123" y="102"/>
                  </a:lnTo>
                  <a:lnTo>
                    <a:pt x="420" y="102"/>
                  </a:lnTo>
                  <a:lnTo>
                    <a:pt x="420" y="114"/>
                  </a:lnTo>
                  <a:lnTo>
                    <a:pt x="543" y="114"/>
                  </a:lnTo>
                  <a:close/>
                  <a:moveTo>
                    <a:pt x="111" y="102"/>
                  </a:moveTo>
                  <a:lnTo>
                    <a:pt x="23" y="102"/>
                  </a:lnTo>
                  <a:lnTo>
                    <a:pt x="42" y="76"/>
                  </a:lnTo>
                  <a:lnTo>
                    <a:pt x="23" y="50"/>
                  </a:lnTo>
                  <a:lnTo>
                    <a:pt x="108" y="50"/>
                  </a:lnTo>
                  <a:lnTo>
                    <a:pt x="108" y="102"/>
                  </a:lnTo>
                  <a:lnTo>
                    <a:pt x="111" y="102"/>
                  </a:lnTo>
                  <a:close/>
                  <a:moveTo>
                    <a:pt x="432" y="102"/>
                  </a:moveTo>
                  <a:lnTo>
                    <a:pt x="437" y="102"/>
                  </a:lnTo>
                  <a:lnTo>
                    <a:pt x="437" y="50"/>
                  </a:lnTo>
                  <a:lnTo>
                    <a:pt x="520" y="50"/>
                  </a:lnTo>
                  <a:lnTo>
                    <a:pt x="501" y="76"/>
                  </a:lnTo>
                  <a:lnTo>
                    <a:pt x="520" y="102"/>
                  </a:lnTo>
                  <a:lnTo>
                    <a:pt x="432" y="10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90675" y="6156325"/>
            <a:ext cx="492125" cy="195263"/>
          </a:xfrm>
          <a:custGeom>
            <a:avLst/>
            <a:gdLst>
              <a:gd name="T0" fmla="*/ 1072701107 w 206"/>
              <a:gd name="T1" fmla="*/ 256127906 h 82"/>
              <a:gd name="T2" fmla="*/ 427938522 w 206"/>
              <a:gd name="T3" fmla="*/ 0 h 82"/>
              <a:gd name="T4" fmla="*/ 393704778 w 206"/>
              <a:gd name="T5" fmla="*/ 34149594 h 82"/>
              <a:gd name="T6" fmla="*/ 79881921 w 206"/>
              <a:gd name="T7" fmla="*/ 22767190 h 82"/>
              <a:gd name="T8" fmla="*/ 51353005 w 206"/>
              <a:gd name="T9" fmla="*/ 22767190 h 82"/>
              <a:gd name="T10" fmla="*/ 0 w 206"/>
              <a:gd name="T11" fmla="*/ 404113447 h 82"/>
              <a:gd name="T12" fmla="*/ 22824089 w 206"/>
              <a:gd name="T13" fmla="*/ 466723814 h 82"/>
              <a:gd name="T14" fmla="*/ 68469877 w 206"/>
              <a:gd name="T15" fmla="*/ 438265422 h 82"/>
              <a:gd name="T16" fmla="*/ 91293965 w 206"/>
              <a:gd name="T17" fmla="*/ 466723814 h 82"/>
              <a:gd name="T18" fmla="*/ 182587931 w 206"/>
              <a:gd name="T19" fmla="*/ 466723814 h 82"/>
              <a:gd name="T20" fmla="*/ 205412019 w 206"/>
              <a:gd name="T21" fmla="*/ 438265422 h 82"/>
              <a:gd name="T22" fmla="*/ 273881896 w 206"/>
              <a:gd name="T23" fmla="*/ 466723814 h 82"/>
              <a:gd name="T24" fmla="*/ 296703596 w 206"/>
              <a:gd name="T25" fmla="*/ 438265422 h 82"/>
              <a:gd name="T26" fmla="*/ 319527684 w 206"/>
              <a:gd name="T27" fmla="*/ 466723814 h 82"/>
              <a:gd name="T28" fmla="*/ 713232462 w 206"/>
              <a:gd name="T29" fmla="*/ 438265422 h 82"/>
              <a:gd name="T30" fmla="*/ 736056551 w 206"/>
              <a:gd name="T31" fmla="*/ 466723814 h 82"/>
              <a:gd name="T32" fmla="*/ 815938472 w 206"/>
              <a:gd name="T33" fmla="*/ 466723814 h 82"/>
              <a:gd name="T34" fmla="*/ 838762561 w 206"/>
              <a:gd name="T35" fmla="*/ 438265422 h 82"/>
              <a:gd name="T36" fmla="*/ 890113177 w 206"/>
              <a:gd name="T37" fmla="*/ 466723814 h 82"/>
              <a:gd name="T38" fmla="*/ 901525221 w 206"/>
              <a:gd name="T39" fmla="*/ 438265422 h 82"/>
              <a:gd name="T40" fmla="*/ 924349309 w 206"/>
              <a:gd name="T41" fmla="*/ 466723814 h 82"/>
              <a:gd name="T42" fmla="*/ 998526403 w 206"/>
              <a:gd name="T43" fmla="*/ 466723814 h 82"/>
              <a:gd name="T44" fmla="*/ 1015643275 w 206"/>
              <a:gd name="T45" fmla="*/ 438265422 h 82"/>
              <a:gd name="T46" fmla="*/ 1038467363 w 206"/>
              <a:gd name="T47" fmla="*/ 466723814 h 82"/>
              <a:gd name="T48" fmla="*/ 1101230024 w 206"/>
              <a:gd name="T49" fmla="*/ 466723814 h 82"/>
              <a:gd name="T50" fmla="*/ 1129761329 w 206"/>
              <a:gd name="T51" fmla="*/ 398422245 h 82"/>
              <a:gd name="T52" fmla="*/ 365175862 w 206"/>
              <a:gd name="T53" fmla="*/ 73992771 h 82"/>
              <a:gd name="T54" fmla="*/ 365175862 w 206"/>
              <a:gd name="T55" fmla="*/ 73992771 h 82"/>
              <a:gd name="T56" fmla="*/ 62765049 w 206"/>
              <a:gd name="T57" fmla="*/ 56916783 h 82"/>
              <a:gd name="T58" fmla="*/ 74177093 w 206"/>
              <a:gd name="T59" fmla="*/ 56916783 h 82"/>
              <a:gd name="T60" fmla="*/ 399409606 w 206"/>
              <a:gd name="T61" fmla="*/ 96759960 h 82"/>
              <a:gd name="T62" fmla="*/ 427938522 w 206"/>
              <a:gd name="T63" fmla="*/ 68301569 h 82"/>
              <a:gd name="T64" fmla="*/ 427938522 w 206"/>
              <a:gd name="T65" fmla="*/ 68301569 h 82"/>
              <a:gd name="T66" fmla="*/ 427938522 w 206"/>
              <a:gd name="T67" fmla="*/ 34149594 h 82"/>
              <a:gd name="T68" fmla="*/ 610526453 w 206"/>
              <a:gd name="T69" fmla="*/ 165061529 h 82"/>
              <a:gd name="T70" fmla="*/ 536351748 w 206"/>
              <a:gd name="T71" fmla="*/ 193519921 h 82"/>
              <a:gd name="T72" fmla="*/ 758878251 w 206"/>
              <a:gd name="T73" fmla="*/ 278895095 h 82"/>
              <a:gd name="T74" fmla="*/ 912937265 w 206"/>
              <a:gd name="T75" fmla="*/ 267512691 h 82"/>
              <a:gd name="T76" fmla="*/ 1129761329 w 206"/>
              <a:gd name="T77" fmla="*/ 324429475 h 82"/>
              <a:gd name="T78" fmla="*/ 34236133 w 206"/>
              <a:gd name="T79" fmla="*/ 369963854 h 8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06" h="82">
                <a:moveTo>
                  <a:pt x="203" y="55"/>
                </a:moveTo>
                <a:cubicBezTo>
                  <a:pt x="202" y="50"/>
                  <a:pt x="197" y="47"/>
                  <a:pt x="188" y="45"/>
                </a:cubicBezTo>
                <a:cubicBezTo>
                  <a:pt x="188" y="45"/>
                  <a:pt x="116" y="38"/>
                  <a:pt x="83" y="4"/>
                </a:cubicBezTo>
                <a:cubicBezTo>
                  <a:pt x="82" y="3"/>
                  <a:pt x="78" y="0"/>
                  <a:pt x="75" y="0"/>
                </a:cubicBezTo>
                <a:cubicBezTo>
                  <a:pt x="73" y="0"/>
                  <a:pt x="71" y="1"/>
                  <a:pt x="70" y="2"/>
                </a:cubicBezTo>
                <a:cubicBezTo>
                  <a:pt x="70" y="3"/>
                  <a:pt x="69" y="4"/>
                  <a:pt x="69" y="6"/>
                </a:cubicBezTo>
                <a:cubicBezTo>
                  <a:pt x="56" y="5"/>
                  <a:pt x="37" y="4"/>
                  <a:pt x="24" y="4"/>
                </a:cubicBezTo>
                <a:cubicBezTo>
                  <a:pt x="20" y="4"/>
                  <a:pt x="17" y="4"/>
                  <a:pt x="14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2" y="4"/>
                  <a:pt x="11" y="4"/>
                  <a:pt x="9" y="4"/>
                </a:cubicBezTo>
                <a:cubicBezTo>
                  <a:pt x="5" y="5"/>
                  <a:pt x="0" y="9"/>
                  <a:pt x="0" y="2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2" y="82"/>
                  <a:pt x="4" y="82"/>
                </a:cubicBezTo>
                <a:cubicBezTo>
                  <a:pt x="12" y="82"/>
                  <a:pt x="12" y="82"/>
                  <a:pt x="12" y="82"/>
                </a:cubicBezTo>
                <a:cubicBezTo>
                  <a:pt x="12" y="77"/>
                  <a:pt x="12" y="77"/>
                  <a:pt x="12" y="77"/>
                </a:cubicBezTo>
                <a:cubicBezTo>
                  <a:pt x="16" y="77"/>
                  <a:pt x="16" y="77"/>
                  <a:pt x="16" y="77"/>
                </a:cubicBezTo>
                <a:cubicBezTo>
                  <a:pt x="16" y="82"/>
                  <a:pt x="16" y="82"/>
                  <a:pt x="16" y="82"/>
                </a:cubicBezTo>
                <a:cubicBezTo>
                  <a:pt x="27" y="82"/>
                  <a:pt x="27" y="82"/>
                  <a:pt x="27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32" y="77"/>
                  <a:pt x="32" y="77"/>
                  <a:pt x="32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6" y="82"/>
                  <a:pt x="36" y="82"/>
                  <a:pt x="36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77"/>
                  <a:pt x="52" y="77"/>
                  <a:pt x="52" y="77"/>
                </a:cubicBezTo>
                <a:cubicBezTo>
                  <a:pt x="56" y="77"/>
                  <a:pt x="56" y="77"/>
                  <a:pt x="56" y="77"/>
                </a:cubicBezTo>
                <a:cubicBezTo>
                  <a:pt x="56" y="82"/>
                  <a:pt x="56" y="82"/>
                  <a:pt x="56" y="82"/>
                </a:cubicBezTo>
                <a:cubicBezTo>
                  <a:pt x="125" y="82"/>
                  <a:pt x="125" y="82"/>
                  <a:pt x="125" y="82"/>
                </a:cubicBezTo>
                <a:cubicBezTo>
                  <a:pt x="125" y="77"/>
                  <a:pt x="125" y="77"/>
                  <a:pt x="125" y="77"/>
                </a:cubicBezTo>
                <a:cubicBezTo>
                  <a:pt x="129" y="77"/>
                  <a:pt x="129" y="77"/>
                  <a:pt x="129" y="77"/>
                </a:cubicBezTo>
                <a:cubicBezTo>
                  <a:pt x="129" y="82"/>
                  <a:pt x="129" y="82"/>
                  <a:pt x="129" y="82"/>
                </a:cubicBezTo>
                <a:cubicBezTo>
                  <a:pt x="133" y="82"/>
                  <a:pt x="133" y="82"/>
                  <a:pt x="133" y="82"/>
                </a:cubicBezTo>
                <a:cubicBezTo>
                  <a:pt x="143" y="82"/>
                  <a:pt x="143" y="82"/>
                  <a:pt x="143" y="82"/>
                </a:cubicBezTo>
                <a:cubicBezTo>
                  <a:pt x="143" y="77"/>
                  <a:pt x="143" y="77"/>
                  <a:pt x="143" y="77"/>
                </a:cubicBezTo>
                <a:cubicBezTo>
                  <a:pt x="147" y="77"/>
                  <a:pt x="147" y="77"/>
                  <a:pt x="147" y="77"/>
                </a:cubicBezTo>
                <a:cubicBezTo>
                  <a:pt x="147" y="82"/>
                  <a:pt x="147" y="82"/>
                  <a:pt x="147" y="82"/>
                </a:cubicBezTo>
                <a:cubicBezTo>
                  <a:pt x="156" y="82"/>
                  <a:pt x="156" y="82"/>
                  <a:pt x="156" y="82"/>
                </a:cubicBezTo>
                <a:cubicBezTo>
                  <a:pt x="158" y="82"/>
                  <a:pt x="158" y="82"/>
                  <a:pt x="158" y="82"/>
                </a:cubicBezTo>
                <a:cubicBezTo>
                  <a:pt x="158" y="77"/>
                  <a:pt x="158" y="77"/>
                  <a:pt x="158" y="77"/>
                </a:cubicBezTo>
                <a:cubicBezTo>
                  <a:pt x="162" y="77"/>
                  <a:pt x="162" y="77"/>
                  <a:pt x="162" y="77"/>
                </a:cubicBezTo>
                <a:cubicBezTo>
                  <a:pt x="162" y="82"/>
                  <a:pt x="162" y="82"/>
                  <a:pt x="162" y="82"/>
                </a:cubicBezTo>
                <a:cubicBezTo>
                  <a:pt x="169" y="82"/>
                  <a:pt x="169" y="82"/>
                  <a:pt x="169" y="82"/>
                </a:cubicBezTo>
                <a:cubicBezTo>
                  <a:pt x="175" y="82"/>
                  <a:pt x="175" y="82"/>
                  <a:pt x="175" y="82"/>
                </a:cubicBezTo>
                <a:cubicBezTo>
                  <a:pt x="178" y="82"/>
                  <a:pt x="178" y="82"/>
                  <a:pt x="178" y="82"/>
                </a:cubicBezTo>
                <a:cubicBezTo>
                  <a:pt x="178" y="77"/>
                  <a:pt x="178" y="77"/>
                  <a:pt x="178" y="77"/>
                </a:cubicBezTo>
                <a:cubicBezTo>
                  <a:pt x="182" y="77"/>
                  <a:pt x="182" y="77"/>
                  <a:pt x="182" y="77"/>
                </a:cubicBezTo>
                <a:cubicBezTo>
                  <a:pt x="182" y="82"/>
                  <a:pt x="182" y="82"/>
                  <a:pt x="182" y="82"/>
                </a:cubicBezTo>
                <a:cubicBezTo>
                  <a:pt x="188" y="82"/>
                  <a:pt x="188" y="82"/>
                  <a:pt x="188" y="82"/>
                </a:cubicBezTo>
                <a:cubicBezTo>
                  <a:pt x="193" y="82"/>
                  <a:pt x="193" y="82"/>
                  <a:pt x="193" y="82"/>
                </a:cubicBezTo>
                <a:cubicBezTo>
                  <a:pt x="196" y="82"/>
                  <a:pt x="198" y="81"/>
                  <a:pt x="198" y="81"/>
                </a:cubicBezTo>
                <a:cubicBezTo>
                  <a:pt x="198" y="70"/>
                  <a:pt x="198" y="70"/>
                  <a:pt x="198" y="70"/>
                </a:cubicBezTo>
                <a:cubicBezTo>
                  <a:pt x="199" y="69"/>
                  <a:pt x="206" y="62"/>
                  <a:pt x="203" y="55"/>
                </a:cubicBezTo>
                <a:close/>
                <a:moveTo>
                  <a:pt x="64" y="13"/>
                </a:moveTo>
                <a:cubicBezTo>
                  <a:pt x="54" y="15"/>
                  <a:pt x="41" y="14"/>
                  <a:pt x="29" y="12"/>
                </a:cubicBezTo>
                <a:cubicBezTo>
                  <a:pt x="42" y="12"/>
                  <a:pt x="53" y="13"/>
                  <a:pt x="64" y="13"/>
                </a:cubicBezTo>
                <a:close/>
                <a:moveTo>
                  <a:pt x="6" y="21"/>
                </a:moveTo>
                <a:cubicBezTo>
                  <a:pt x="6" y="17"/>
                  <a:pt x="7" y="11"/>
                  <a:pt x="11" y="10"/>
                </a:cubicBezTo>
                <a:cubicBezTo>
                  <a:pt x="11" y="10"/>
                  <a:pt x="12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24" y="16"/>
                  <a:pt x="24" y="16"/>
                  <a:pt x="24" y="16"/>
                </a:cubicBezTo>
                <a:cubicBezTo>
                  <a:pt x="45" y="24"/>
                  <a:pt x="60" y="25"/>
                  <a:pt x="70" y="17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9"/>
                  <a:pt x="75" y="9"/>
                  <a:pt x="75" y="9"/>
                </a:cubicBezTo>
                <a:cubicBezTo>
                  <a:pt x="75" y="7"/>
                  <a:pt x="75" y="7"/>
                  <a:pt x="75" y="6"/>
                </a:cubicBezTo>
                <a:cubicBezTo>
                  <a:pt x="76" y="7"/>
                  <a:pt x="78" y="8"/>
                  <a:pt x="79" y="8"/>
                </a:cubicBezTo>
                <a:cubicBezTo>
                  <a:pt x="87" y="17"/>
                  <a:pt x="97" y="23"/>
                  <a:pt x="107" y="29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4" y="28"/>
                  <a:pt x="91" y="27"/>
                  <a:pt x="94" y="34"/>
                </a:cubicBezTo>
                <a:cubicBezTo>
                  <a:pt x="97" y="42"/>
                  <a:pt x="114" y="46"/>
                  <a:pt x="114" y="46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3" y="49"/>
                  <a:pt x="146" y="51"/>
                  <a:pt x="160" y="47"/>
                </a:cubicBezTo>
                <a:cubicBezTo>
                  <a:pt x="160" y="47"/>
                  <a:pt x="160" y="47"/>
                  <a:pt x="160" y="47"/>
                </a:cubicBezTo>
                <a:cubicBezTo>
                  <a:pt x="175" y="50"/>
                  <a:pt x="187" y="51"/>
                  <a:pt x="188" y="51"/>
                </a:cubicBezTo>
                <a:cubicBezTo>
                  <a:pt x="193" y="52"/>
                  <a:pt x="197" y="54"/>
                  <a:pt x="198" y="57"/>
                </a:cubicBezTo>
                <a:cubicBezTo>
                  <a:pt x="198" y="59"/>
                  <a:pt x="196" y="63"/>
                  <a:pt x="194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2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27" name="组合 124出自【趣你的PPT】(微信:qunideppt)：最优质的PPT资源库"/>
          <p:cNvGrpSpPr>
            <a:grpSpLocks/>
          </p:cNvGrpSpPr>
          <p:nvPr/>
        </p:nvGrpSpPr>
        <p:grpSpPr bwMode="auto">
          <a:xfrm>
            <a:off x="2287588" y="2513013"/>
            <a:ext cx="358775" cy="439737"/>
            <a:chOff x="2644903" y="2496675"/>
            <a:chExt cx="323484" cy="396381"/>
          </a:xfrm>
        </p:grpSpPr>
        <p:sp>
          <p:nvSpPr>
            <p:cNvPr id="412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4903" y="2496675"/>
              <a:ext cx="323484" cy="369956"/>
            </a:xfrm>
            <a:custGeom>
              <a:avLst/>
              <a:gdLst>
                <a:gd name="T0" fmla="*/ 558089693 w 150"/>
                <a:gd name="T1" fmla="*/ 97154317 h 172"/>
                <a:gd name="T2" fmla="*/ 558089693 w 150"/>
                <a:gd name="T3" fmla="*/ 27757455 h 172"/>
                <a:gd name="T4" fmla="*/ 590645122 w 150"/>
                <a:gd name="T5" fmla="*/ 27757455 h 172"/>
                <a:gd name="T6" fmla="*/ 590645122 w 150"/>
                <a:gd name="T7" fmla="*/ 0 h 172"/>
                <a:gd name="T8" fmla="*/ 558089693 w 150"/>
                <a:gd name="T9" fmla="*/ 0 h 172"/>
                <a:gd name="T10" fmla="*/ 139522962 w 150"/>
                <a:gd name="T11" fmla="*/ 0 h 172"/>
                <a:gd name="T12" fmla="*/ 106967533 w 150"/>
                <a:gd name="T13" fmla="*/ 0 h 172"/>
                <a:gd name="T14" fmla="*/ 106967533 w 150"/>
                <a:gd name="T15" fmla="*/ 27757455 h 172"/>
                <a:gd name="T16" fmla="*/ 139522962 w 150"/>
                <a:gd name="T17" fmla="*/ 27757455 h 172"/>
                <a:gd name="T18" fmla="*/ 139522962 w 150"/>
                <a:gd name="T19" fmla="*/ 97154317 h 172"/>
                <a:gd name="T20" fmla="*/ 0 w 150"/>
                <a:gd name="T21" fmla="*/ 69396863 h 172"/>
                <a:gd name="T22" fmla="*/ 246490495 w 150"/>
                <a:gd name="T23" fmla="*/ 351606613 h 172"/>
                <a:gd name="T24" fmla="*/ 246490495 w 150"/>
                <a:gd name="T25" fmla="*/ 351606613 h 172"/>
                <a:gd name="T26" fmla="*/ 283695468 w 150"/>
                <a:gd name="T27" fmla="*/ 383990668 h 172"/>
                <a:gd name="T28" fmla="*/ 269742525 w 150"/>
                <a:gd name="T29" fmla="*/ 397870471 h 172"/>
                <a:gd name="T30" fmla="*/ 283695468 w 150"/>
                <a:gd name="T31" fmla="*/ 411750273 h 172"/>
                <a:gd name="T32" fmla="*/ 302297955 w 150"/>
                <a:gd name="T33" fmla="*/ 411750273 h 172"/>
                <a:gd name="T34" fmla="*/ 255791738 w 150"/>
                <a:gd name="T35" fmla="*/ 610685509 h 172"/>
                <a:gd name="T36" fmla="*/ 223236308 w 150"/>
                <a:gd name="T37" fmla="*/ 610685509 h 172"/>
                <a:gd name="T38" fmla="*/ 223236308 w 150"/>
                <a:gd name="T39" fmla="*/ 795740941 h 172"/>
                <a:gd name="T40" fmla="*/ 488329290 w 150"/>
                <a:gd name="T41" fmla="*/ 795740941 h 172"/>
                <a:gd name="T42" fmla="*/ 488329290 w 150"/>
                <a:gd name="T43" fmla="*/ 610685509 h 172"/>
                <a:gd name="T44" fmla="*/ 451122160 w 150"/>
                <a:gd name="T45" fmla="*/ 610685509 h 172"/>
                <a:gd name="T46" fmla="*/ 404615944 w 150"/>
                <a:gd name="T47" fmla="*/ 411750273 h 172"/>
                <a:gd name="T48" fmla="*/ 423218430 w 150"/>
                <a:gd name="T49" fmla="*/ 411750273 h 172"/>
                <a:gd name="T50" fmla="*/ 441820917 w 150"/>
                <a:gd name="T51" fmla="*/ 397870471 h 172"/>
                <a:gd name="T52" fmla="*/ 423218430 w 150"/>
                <a:gd name="T53" fmla="*/ 383990668 h 172"/>
                <a:gd name="T54" fmla="*/ 413917187 w 150"/>
                <a:gd name="T55" fmla="*/ 383990668 h 172"/>
                <a:gd name="T56" fmla="*/ 451122160 w 150"/>
                <a:gd name="T57" fmla="*/ 351606613 h 172"/>
                <a:gd name="T58" fmla="*/ 451122160 w 150"/>
                <a:gd name="T59" fmla="*/ 351606613 h 172"/>
                <a:gd name="T60" fmla="*/ 697612655 w 150"/>
                <a:gd name="T61" fmla="*/ 69396863 h 172"/>
                <a:gd name="T62" fmla="*/ 558089693 w 150"/>
                <a:gd name="T63" fmla="*/ 97154317 h 172"/>
                <a:gd name="T64" fmla="*/ 37204973 w 150"/>
                <a:gd name="T65" fmla="*/ 97154317 h 172"/>
                <a:gd name="T66" fmla="*/ 144172506 w 150"/>
                <a:gd name="T67" fmla="*/ 124911772 h 172"/>
                <a:gd name="T68" fmla="*/ 223236308 w 150"/>
                <a:gd name="T69" fmla="*/ 323847007 h 172"/>
                <a:gd name="T70" fmla="*/ 37204973 w 150"/>
                <a:gd name="T71" fmla="*/ 97154317 h 172"/>
                <a:gd name="T72" fmla="*/ 265092981 w 150"/>
                <a:gd name="T73" fmla="*/ 323847007 h 172"/>
                <a:gd name="T74" fmla="*/ 181379635 w 150"/>
                <a:gd name="T75" fmla="*/ 55517060 h 172"/>
                <a:gd name="T76" fmla="*/ 209283365 w 150"/>
                <a:gd name="T77" fmla="*/ 50890459 h 172"/>
                <a:gd name="T78" fmla="*/ 283695468 w 150"/>
                <a:gd name="T79" fmla="*/ 305342754 h 172"/>
                <a:gd name="T80" fmla="*/ 265092981 w 150"/>
                <a:gd name="T81" fmla="*/ 323847007 h 172"/>
                <a:gd name="T82" fmla="*/ 451122160 w 150"/>
                <a:gd name="T83" fmla="*/ 633816362 h 172"/>
                <a:gd name="T84" fmla="*/ 451122160 w 150"/>
                <a:gd name="T85" fmla="*/ 763356886 h 172"/>
                <a:gd name="T86" fmla="*/ 255791738 w 150"/>
                <a:gd name="T87" fmla="*/ 763356886 h 172"/>
                <a:gd name="T88" fmla="*/ 255791738 w 150"/>
                <a:gd name="T89" fmla="*/ 633816362 h 172"/>
                <a:gd name="T90" fmla="*/ 451122160 w 150"/>
                <a:gd name="T91" fmla="*/ 633816362 h 172"/>
                <a:gd name="T92" fmla="*/ 474376347 w 150"/>
                <a:gd name="T93" fmla="*/ 323847007 h 172"/>
                <a:gd name="T94" fmla="*/ 553440149 w 150"/>
                <a:gd name="T95" fmla="*/ 124911772 h 172"/>
                <a:gd name="T96" fmla="*/ 660407682 w 150"/>
                <a:gd name="T97" fmla="*/ 97154317 h 172"/>
                <a:gd name="T98" fmla="*/ 474376347 w 150"/>
                <a:gd name="T99" fmla="*/ 323847007 h 17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50" h="172">
                  <a:moveTo>
                    <a:pt x="120" y="21"/>
                  </a:moveTo>
                  <a:cubicBezTo>
                    <a:pt x="120" y="20"/>
                    <a:pt x="120" y="12"/>
                    <a:pt x="120" y="6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12"/>
                    <a:pt x="30" y="20"/>
                    <a:pt x="30" y="2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2" y="76"/>
                    <a:pt x="53" y="76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6" y="79"/>
                    <a:pt x="58" y="81"/>
                    <a:pt x="61" y="83"/>
                  </a:cubicBezTo>
                  <a:cubicBezTo>
                    <a:pt x="59" y="83"/>
                    <a:pt x="58" y="84"/>
                    <a:pt x="58" y="86"/>
                  </a:cubicBezTo>
                  <a:cubicBezTo>
                    <a:pt x="58" y="88"/>
                    <a:pt x="59" y="89"/>
                    <a:pt x="61" y="89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55" y="132"/>
                    <a:pt x="55" y="132"/>
                    <a:pt x="55" y="132"/>
                  </a:cubicBezTo>
                  <a:cubicBezTo>
                    <a:pt x="48" y="132"/>
                    <a:pt x="48" y="132"/>
                    <a:pt x="48" y="132"/>
                  </a:cubicBezTo>
                  <a:cubicBezTo>
                    <a:pt x="48" y="172"/>
                    <a:pt x="48" y="172"/>
                    <a:pt x="48" y="172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5" y="132"/>
                    <a:pt x="105" y="132"/>
                    <a:pt x="105" y="132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3" y="89"/>
                    <a:pt x="95" y="88"/>
                    <a:pt x="95" y="86"/>
                  </a:cubicBezTo>
                  <a:cubicBezTo>
                    <a:pt x="95" y="84"/>
                    <a:pt x="93" y="83"/>
                    <a:pt x="91" y="83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2" y="81"/>
                    <a:pt x="94" y="79"/>
                    <a:pt x="97" y="76"/>
                  </a:cubicBezTo>
                  <a:cubicBezTo>
                    <a:pt x="97" y="76"/>
                    <a:pt x="97" y="76"/>
                    <a:pt x="97" y="76"/>
                  </a:cubicBezTo>
                  <a:cubicBezTo>
                    <a:pt x="138" y="76"/>
                    <a:pt x="150" y="15"/>
                    <a:pt x="150" y="15"/>
                  </a:cubicBezTo>
                  <a:lnTo>
                    <a:pt x="120" y="21"/>
                  </a:lnTo>
                  <a:close/>
                  <a:moveTo>
                    <a:pt x="8" y="21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3" y="40"/>
                    <a:pt x="39" y="57"/>
                    <a:pt x="48" y="70"/>
                  </a:cubicBezTo>
                  <a:cubicBezTo>
                    <a:pt x="24" y="67"/>
                    <a:pt x="12" y="34"/>
                    <a:pt x="8" y="21"/>
                  </a:cubicBezTo>
                  <a:close/>
                  <a:moveTo>
                    <a:pt x="57" y="70"/>
                  </a:moveTo>
                  <a:cubicBezTo>
                    <a:pt x="56" y="70"/>
                    <a:pt x="41" y="57"/>
                    <a:pt x="39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54"/>
                    <a:pt x="61" y="65"/>
                    <a:pt x="61" y="66"/>
                  </a:cubicBezTo>
                  <a:lnTo>
                    <a:pt x="57" y="70"/>
                  </a:lnTo>
                  <a:close/>
                  <a:moveTo>
                    <a:pt x="97" y="137"/>
                  </a:moveTo>
                  <a:cubicBezTo>
                    <a:pt x="97" y="165"/>
                    <a:pt x="97" y="165"/>
                    <a:pt x="97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5" y="137"/>
                    <a:pt x="55" y="137"/>
                    <a:pt x="55" y="137"/>
                  </a:cubicBezTo>
                  <a:lnTo>
                    <a:pt x="97" y="137"/>
                  </a:lnTo>
                  <a:close/>
                  <a:moveTo>
                    <a:pt x="102" y="70"/>
                  </a:moveTo>
                  <a:cubicBezTo>
                    <a:pt x="111" y="57"/>
                    <a:pt x="117" y="40"/>
                    <a:pt x="119" y="27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38" y="34"/>
                    <a:pt x="126" y="67"/>
                    <a:pt x="102" y="7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6913" y="2871187"/>
              <a:ext cx="161286" cy="2186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32138" y="6010275"/>
            <a:ext cx="273050" cy="407988"/>
          </a:xfrm>
          <a:custGeom>
            <a:avLst/>
            <a:gdLst>
              <a:gd name="T0" fmla="*/ 109938394 w 271"/>
              <a:gd name="T1" fmla="*/ 64277298 h 404"/>
              <a:gd name="T2" fmla="*/ 72273615 w 271"/>
              <a:gd name="T3" fmla="*/ 0 h 404"/>
              <a:gd name="T4" fmla="*/ 0 w 271"/>
              <a:gd name="T5" fmla="*/ 0 h 404"/>
              <a:gd name="T6" fmla="*/ 0 w 271"/>
              <a:gd name="T7" fmla="*/ 9182760 h 404"/>
              <a:gd name="T8" fmla="*/ 64130478 w 271"/>
              <a:gd name="T9" fmla="*/ 9182760 h 404"/>
              <a:gd name="T10" fmla="*/ 95686393 w 271"/>
              <a:gd name="T11" fmla="*/ 64277298 h 404"/>
              <a:gd name="T12" fmla="*/ 30538275 w 271"/>
              <a:gd name="T13" fmla="*/ 64277298 h 404"/>
              <a:gd name="T14" fmla="*/ 30538275 w 271"/>
              <a:gd name="T15" fmla="*/ 122432755 h 404"/>
              <a:gd name="T16" fmla="*/ 52933413 w 271"/>
              <a:gd name="T17" fmla="*/ 122432755 h 404"/>
              <a:gd name="T18" fmla="*/ 60058909 w 271"/>
              <a:gd name="T19" fmla="*/ 173446403 h 404"/>
              <a:gd name="T20" fmla="*/ 52933413 w 271"/>
              <a:gd name="T21" fmla="*/ 124473705 h 404"/>
              <a:gd name="T22" fmla="*/ 60058909 w 271"/>
              <a:gd name="T23" fmla="*/ 173446403 h 404"/>
              <a:gd name="T24" fmla="*/ 62094190 w 271"/>
              <a:gd name="T25" fmla="*/ 199973702 h 404"/>
              <a:gd name="T26" fmla="*/ 62094190 w 271"/>
              <a:gd name="T27" fmla="*/ 196912783 h 404"/>
              <a:gd name="T28" fmla="*/ 69220694 w 271"/>
              <a:gd name="T29" fmla="*/ 276494679 h 404"/>
              <a:gd name="T30" fmla="*/ 72273615 w 271"/>
              <a:gd name="T31" fmla="*/ 276494679 h 404"/>
              <a:gd name="T32" fmla="*/ 86525615 w 271"/>
              <a:gd name="T33" fmla="*/ 409130164 h 404"/>
              <a:gd name="T34" fmla="*/ 220894427 w 271"/>
              <a:gd name="T35" fmla="*/ 409130164 h 404"/>
              <a:gd name="T36" fmla="*/ 220894427 w 271"/>
              <a:gd name="T37" fmla="*/ 412191084 h 404"/>
              <a:gd name="T38" fmla="*/ 231073852 w 271"/>
              <a:gd name="T39" fmla="*/ 346893817 h 404"/>
              <a:gd name="T40" fmla="*/ 231073852 w 271"/>
              <a:gd name="T41" fmla="*/ 346893817 h 404"/>
              <a:gd name="T42" fmla="*/ 228019924 w 271"/>
              <a:gd name="T43" fmla="*/ 346893817 h 404"/>
              <a:gd name="T44" fmla="*/ 235145421 w 271"/>
              <a:gd name="T45" fmla="*/ 286697409 h 404"/>
              <a:gd name="T46" fmla="*/ 235145421 w 271"/>
              <a:gd name="T47" fmla="*/ 286697409 h 404"/>
              <a:gd name="T48" fmla="*/ 254486630 w 271"/>
              <a:gd name="T49" fmla="*/ 122432755 h 404"/>
              <a:gd name="T50" fmla="*/ 275863120 w 271"/>
              <a:gd name="T51" fmla="*/ 122432755 h 404"/>
              <a:gd name="T52" fmla="*/ 275863120 w 271"/>
              <a:gd name="T53" fmla="*/ 64277298 h 404"/>
              <a:gd name="T54" fmla="*/ 109938394 w 271"/>
              <a:gd name="T55" fmla="*/ 64277298 h 404"/>
              <a:gd name="T56" fmla="*/ 220894427 w 271"/>
              <a:gd name="T57" fmla="*/ 407089215 h 404"/>
              <a:gd name="T58" fmla="*/ 72273615 w 271"/>
              <a:gd name="T59" fmla="*/ 276494679 h 404"/>
              <a:gd name="T60" fmla="*/ 64130478 w 271"/>
              <a:gd name="T61" fmla="*/ 204054592 h 404"/>
              <a:gd name="T62" fmla="*/ 225983636 w 271"/>
              <a:gd name="T63" fmla="*/ 346893817 h 404"/>
              <a:gd name="T64" fmla="*/ 220894427 w 271"/>
              <a:gd name="T65" fmla="*/ 407089215 h 40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71" h="404">
                <a:moveTo>
                  <a:pt x="108" y="63"/>
                </a:moveTo>
                <a:lnTo>
                  <a:pt x="71" y="0"/>
                </a:lnTo>
                <a:lnTo>
                  <a:pt x="0" y="0"/>
                </a:lnTo>
                <a:lnTo>
                  <a:pt x="0" y="9"/>
                </a:lnTo>
                <a:lnTo>
                  <a:pt x="63" y="9"/>
                </a:lnTo>
                <a:lnTo>
                  <a:pt x="94" y="63"/>
                </a:lnTo>
                <a:lnTo>
                  <a:pt x="30" y="63"/>
                </a:lnTo>
                <a:lnTo>
                  <a:pt x="30" y="120"/>
                </a:lnTo>
                <a:lnTo>
                  <a:pt x="52" y="120"/>
                </a:lnTo>
                <a:lnTo>
                  <a:pt x="59" y="170"/>
                </a:lnTo>
                <a:lnTo>
                  <a:pt x="52" y="122"/>
                </a:lnTo>
                <a:lnTo>
                  <a:pt x="59" y="170"/>
                </a:lnTo>
                <a:lnTo>
                  <a:pt x="61" y="196"/>
                </a:lnTo>
                <a:lnTo>
                  <a:pt x="61" y="193"/>
                </a:lnTo>
                <a:lnTo>
                  <a:pt x="68" y="271"/>
                </a:lnTo>
                <a:lnTo>
                  <a:pt x="71" y="271"/>
                </a:lnTo>
                <a:lnTo>
                  <a:pt x="85" y="401"/>
                </a:lnTo>
                <a:lnTo>
                  <a:pt x="217" y="401"/>
                </a:lnTo>
                <a:lnTo>
                  <a:pt x="217" y="404"/>
                </a:lnTo>
                <a:lnTo>
                  <a:pt x="227" y="340"/>
                </a:lnTo>
                <a:lnTo>
                  <a:pt x="224" y="340"/>
                </a:lnTo>
                <a:lnTo>
                  <a:pt x="231" y="281"/>
                </a:lnTo>
                <a:lnTo>
                  <a:pt x="250" y="120"/>
                </a:lnTo>
                <a:lnTo>
                  <a:pt x="271" y="120"/>
                </a:lnTo>
                <a:lnTo>
                  <a:pt x="271" y="63"/>
                </a:lnTo>
                <a:lnTo>
                  <a:pt x="108" y="63"/>
                </a:lnTo>
                <a:close/>
                <a:moveTo>
                  <a:pt x="217" y="399"/>
                </a:moveTo>
                <a:lnTo>
                  <a:pt x="71" y="271"/>
                </a:lnTo>
                <a:lnTo>
                  <a:pt x="63" y="200"/>
                </a:lnTo>
                <a:lnTo>
                  <a:pt x="222" y="340"/>
                </a:lnTo>
                <a:lnTo>
                  <a:pt x="217" y="399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62375" y="6084888"/>
            <a:ext cx="434975" cy="280987"/>
          </a:xfrm>
          <a:custGeom>
            <a:avLst/>
            <a:gdLst>
              <a:gd name="T0" fmla="*/ 747330070 w 182"/>
              <a:gd name="T1" fmla="*/ 267347224 h 118"/>
              <a:gd name="T2" fmla="*/ 661757103 w 182"/>
              <a:gd name="T3" fmla="*/ 73947206 h 118"/>
              <a:gd name="T4" fmla="*/ 707396019 w 182"/>
              <a:gd name="T5" fmla="*/ 0 h 118"/>
              <a:gd name="T6" fmla="*/ 621825442 w 182"/>
              <a:gd name="T7" fmla="*/ 51194403 h 118"/>
              <a:gd name="T8" fmla="*/ 621825442 w 182"/>
              <a:gd name="T9" fmla="*/ 125141609 h 118"/>
              <a:gd name="T10" fmla="*/ 359404069 w 182"/>
              <a:gd name="T11" fmla="*/ 307166416 h 118"/>
              <a:gd name="T12" fmla="*/ 353699204 w 182"/>
              <a:gd name="T13" fmla="*/ 170647215 h 118"/>
              <a:gd name="T14" fmla="*/ 405040594 w 182"/>
              <a:gd name="T15" fmla="*/ 125141609 h 118"/>
              <a:gd name="T16" fmla="*/ 256716509 w 182"/>
              <a:gd name="T17" fmla="*/ 170647215 h 118"/>
              <a:gd name="T18" fmla="*/ 262421373 w 182"/>
              <a:gd name="T19" fmla="*/ 199088814 h 118"/>
              <a:gd name="T20" fmla="*/ 313765153 w 182"/>
              <a:gd name="T21" fmla="*/ 273036020 h 118"/>
              <a:gd name="T22" fmla="*/ 0 w 182"/>
              <a:gd name="T23" fmla="*/ 460747243 h 118"/>
              <a:gd name="T24" fmla="*/ 422155187 w 182"/>
              <a:gd name="T25" fmla="*/ 466436039 h 118"/>
              <a:gd name="T26" fmla="*/ 701691154 w 182"/>
              <a:gd name="T27" fmla="*/ 290100028 h 118"/>
              <a:gd name="T28" fmla="*/ 827198171 w 182"/>
              <a:gd name="T29" fmla="*/ 671213649 h 118"/>
              <a:gd name="T30" fmla="*/ 827198171 w 182"/>
              <a:gd name="T31" fmla="*/ 250283217 h 118"/>
              <a:gd name="T32" fmla="*/ 387928391 w 182"/>
              <a:gd name="T33" fmla="*/ 426619228 h 118"/>
              <a:gd name="T34" fmla="*/ 268126238 w 182"/>
              <a:gd name="T35" fmla="*/ 432308024 h 118"/>
              <a:gd name="T36" fmla="*/ 211077594 w 182"/>
              <a:gd name="T37" fmla="*/ 637083254 h 118"/>
              <a:gd name="T38" fmla="*/ 211077594 w 182"/>
              <a:gd name="T39" fmla="*/ 284413613 h 118"/>
              <a:gd name="T40" fmla="*/ 216782458 w 182"/>
              <a:gd name="T41" fmla="*/ 409555221 h 118"/>
              <a:gd name="T42" fmla="*/ 159733814 w 182"/>
              <a:gd name="T43" fmla="*/ 460747243 h 118"/>
              <a:gd name="T44" fmla="*/ 256716509 w 182"/>
              <a:gd name="T45" fmla="*/ 489188842 h 118"/>
              <a:gd name="T46" fmla="*/ 211077594 w 182"/>
              <a:gd name="T47" fmla="*/ 637083254 h 118"/>
              <a:gd name="T48" fmla="*/ 393630865 w 182"/>
              <a:gd name="T49" fmla="*/ 346983226 h 118"/>
              <a:gd name="T50" fmla="*/ 656052239 w 182"/>
              <a:gd name="T51" fmla="*/ 233219210 h 118"/>
              <a:gd name="T52" fmla="*/ 827198171 w 182"/>
              <a:gd name="T53" fmla="*/ 637083254 h 118"/>
              <a:gd name="T54" fmla="*/ 718805747 w 182"/>
              <a:gd name="T55" fmla="*/ 318541627 h 118"/>
              <a:gd name="T56" fmla="*/ 775854392 w 182"/>
              <a:gd name="T57" fmla="*/ 460747243 h 118"/>
              <a:gd name="T58" fmla="*/ 878541951 w 182"/>
              <a:gd name="T59" fmla="*/ 460747243 h 118"/>
              <a:gd name="T60" fmla="*/ 764444663 w 182"/>
              <a:gd name="T61" fmla="*/ 295788824 h 118"/>
              <a:gd name="T62" fmla="*/ 1004046579 w 182"/>
              <a:gd name="T63" fmla="*/ 460747243 h 11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82" h="118">
                <a:moveTo>
                  <a:pt x="145" y="44"/>
                </a:moveTo>
                <a:cubicBezTo>
                  <a:pt x="140" y="44"/>
                  <a:pt x="135" y="45"/>
                  <a:pt x="131" y="47"/>
                </a:cubicBezTo>
                <a:cubicBezTo>
                  <a:pt x="116" y="28"/>
                  <a:pt x="116" y="28"/>
                  <a:pt x="116" y="28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28" y="6"/>
                  <a:pt x="128" y="6"/>
                  <a:pt x="128" y="6"/>
                </a:cubicBezTo>
                <a:cubicBezTo>
                  <a:pt x="124" y="0"/>
                  <a:pt x="124" y="0"/>
                  <a:pt x="124" y="0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63" y="54"/>
                  <a:pt x="63" y="54"/>
                  <a:pt x="63" y="54"/>
                </a:cubicBezTo>
                <a:cubicBezTo>
                  <a:pt x="62" y="54"/>
                  <a:pt x="62" y="54"/>
                  <a:pt x="62" y="54"/>
                </a:cubicBezTo>
                <a:cubicBezTo>
                  <a:pt x="62" y="30"/>
                  <a:pt x="62" y="30"/>
                  <a:pt x="62" y="30"/>
                </a:cubicBezTo>
                <a:cubicBezTo>
                  <a:pt x="71" y="30"/>
                  <a:pt x="71" y="30"/>
                  <a:pt x="71" y="30"/>
                </a:cubicBezTo>
                <a:cubicBezTo>
                  <a:pt x="71" y="22"/>
                  <a:pt x="71" y="22"/>
                  <a:pt x="71" y="22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30"/>
                  <a:pt x="45" y="30"/>
                  <a:pt x="45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5"/>
                  <a:pt x="46" y="35"/>
                  <a:pt x="46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5" y="48"/>
                  <a:pt x="55" y="48"/>
                  <a:pt x="55" y="48"/>
                </a:cubicBezTo>
                <a:cubicBezTo>
                  <a:pt x="50" y="45"/>
                  <a:pt x="44" y="44"/>
                  <a:pt x="37" y="44"/>
                </a:cubicBezTo>
                <a:cubicBezTo>
                  <a:pt x="17" y="44"/>
                  <a:pt x="0" y="60"/>
                  <a:pt x="0" y="81"/>
                </a:cubicBezTo>
                <a:cubicBezTo>
                  <a:pt x="0" y="102"/>
                  <a:pt x="17" y="118"/>
                  <a:pt x="37" y="118"/>
                </a:cubicBezTo>
                <a:cubicBezTo>
                  <a:pt x="57" y="118"/>
                  <a:pt x="74" y="102"/>
                  <a:pt x="74" y="82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3" y="51"/>
                  <a:pt x="123" y="51"/>
                  <a:pt x="123" y="51"/>
                </a:cubicBezTo>
                <a:cubicBezTo>
                  <a:pt x="114" y="58"/>
                  <a:pt x="108" y="69"/>
                  <a:pt x="108" y="81"/>
                </a:cubicBezTo>
                <a:cubicBezTo>
                  <a:pt x="108" y="102"/>
                  <a:pt x="125" y="118"/>
                  <a:pt x="145" y="118"/>
                </a:cubicBezTo>
                <a:cubicBezTo>
                  <a:pt x="166" y="118"/>
                  <a:pt x="182" y="102"/>
                  <a:pt x="182" y="81"/>
                </a:cubicBezTo>
                <a:cubicBezTo>
                  <a:pt x="182" y="60"/>
                  <a:pt x="166" y="44"/>
                  <a:pt x="145" y="44"/>
                </a:cubicBezTo>
                <a:close/>
                <a:moveTo>
                  <a:pt x="64" y="65"/>
                </a:moveTo>
                <a:cubicBezTo>
                  <a:pt x="66" y="68"/>
                  <a:pt x="67" y="72"/>
                  <a:pt x="68" y="75"/>
                </a:cubicBezTo>
                <a:cubicBezTo>
                  <a:pt x="66" y="76"/>
                  <a:pt x="66" y="76"/>
                  <a:pt x="66" y="76"/>
                </a:cubicBezTo>
                <a:cubicBezTo>
                  <a:pt x="47" y="76"/>
                  <a:pt x="47" y="76"/>
                  <a:pt x="47" y="76"/>
                </a:cubicBezTo>
                <a:lnTo>
                  <a:pt x="64" y="65"/>
                </a:lnTo>
                <a:close/>
                <a:moveTo>
                  <a:pt x="37" y="112"/>
                </a:moveTo>
                <a:cubicBezTo>
                  <a:pt x="20" y="112"/>
                  <a:pt x="6" y="98"/>
                  <a:pt x="6" y="81"/>
                </a:cubicBezTo>
                <a:cubicBezTo>
                  <a:pt x="6" y="64"/>
                  <a:pt x="20" y="50"/>
                  <a:pt x="37" y="50"/>
                </a:cubicBezTo>
                <a:cubicBezTo>
                  <a:pt x="45" y="50"/>
                  <a:pt x="53" y="53"/>
                  <a:pt x="58" y="58"/>
                </a:cubicBezTo>
                <a:cubicBezTo>
                  <a:pt x="38" y="72"/>
                  <a:pt x="38" y="72"/>
                  <a:pt x="38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2" y="72"/>
                  <a:pt x="28" y="76"/>
                  <a:pt x="28" y="81"/>
                </a:cubicBezTo>
                <a:cubicBezTo>
                  <a:pt x="28" y="86"/>
                  <a:pt x="32" y="90"/>
                  <a:pt x="37" y="90"/>
                </a:cubicBezTo>
                <a:cubicBezTo>
                  <a:pt x="41" y="90"/>
                  <a:pt x="43" y="88"/>
                  <a:pt x="45" y="86"/>
                </a:cubicBezTo>
                <a:cubicBezTo>
                  <a:pt x="68" y="86"/>
                  <a:pt x="68" y="86"/>
                  <a:pt x="68" y="86"/>
                </a:cubicBezTo>
                <a:cubicBezTo>
                  <a:pt x="66" y="101"/>
                  <a:pt x="53" y="112"/>
                  <a:pt x="37" y="112"/>
                </a:cubicBezTo>
                <a:close/>
                <a:moveTo>
                  <a:pt x="73" y="71"/>
                </a:moveTo>
                <a:cubicBezTo>
                  <a:pt x="72" y="68"/>
                  <a:pt x="71" y="65"/>
                  <a:pt x="69" y="61"/>
                </a:cubicBezTo>
                <a:cubicBezTo>
                  <a:pt x="109" y="33"/>
                  <a:pt x="109" y="33"/>
                  <a:pt x="109" y="33"/>
                </a:cubicBezTo>
                <a:cubicBezTo>
                  <a:pt x="115" y="41"/>
                  <a:pt x="115" y="41"/>
                  <a:pt x="115" y="41"/>
                </a:cubicBezTo>
                <a:lnTo>
                  <a:pt x="73" y="71"/>
                </a:lnTo>
                <a:close/>
                <a:moveTo>
                  <a:pt x="145" y="112"/>
                </a:moveTo>
                <a:cubicBezTo>
                  <a:pt x="128" y="112"/>
                  <a:pt x="114" y="98"/>
                  <a:pt x="114" y="81"/>
                </a:cubicBezTo>
                <a:cubicBezTo>
                  <a:pt x="114" y="71"/>
                  <a:pt x="119" y="62"/>
                  <a:pt x="126" y="56"/>
                </a:cubicBezTo>
                <a:cubicBezTo>
                  <a:pt x="139" y="74"/>
                  <a:pt x="139" y="74"/>
                  <a:pt x="139" y="74"/>
                </a:cubicBezTo>
                <a:cubicBezTo>
                  <a:pt x="137" y="76"/>
                  <a:pt x="136" y="78"/>
                  <a:pt x="136" y="81"/>
                </a:cubicBezTo>
                <a:cubicBezTo>
                  <a:pt x="136" y="86"/>
                  <a:pt x="140" y="90"/>
                  <a:pt x="145" y="90"/>
                </a:cubicBezTo>
                <a:cubicBezTo>
                  <a:pt x="150" y="90"/>
                  <a:pt x="154" y="86"/>
                  <a:pt x="154" y="81"/>
                </a:cubicBezTo>
                <a:cubicBezTo>
                  <a:pt x="154" y="78"/>
                  <a:pt x="153" y="75"/>
                  <a:pt x="151" y="74"/>
                </a:cubicBezTo>
                <a:cubicBezTo>
                  <a:pt x="134" y="52"/>
                  <a:pt x="134" y="52"/>
                  <a:pt x="134" y="52"/>
                </a:cubicBezTo>
                <a:cubicBezTo>
                  <a:pt x="138" y="51"/>
                  <a:pt x="141" y="50"/>
                  <a:pt x="145" y="50"/>
                </a:cubicBezTo>
                <a:cubicBezTo>
                  <a:pt x="162" y="50"/>
                  <a:pt x="176" y="64"/>
                  <a:pt x="176" y="81"/>
                </a:cubicBezTo>
                <a:cubicBezTo>
                  <a:pt x="176" y="98"/>
                  <a:pt x="162" y="112"/>
                  <a:pt x="145" y="112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30" name="组合 256出自【趣你的PPT】(微信:qunideppt)：最优质的PPT资源库"/>
          <p:cNvGrpSpPr>
            <a:grpSpLocks/>
          </p:cNvGrpSpPr>
          <p:nvPr/>
        </p:nvGrpSpPr>
        <p:grpSpPr bwMode="auto">
          <a:xfrm>
            <a:off x="4476750" y="5983288"/>
            <a:ext cx="425450" cy="485775"/>
            <a:chOff x="4618607" y="5626718"/>
            <a:chExt cx="383624" cy="438297"/>
          </a:xfrm>
        </p:grpSpPr>
        <p:sp>
          <p:nvSpPr>
            <p:cNvPr id="41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9099" y="5626718"/>
              <a:ext cx="61052" cy="61052"/>
            </a:xfrm>
            <a:custGeom>
              <a:avLst/>
              <a:gdLst>
                <a:gd name="T0" fmla="*/ 133119525 w 28"/>
                <a:gd name="T1" fmla="*/ 133119525 h 28"/>
                <a:gd name="T2" fmla="*/ 95086310 w 28"/>
                <a:gd name="T3" fmla="*/ 42788730 h 28"/>
                <a:gd name="T4" fmla="*/ 0 w 28"/>
                <a:gd name="T5" fmla="*/ 0 h 28"/>
                <a:gd name="T6" fmla="*/ 47542065 w 28"/>
                <a:gd name="T7" fmla="*/ 85577461 h 28"/>
                <a:gd name="T8" fmla="*/ 133119525 w 28"/>
                <a:gd name="T9" fmla="*/ 133119525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8">
                  <a:moveTo>
                    <a:pt x="28" y="28"/>
                  </a:moveTo>
                  <a:cubicBezTo>
                    <a:pt x="28" y="21"/>
                    <a:pt x="25" y="14"/>
                    <a:pt x="20" y="9"/>
                  </a:cubicBezTo>
                  <a:cubicBezTo>
                    <a:pt x="14" y="3"/>
                    <a:pt x="7" y="0"/>
                    <a:pt x="0" y="0"/>
                  </a:cubicBezTo>
                  <a:cubicBezTo>
                    <a:pt x="1" y="6"/>
                    <a:pt x="4" y="13"/>
                    <a:pt x="10" y="18"/>
                  </a:cubicBezTo>
                  <a:cubicBezTo>
                    <a:pt x="15" y="24"/>
                    <a:pt x="22" y="27"/>
                    <a:pt x="28" y="2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6995" y="5683214"/>
              <a:ext cx="36449" cy="12757"/>
            </a:xfrm>
            <a:custGeom>
              <a:avLst/>
              <a:gdLst>
                <a:gd name="T0" fmla="*/ 9133208 w 40"/>
                <a:gd name="T1" fmla="*/ 11624361 h 14"/>
                <a:gd name="T2" fmla="*/ 33213240 w 40"/>
                <a:gd name="T3" fmla="*/ 11624361 h 14"/>
                <a:gd name="T4" fmla="*/ 24910158 w 40"/>
                <a:gd name="T5" fmla="*/ 0 h 14"/>
                <a:gd name="T6" fmla="*/ 0 w 40"/>
                <a:gd name="T7" fmla="*/ 0 h 14"/>
                <a:gd name="T8" fmla="*/ 9133208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11" y="14"/>
                  </a:moveTo>
                  <a:lnTo>
                    <a:pt x="40" y="1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11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3585" y="5752467"/>
              <a:ext cx="36449" cy="12757"/>
            </a:xfrm>
            <a:custGeom>
              <a:avLst/>
              <a:gdLst>
                <a:gd name="T0" fmla="*/ 33213240 w 40"/>
                <a:gd name="T1" fmla="*/ 11624361 h 14"/>
                <a:gd name="T2" fmla="*/ 25740284 w 40"/>
                <a:gd name="T3" fmla="*/ 0 h 14"/>
                <a:gd name="T4" fmla="*/ 0 w 40"/>
                <a:gd name="T5" fmla="*/ 0 h 14"/>
                <a:gd name="T6" fmla="*/ 7472956 w 40"/>
                <a:gd name="T7" fmla="*/ 11624361 h 14"/>
                <a:gd name="T8" fmla="*/ 33213240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40" y="14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76925" y="5752467"/>
              <a:ext cx="36449" cy="12757"/>
            </a:xfrm>
            <a:custGeom>
              <a:avLst/>
              <a:gdLst>
                <a:gd name="T0" fmla="*/ 33213240 w 40"/>
                <a:gd name="T1" fmla="*/ 11624361 h 14"/>
                <a:gd name="T2" fmla="*/ 24910158 w 40"/>
                <a:gd name="T3" fmla="*/ 0 h 14"/>
                <a:gd name="T4" fmla="*/ 0 w 40"/>
                <a:gd name="T5" fmla="*/ 0 h 14"/>
                <a:gd name="T6" fmla="*/ 9133208 w 40"/>
                <a:gd name="T7" fmla="*/ 11624361 h 14"/>
                <a:gd name="T8" fmla="*/ 33213240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40" y="14"/>
                  </a:moveTo>
                  <a:lnTo>
                    <a:pt x="30" y="0"/>
                  </a:lnTo>
                  <a:lnTo>
                    <a:pt x="0" y="0"/>
                  </a:lnTo>
                  <a:lnTo>
                    <a:pt x="11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0757" y="5752467"/>
              <a:ext cx="36449" cy="12757"/>
            </a:xfrm>
            <a:custGeom>
              <a:avLst/>
              <a:gdLst>
                <a:gd name="T0" fmla="*/ 7472956 w 40"/>
                <a:gd name="T1" fmla="*/ 11624361 h 14"/>
                <a:gd name="T2" fmla="*/ 33213240 w 40"/>
                <a:gd name="T3" fmla="*/ 11624361 h 14"/>
                <a:gd name="T4" fmla="*/ 23248995 w 40"/>
                <a:gd name="T5" fmla="*/ 0 h 14"/>
                <a:gd name="T6" fmla="*/ 0 w 40"/>
                <a:gd name="T7" fmla="*/ 0 h 14"/>
                <a:gd name="T8" fmla="*/ 7472956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9" y="14"/>
                  </a:moveTo>
                  <a:lnTo>
                    <a:pt x="40" y="14"/>
                  </a:lnTo>
                  <a:lnTo>
                    <a:pt x="28" y="0"/>
                  </a:lnTo>
                  <a:lnTo>
                    <a:pt x="0" y="0"/>
                  </a:lnTo>
                  <a:lnTo>
                    <a:pt x="9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9752" y="5752467"/>
              <a:ext cx="34627" cy="12757"/>
            </a:xfrm>
            <a:custGeom>
              <a:avLst/>
              <a:gdLst>
                <a:gd name="T0" fmla="*/ 31553398 w 38"/>
                <a:gd name="T1" fmla="*/ 11624361 h 14"/>
                <a:gd name="T2" fmla="*/ 21589023 w 38"/>
                <a:gd name="T3" fmla="*/ 0 h 14"/>
                <a:gd name="T4" fmla="*/ 0 w 38"/>
                <a:gd name="T5" fmla="*/ 0 h 14"/>
                <a:gd name="T6" fmla="*/ 9964375 w 38"/>
                <a:gd name="T7" fmla="*/ 11624361 h 14"/>
                <a:gd name="T8" fmla="*/ 31553398 w 38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14">
                  <a:moveTo>
                    <a:pt x="38" y="14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38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4332" y="5717840"/>
              <a:ext cx="37360" cy="12757"/>
            </a:xfrm>
            <a:custGeom>
              <a:avLst/>
              <a:gdLst>
                <a:gd name="T0" fmla="*/ 8303032 w 41"/>
                <a:gd name="T1" fmla="*/ 11624361 h 14"/>
                <a:gd name="T2" fmla="*/ 34043161 w 41"/>
                <a:gd name="T3" fmla="*/ 11624361 h 14"/>
                <a:gd name="T4" fmla="*/ 24078976 w 41"/>
                <a:gd name="T5" fmla="*/ 0 h 14"/>
                <a:gd name="T6" fmla="*/ 0 w 41"/>
                <a:gd name="T7" fmla="*/ 0 h 14"/>
                <a:gd name="T8" fmla="*/ 8303032 w 41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14">
                  <a:moveTo>
                    <a:pt x="10" y="14"/>
                  </a:moveTo>
                  <a:lnTo>
                    <a:pt x="41" y="1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3327" y="5717840"/>
              <a:ext cx="34627" cy="12757"/>
            </a:xfrm>
            <a:custGeom>
              <a:avLst/>
              <a:gdLst>
                <a:gd name="T0" fmla="*/ 31553398 w 38"/>
                <a:gd name="T1" fmla="*/ 11624361 h 14"/>
                <a:gd name="T2" fmla="*/ 21589023 w 38"/>
                <a:gd name="T3" fmla="*/ 0 h 14"/>
                <a:gd name="T4" fmla="*/ 0 w 38"/>
                <a:gd name="T5" fmla="*/ 0 h 14"/>
                <a:gd name="T6" fmla="*/ 9964375 w 38"/>
                <a:gd name="T7" fmla="*/ 11624361 h 14"/>
                <a:gd name="T8" fmla="*/ 31553398 w 38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14">
                  <a:moveTo>
                    <a:pt x="38" y="14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12" y="14"/>
                  </a:lnTo>
                  <a:lnTo>
                    <a:pt x="38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9964" y="5818986"/>
              <a:ext cx="36449" cy="12757"/>
            </a:xfrm>
            <a:custGeom>
              <a:avLst/>
              <a:gdLst>
                <a:gd name="T0" fmla="*/ 9964245 w 40"/>
                <a:gd name="T1" fmla="*/ 11624361 h 14"/>
                <a:gd name="T2" fmla="*/ 33213240 w 40"/>
                <a:gd name="T3" fmla="*/ 11624361 h 14"/>
                <a:gd name="T4" fmla="*/ 25740284 w 40"/>
                <a:gd name="T5" fmla="*/ 0 h 14"/>
                <a:gd name="T6" fmla="*/ 0 w 40"/>
                <a:gd name="T7" fmla="*/ 0 h 14"/>
                <a:gd name="T8" fmla="*/ 9964245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12" y="14"/>
                  </a:moveTo>
                  <a:lnTo>
                    <a:pt x="40" y="14"/>
                  </a:lnTo>
                  <a:lnTo>
                    <a:pt x="31" y="0"/>
                  </a:lnTo>
                  <a:lnTo>
                    <a:pt x="0" y="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1692" y="5818986"/>
              <a:ext cx="31892" cy="12757"/>
            </a:xfrm>
            <a:custGeom>
              <a:avLst/>
              <a:gdLst>
                <a:gd name="T0" fmla="*/ 0 w 35"/>
                <a:gd name="T1" fmla="*/ 0 h 14"/>
                <a:gd name="T2" fmla="*/ 7472751 w 35"/>
                <a:gd name="T3" fmla="*/ 11624361 h 14"/>
                <a:gd name="T4" fmla="*/ 29059990 w 35"/>
                <a:gd name="T5" fmla="*/ 11624361 h 14"/>
                <a:gd name="T6" fmla="*/ 21587239 w 35"/>
                <a:gd name="T7" fmla="*/ 0 h 14"/>
                <a:gd name="T8" fmla="*/ 0 w 35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14">
                  <a:moveTo>
                    <a:pt x="0" y="0"/>
                  </a:moveTo>
                  <a:lnTo>
                    <a:pt x="9" y="14"/>
                  </a:lnTo>
                  <a:lnTo>
                    <a:pt x="35" y="14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3304" y="5818986"/>
              <a:ext cx="38271" cy="12757"/>
            </a:xfrm>
            <a:custGeom>
              <a:avLst/>
              <a:gdLst>
                <a:gd name="T0" fmla="*/ 24908954 w 42"/>
                <a:gd name="T1" fmla="*/ 0 h 14"/>
                <a:gd name="T2" fmla="*/ 0 w 42"/>
                <a:gd name="T3" fmla="*/ 0 h 14"/>
                <a:gd name="T4" fmla="*/ 9133101 w 42"/>
                <a:gd name="T5" fmla="*/ 11624361 h 14"/>
                <a:gd name="T6" fmla="*/ 34873082 w 42"/>
                <a:gd name="T7" fmla="*/ 11624361 h 14"/>
                <a:gd name="T8" fmla="*/ 24908954 w 4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4">
                  <a:moveTo>
                    <a:pt x="30" y="0"/>
                  </a:moveTo>
                  <a:lnTo>
                    <a:pt x="0" y="0"/>
                  </a:lnTo>
                  <a:lnTo>
                    <a:pt x="11" y="14"/>
                  </a:lnTo>
                  <a:lnTo>
                    <a:pt x="42" y="1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7953" y="5818986"/>
              <a:ext cx="36449" cy="12757"/>
            </a:xfrm>
            <a:custGeom>
              <a:avLst/>
              <a:gdLst>
                <a:gd name="T0" fmla="*/ 0 w 40"/>
                <a:gd name="T1" fmla="*/ 0 h 14"/>
                <a:gd name="T2" fmla="*/ 8303082 w 40"/>
                <a:gd name="T3" fmla="*/ 11624361 h 14"/>
                <a:gd name="T4" fmla="*/ 33213240 w 40"/>
                <a:gd name="T5" fmla="*/ 11624361 h 14"/>
                <a:gd name="T6" fmla="*/ 24080032 w 40"/>
                <a:gd name="T7" fmla="*/ 0 h 14"/>
                <a:gd name="T8" fmla="*/ 0 w 40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0" y="0"/>
                  </a:moveTo>
                  <a:lnTo>
                    <a:pt x="10" y="14"/>
                  </a:lnTo>
                  <a:lnTo>
                    <a:pt x="40" y="14"/>
                  </a:lnTo>
                  <a:lnTo>
                    <a:pt x="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2439" y="5784359"/>
              <a:ext cx="36449" cy="12757"/>
            </a:xfrm>
            <a:custGeom>
              <a:avLst/>
              <a:gdLst>
                <a:gd name="T0" fmla="*/ 33213240 w 40"/>
                <a:gd name="T1" fmla="*/ 11624361 h 14"/>
                <a:gd name="T2" fmla="*/ 23248995 w 40"/>
                <a:gd name="T3" fmla="*/ 0 h 14"/>
                <a:gd name="T4" fmla="*/ 0 w 40"/>
                <a:gd name="T5" fmla="*/ 0 h 14"/>
                <a:gd name="T6" fmla="*/ 7472956 w 40"/>
                <a:gd name="T7" fmla="*/ 11624361 h 14"/>
                <a:gd name="T8" fmla="*/ 33213240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40" y="14"/>
                  </a:moveTo>
                  <a:lnTo>
                    <a:pt x="28" y="0"/>
                  </a:lnTo>
                  <a:lnTo>
                    <a:pt x="0" y="0"/>
                  </a:lnTo>
                  <a:lnTo>
                    <a:pt x="9" y="14"/>
                  </a:lnTo>
                  <a:lnTo>
                    <a:pt x="40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4449" y="5784359"/>
              <a:ext cx="36449" cy="12757"/>
            </a:xfrm>
            <a:custGeom>
              <a:avLst/>
              <a:gdLst>
                <a:gd name="T0" fmla="*/ 9964245 w 40"/>
                <a:gd name="T1" fmla="*/ 11624361 h 14"/>
                <a:gd name="T2" fmla="*/ 33213240 w 40"/>
                <a:gd name="T3" fmla="*/ 11624361 h 14"/>
                <a:gd name="T4" fmla="*/ 24910158 w 40"/>
                <a:gd name="T5" fmla="*/ 0 h 14"/>
                <a:gd name="T6" fmla="*/ 0 w 40"/>
                <a:gd name="T7" fmla="*/ 0 h 14"/>
                <a:gd name="T8" fmla="*/ 9964245 w 40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12" y="14"/>
                  </a:moveTo>
                  <a:lnTo>
                    <a:pt x="40" y="14"/>
                  </a:lnTo>
                  <a:lnTo>
                    <a:pt x="30" y="0"/>
                  </a:lnTo>
                  <a:lnTo>
                    <a:pt x="0" y="0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5267" y="5784359"/>
              <a:ext cx="32804" cy="12757"/>
            </a:xfrm>
            <a:custGeom>
              <a:avLst/>
              <a:gdLst>
                <a:gd name="T0" fmla="*/ 29891734 w 36"/>
                <a:gd name="T1" fmla="*/ 11624361 h 14"/>
                <a:gd name="T2" fmla="*/ 21588677 w 36"/>
                <a:gd name="T3" fmla="*/ 0 h 14"/>
                <a:gd name="T4" fmla="*/ 0 w 36"/>
                <a:gd name="T5" fmla="*/ 0 h 14"/>
                <a:gd name="T6" fmla="*/ 8303057 w 36"/>
                <a:gd name="T7" fmla="*/ 11624361 h 14"/>
                <a:gd name="T8" fmla="*/ 29891734 w 36"/>
                <a:gd name="T9" fmla="*/ 1162436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4">
                  <a:moveTo>
                    <a:pt x="36" y="14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10" y="14"/>
                  </a:lnTo>
                  <a:lnTo>
                    <a:pt x="36" y="1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6878" y="5784359"/>
              <a:ext cx="39183" cy="12757"/>
            </a:xfrm>
            <a:custGeom>
              <a:avLst/>
              <a:gdLst>
                <a:gd name="T0" fmla="*/ 25740497 w 43"/>
                <a:gd name="T1" fmla="*/ 0 h 14"/>
                <a:gd name="T2" fmla="*/ 0 w 43"/>
                <a:gd name="T3" fmla="*/ 0 h 14"/>
                <a:gd name="T4" fmla="*/ 9964328 w 43"/>
                <a:gd name="T5" fmla="*/ 11624361 h 14"/>
                <a:gd name="T6" fmla="*/ 35704825 w 43"/>
                <a:gd name="T7" fmla="*/ 11624361 h 14"/>
                <a:gd name="T8" fmla="*/ 25740497 w 43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14">
                  <a:moveTo>
                    <a:pt x="31" y="0"/>
                  </a:moveTo>
                  <a:lnTo>
                    <a:pt x="0" y="0"/>
                  </a:lnTo>
                  <a:lnTo>
                    <a:pt x="12" y="14"/>
                  </a:lnTo>
                  <a:lnTo>
                    <a:pt x="43" y="1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0640" y="5853612"/>
              <a:ext cx="37360" cy="12757"/>
            </a:xfrm>
            <a:custGeom>
              <a:avLst/>
              <a:gdLst>
                <a:gd name="T0" fmla="*/ 0 w 41"/>
                <a:gd name="T1" fmla="*/ 0 h 14"/>
                <a:gd name="T2" fmla="*/ 9964185 w 41"/>
                <a:gd name="T3" fmla="*/ 11624361 h 14"/>
                <a:gd name="T4" fmla="*/ 34043161 w 41"/>
                <a:gd name="T5" fmla="*/ 11624361 h 14"/>
                <a:gd name="T6" fmla="*/ 25740129 w 41"/>
                <a:gd name="T7" fmla="*/ 0 h 14"/>
                <a:gd name="T8" fmla="*/ 0 w 41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14">
                  <a:moveTo>
                    <a:pt x="0" y="0"/>
                  </a:moveTo>
                  <a:lnTo>
                    <a:pt x="12" y="14"/>
                  </a:lnTo>
                  <a:lnTo>
                    <a:pt x="41" y="14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4379" y="5853612"/>
              <a:ext cx="36449" cy="12757"/>
            </a:xfrm>
            <a:custGeom>
              <a:avLst/>
              <a:gdLst>
                <a:gd name="T0" fmla="*/ 23248995 w 40"/>
                <a:gd name="T1" fmla="*/ 0 h 14"/>
                <a:gd name="T2" fmla="*/ 0 w 40"/>
                <a:gd name="T3" fmla="*/ 0 h 14"/>
                <a:gd name="T4" fmla="*/ 9133208 w 40"/>
                <a:gd name="T5" fmla="*/ 11624361 h 14"/>
                <a:gd name="T6" fmla="*/ 33213240 w 40"/>
                <a:gd name="T7" fmla="*/ 11624361 h 14"/>
                <a:gd name="T8" fmla="*/ 23248995 w 40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14">
                  <a:moveTo>
                    <a:pt x="28" y="0"/>
                  </a:moveTo>
                  <a:lnTo>
                    <a:pt x="0" y="0"/>
                  </a:lnTo>
                  <a:lnTo>
                    <a:pt x="11" y="14"/>
                  </a:lnTo>
                  <a:lnTo>
                    <a:pt x="40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6949" y="5730598"/>
              <a:ext cx="32804" cy="21869"/>
            </a:xfrm>
            <a:custGeom>
              <a:avLst/>
              <a:gdLst>
                <a:gd name="T0" fmla="*/ 29891734 w 36"/>
                <a:gd name="T1" fmla="*/ 19927215 h 24"/>
                <a:gd name="T2" fmla="*/ 15775990 w 36"/>
                <a:gd name="T3" fmla="*/ 0 h 24"/>
                <a:gd name="T4" fmla="*/ 0 w 36"/>
                <a:gd name="T5" fmla="*/ 0 h 24"/>
                <a:gd name="T6" fmla="*/ 15775990 w 36"/>
                <a:gd name="T7" fmla="*/ 19927215 h 24"/>
                <a:gd name="T8" fmla="*/ 29891734 w 36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9" y="24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8888" y="5797116"/>
              <a:ext cx="32804" cy="21869"/>
            </a:xfrm>
            <a:custGeom>
              <a:avLst/>
              <a:gdLst>
                <a:gd name="T0" fmla="*/ 29891734 w 36"/>
                <a:gd name="T1" fmla="*/ 19927215 h 24"/>
                <a:gd name="T2" fmla="*/ 14115743 w 36"/>
                <a:gd name="T3" fmla="*/ 0 h 24"/>
                <a:gd name="T4" fmla="*/ 0 w 36"/>
                <a:gd name="T5" fmla="*/ 0 h 24"/>
                <a:gd name="T6" fmla="*/ 14115743 w 36"/>
                <a:gd name="T7" fmla="*/ 19927215 h 24"/>
                <a:gd name="T8" fmla="*/ 29891734 w 36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17" y="24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13374" y="5765224"/>
              <a:ext cx="31892" cy="19135"/>
            </a:xfrm>
            <a:custGeom>
              <a:avLst/>
              <a:gdLst>
                <a:gd name="T0" fmla="*/ 29059990 w 35"/>
                <a:gd name="T1" fmla="*/ 17435630 h 21"/>
                <a:gd name="T2" fmla="*/ 15775606 w 35"/>
                <a:gd name="T3" fmla="*/ 0 h 21"/>
                <a:gd name="T4" fmla="*/ 0 w 35"/>
                <a:gd name="T5" fmla="*/ 0 h 21"/>
                <a:gd name="T6" fmla="*/ 13284385 w 35"/>
                <a:gd name="T7" fmla="*/ 17435630 h 21"/>
                <a:gd name="T8" fmla="*/ 29059990 w 35"/>
                <a:gd name="T9" fmla="*/ 1743563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1">
                  <a:moveTo>
                    <a:pt x="35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6" y="21"/>
                  </a:lnTo>
                  <a:lnTo>
                    <a:pt x="35" y="2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4403" y="5831743"/>
              <a:ext cx="32804" cy="21869"/>
            </a:xfrm>
            <a:custGeom>
              <a:avLst/>
              <a:gdLst>
                <a:gd name="T0" fmla="*/ 0 w 36"/>
                <a:gd name="T1" fmla="*/ 0 h 24"/>
                <a:gd name="T2" fmla="*/ 14115743 w 36"/>
                <a:gd name="T3" fmla="*/ 19927215 h 24"/>
                <a:gd name="T4" fmla="*/ 29891734 w 36"/>
                <a:gd name="T5" fmla="*/ 19927215 h 24"/>
                <a:gd name="T6" fmla="*/ 14115743 w 36"/>
                <a:gd name="T7" fmla="*/ 0 h 24"/>
                <a:gd name="T8" fmla="*/ 0 w 3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lnTo>
                    <a:pt x="17" y="24"/>
                  </a:lnTo>
                  <a:lnTo>
                    <a:pt x="36" y="24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6061" y="5797116"/>
              <a:ext cx="31892" cy="21869"/>
            </a:xfrm>
            <a:custGeom>
              <a:avLst/>
              <a:gdLst>
                <a:gd name="T0" fmla="*/ 13284385 w 35"/>
                <a:gd name="T1" fmla="*/ 0 h 24"/>
                <a:gd name="T2" fmla="*/ 0 w 35"/>
                <a:gd name="T3" fmla="*/ 0 h 24"/>
                <a:gd name="T4" fmla="*/ 13284385 w 35"/>
                <a:gd name="T5" fmla="*/ 19927215 h 24"/>
                <a:gd name="T6" fmla="*/ 29059990 w 35"/>
                <a:gd name="T7" fmla="*/ 19927215 h 24"/>
                <a:gd name="T8" fmla="*/ 13284385 w 3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4">
                  <a:moveTo>
                    <a:pt x="16" y="0"/>
                  </a:moveTo>
                  <a:lnTo>
                    <a:pt x="0" y="0"/>
                  </a:lnTo>
                  <a:lnTo>
                    <a:pt x="16" y="24"/>
                  </a:lnTo>
                  <a:lnTo>
                    <a:pt x="35" y="2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1575" y="5831743"/>
              <a:ext cx="32804" cy="21869"/>
            </a:xfrm>
            <a:custGeom>
              <a:avLst/>
              <a:gdLst>
                <a:gd name="T0" fmla="*/ 0 w 36"/>
                <a:gd name="T1" fmla="*/ 0 h 24"/>
                <a:gd name="T2" fmla="*/ 15775990 w 36"/>
                <a:gd name="T3" fmla="*/ 19927215 h 24"/>
                <a:gd name="T4" fmla="*/ 29891734 w 36"/>
                <a:gd name="T5" fmla="*/ 19927215 h 24"/>
                <a:gd name="T6" fmla="*/ 14115743 w 36"/>
                <a:gd name="T7" fmla="*/ 0 h 24"/>
                <a:gd name="T8" fmla="*/ 0 w 36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4">
                  <a:moveTo>
                    <a:pt x="0" y="0"/>
                  </a:moveTo>
                  <a:lnTo>
                    <a:pt x="19" y="24"/>
                  </a:lnTo>
                  <a:lnTo>
                    <a:pt x="36" y="24"/>
                  </a:lnTo>
                  <a:lnTo>
                    <a:pt x="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9635" y="5765224"/>
              <a:ext cx="32804" cy="19135"/>
            </a:xfrm>
            <a:custGeom>
              <a:avLst/>
              <a:gdLst>
                <a:gd name="T0" fmla="*/ 29891734 w 36"/>
                <a:gd name="T1" fmla="*/ 17435630 h 21"/>
                <a:gd name="T2" fmla="*/ 15775990 w 36"/>
                <a:gd name="T3" fmla="*/ 0 h 21"/>
                <a:gd name="T4" fmla="*/ 0 w 36"/>
                <a:gd name="T5" fmla="*/ 0 h 21"/>
                <a:gd name="T6" fmla="*/ 14115743 w 36"/>
                <a:gd name="T7" fmla="*/ 17435630 h 21"/>
                <a:gd name="T8" fmla="*/ 29891734 w 36"/>
                <a:gd name="T9" fmla="*/ 1743563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1">
                  <a:moveTo>
                    <a:pt x="36" y="21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17" y="21"/>
                  </a:lnTo>
                  <a:lnTo>
                    <a:pt x="36" y="2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0898" y="5797116"/>
              <a:ext cx="31892" cy="21869"/>
            </a:xfrm>
            <a:custGeom>
              <a:avLst/>
              <a:gdLst>
                <a:gd name="T0" fmla="*/ 15775606 w 35"/>
                <a:gd name="T1" fmla="*/ 19927215 h 24"/>
                <a:gd name="T2" fmla="*/ 29059990 w 35"/>
                <a:gd name="T3" fmla="*/ 19927215 h 24"/>
                <a:gd name="T4" fmla="*/ 15775606 w 35"/>
                <a:gd name="T5" fmla="*/ 0 h 24"/>
                <a:gd name="T6" fmla="*/ 0 w 35"/>
                <a:gd name="T7" fmla="*/ 0 h 24"/>
                <a:gd name="T8" fmla="*/ 15775606 w 35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4">
                  <a:moveTo>
                    <a:pt x="19" y="24"/>
                  </a:moveTo>
                  <a:lnTo>
                    <a:pt x="35" y="2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7206" y="5765224"/>
              <a:ext cx="30070" cy="19135"/>
            </a:xfrm>
            <a:custGeom>
              <a:avLst/>
              <a:gdLst>
                <a:gd name="T0" fmla="*/ 0 w 33"/>
                <a:gd name="T1" fmla="*/ 0 h 21"/>
                <a:gd name="T2" fmla="*/ 13284562 w 33"/>
                <a:gd name="T3" fmla="*/ 17435630 h 21"/>
                <a:gd name="T4" fmla="*/ 27400148 w 33"/>
                <a:gd name="T5" fmla="*/ 17435630 h 21"/>
                <a:gd name="T6" fmla="*/ 13284562 w 33"/>
                <a:gd name="T7" fmla="*/ 0 h 21"/>
                <a:gd name="T8" fmla="*/ 0 w 33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1">
                  <a:moveTo>
                    <a:pt x="0" y="0"/>
                  </a:moveTo>
                  <a:lnTo>
                    <a:pt x="16" y="21"/>
                  </a:lnTo>
                  <a:lnTo>
                    <a:pt x="33" y="21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7953" y="5730598"/>
              <a:ext cx="32804" cy="21869"/>
            </a:xfrm>
            <a:custGeom>
              <a:avLst/>
              <a:gdLst>
                <a:gd name="T0" fmla="*/ 29891734 w 36"/>
                <a:gd name="T1" fmla="*/ 19927215 h 24"/>
                <a:gd name="T2" fmla="*/ 14115743 w 36"/>
                <a:gd name="T3" fmla="*/ 0 h 24"/>
                <a:gd name="T4" fmla="*/ 0 w 36"/>
                <a:gd name="T5" fmla="*/ 0 h 24"/>
                <a:gd name="T6" fmla="*/ 14115743 w 36"/>
                <a:gd name="T7" fmla="*/ 19927215 h 24"/>
                <a:gd name="T8" fmla="*/ 29891734 w 36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4">
                  <a:moveTo>
                    <a:pt x="36" y="24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17" y="24"/>
                  </a:lnTo>
                  <a:lnTo>
                    <a:pt x="36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78070" y="5797116"/>
              <a:ext cx="31892" cy="21869"/>
            </a:xfrm>
            <a:custGeom>
              <a:avLst/>
              <a:gdLst>
                <a:gd name="T0" fmla="*/ 15775606 w 35"/>
                <a:gd name="T1" fmla="*/ 19927215 h 24"/>
                <a:gd name="T2" fmla="*/ 29059990 w 35"/>
                <a:gd name="T3" fmla="*/ 19927215 h 24"/>
                <a:gd name="T4" fmla="*/ 15775606 w 35"/>
                <a:gd name="T5" fmla="*/ 0 h 24"/>
                <a:gd name="T6" fmla="*/ 0 w 35"/>
                <a:gd name="T7" fmla="*/ 0 h 24"/>
                <a:gd name="T8" fmla="*/ 15775606 w 35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4">
                  <a:moveTo>
                    <a:pt x="19" y="24"/>
                  </a:moveTo>
                  <a:lnTo>
                    <a:pt x="35" y="24"/>
                  </a:lnTo>
                  <a:lnTo>
                    <a:pt x="19" y="0"/>
                  </a:lnTo>
                  <a:lnTo>
                    <a:pt x="0" y="0"/>
                  </a:lnTo>
                  <a:lnTo>
                    <a:pt x="19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3585" y="5831743"/>
              <a:ext cx="34627" cy="21869"/>
            </a:xfrm>
            <a:custGeom>
              <a:avLst/>
              <a:gdLst>
                <a:gd name="T0" fmla="*/ 0 w 38"/>
                <a:gd name="T1" fmla="*/ 0 h 24"/>
                <a:gd name="T2" fmla="*/ 15777155 w 38"/>
                <a:gd name="T3" fmla="*/ 19927215 h 24"/>
                <a:gd name="T4" fmla="*/ 31553398 w 38"/>
                <a:gd name="T5" fmla="*/ 19927215 h 24"/>
                <a:gd name="T6" fmla="*/ 15777155 w 38"/>
                <a:gd name="T7" fmla="*/ 0 h 24"/>
                <a:gd name="T8" fmla="*/ 0 w 38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lnTo>
                    <a:pt x="19" y="24"/>
                  </a:lnTo>
                  <a:lnTo>
                    <a:pt x="38" y="24"/>
                  </a:lnTo>
                  <a:lnTo>
                    <a:pt x="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54379" y="5765224"/>
              <a:ext cx="30070" cy="19135"/>
            </a:xfrm>
            <a:custGeom>
              <a:avLst/>
              <a:gdLst>
                <a:gd name="T0" fmla="*/ 13284562 w 33"/>
                <a:gd name="T1" fmla="*/ 17435630 h 21"/>
                <a:gd name="T2" fmla="*/ 27400148 w 33"/>
                <a:gd name="T3" fmla="*/ 17435630 h 21"/>
                <a:gd name="T4" fmla="*/ 13284562 w 33"/>
                <a:gd name="T5" fmla="*/ 0 h 21"/>
                <a:gd name="T6" fmla="*/ 0 w 33"/>
                <a:gd name="T7" fmla="*/ 0 h 21"/>
                <a:gd name="T8" fmla="*/ 13284562 w 33"/>
                <a:gd name="T9" fmla="*/ 1743563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21">
                  <a:moveTo>
                    <a:pt x="16" y="21"/>
                  </a:moveTo>
                  <a:lnTo>
                    <a:pt x="33" y="21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2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02439" y="5695971"/>
              <a:ext cx="31892" cy="21869"/>
            </a:xfrm>
            <a:custGeom>
              <a:avLst/>
              <a:gdLst>
                <a:gd name="T0" fmla="*/ 29059990 w 35"/>
                <a:gd name="T1" fmla="*/ 19927215 h 24"/>
                <a:gd name="T2" fmla="*/ 13284385 w 35"/>
                <a:gd name="T3" fmla="*/ 0 h 24"/>
                <a:gd name="T4" fmla="*/ 0 w 35"/>
                <a:gd name="T5" fmla="*/ 0 h 24"/>
                <a:gd name="T6" fmla="*/ 13284385 w 35"/>
                <a:gd name="T7" fmla="*/ 19927215 h 24"/>
                <a:gd name="T8" fmla="*/ 29059990 w 35"/>
                <a:gd name="T9" fmla="*/ 19927215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4">
                  <a:moveTo>
                    <a:pt x="35" y="24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6" y="24"/>
                  </a:lnTo>
                  <a:lnTo>
                    <a:pt x="35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18607" y="5626718"/>
              <a:ext cx="383624" cy="438297"/>
            </a:xfrm>
            <a:custGeom>
              <a:avLst/>
              <a:gdLst>
                <a:gd name="T0" fmla="*/ 640988290 w 178"/>
                <a:gd name="T1" fmla="*/ 666623828 h 203"/>
                <a:gd name="T2" fmla="*/ 589895176 w 178"/>
                <a:gd name="T3" fmla="*/ 610683744 h 203"/>
                <a:gd name="T4" fmla="*/ 524868753 w 178"/>
                <a:gd name="T5" fmla="*/ 247069962 h 203"/>
                <a:gd name="T6" fmla="*/ 585250740 w 178"/>
                <a:gd name="T7" fmla="*/ 149174276 h 203"/>
                <a:gd name="T8" fmla="*/ 357653948 w 178"/>
                <a:gd name="T9" fmla="*/ 41955602 h 203"/>
                <a:gd name="T10" fmla="*/ 97541790 w 178"/>
                <a:gd name="T11" fmla="*/ 93234192 h 203"/>
                <a:gd name="T12" fmla="*/ 325138582 w 178"/>
                <a:gd name="T13" fmla="*/ 596699263 h 203"/>
                <a:gd name="T14" fmla="*/ 724596770 w 178"/>
                <a:gd name="T15" fmla="*/ 923018936 h 203"/>
                <a:gd name="T16" fmla="*/ 501644415 w 178"/>
                <a:gd name="T17" fmla="*/ 261056602 h 203"/>
                <a:gd name="T18" fmla="*/ 343718483 w 178"/>
                <a:gd name="T19" fmla="*/ 554743661 h 203"/>
                <a:gd name="T20" fmla="*/ 306560835 w 178"/>
                <a:gd name="T21" fmla="*/ 550082167 h 203"/>
                <a:gd name="T22" fmla="*/ 162570368 w 178"/>
                <a:gd name="T23" fmla="*/ 442861334 h 203"/>
                <a:gd name="T24" fmla="*/ 139346030 w 178"/>
                <a:gd name="T25" fmla="*/ 414892372 h 203"/>
                <a:gd name="T26" fmla="*/ 69673015 w 178"/>
                <a:gd name="T27" fmla="*/ 298348552 h 203"/>
                <a:gd name="T28" fmla="*/ 65028578 w 178"/>
                <a:gd name="T29" fmla="*/ 270379590 h 203"/>
                <a:gd name="T30" fmla="*/ 125410565 w 178"/>
                <a:gd name="T31" fmla="*/ 270379590 h 203"/>
                <a:gd name="T32" fmla="*/ 74317452 w 178"/>
                <a:gd name="T33" fmla="*/ 205114360 h 203"/>
                <a:gd name="T34" fmla="*/ 130055002 w 178"/>
                <a:gd name="T35" fmla="*/ 195791372 h 203"/>
                <a:gd name="T36" fmla="*/ 130055002 w 178"/>
                <a:gd name="T37" fmla="*/ 195791372 h 203"/>
                <a:gd name="T38" fmla="*/ 102186227 w 178"/>
                <a:gd name="T39" fmla="*/ 149174276 h 203"/>
                <a:gd name="T40" fmla="*/ 181148115 w 178"/>
                <a:gd name="T41" fmla="*/ 149174276 h 203"/>
                <a:gd name="T42" fmla="*/ 222952355 w 178"/>
                <a:gd name="T43" fmla="*/ 88572699 h 203"/>
                <a:gd name="T44" fmla="*/ 260112158 w 178"/>
                <a:gd name="T45" fmla="*/ 88572699 h 203"/>
                <a:gd name="T46" fmla="*/ 413391498 w 178"/>
                <a:gd name="T47" fmla="*/ 172483904 h 203"/>
                <a:gd name="T48" fmla="*/ 464484612 w 178"/>
                <a:gd name="T49" fmla="*/ 270379590 h 203"/>
                <a:gd name="T50" fmla="*/ 315849708 w 178"/>
                <a:gd name="T51" fmla="*/ 139851289 h 203"/>
                <a:gd name="T52" fmla="*/ 306560835 w 178"/>
                <a:gd name="T53" fmla="*/ 149174276 h 203"/>
                <a:gd name="T54" fmla="*/ 334429610 w 178"/>
                <a:gd name="T55" fmla="*/ 195791372 h 203"/>
                <a:gd name="T56" fmla="*/ 334429610 w 178"/>
                <a:gd name="T57" fmla="*/ 195791372 h 203"/>
                <a:gd name="T58" fmla="*/ 353009512 w 178"/>
                <a:gd name="T59" fmla="*/ 223762494 h 203"/>
                <a:gd name="T60" fmla="*/ 357653948 w 178"/>
                <a:gd name="T61" fmla="*/ 228423987 h 203"/>
                <a:gd name="T62" fmla="*/ 362298385 w 178"/>
                <a:gd name="T63" fmla="*/ 270379590 h 203"/>
                <a:gd name="T64" fmla="*/ 380878287 w 178"/>
                <a:gd name="T65" fmla="*/ 251731456 h 203"/>
                <a:gd name="T66" fmla="*/ 459840175 w 178"/>
                <a:gd name="T67" fmla="*/ 270379590 h 203"/>
                <a:gd name="T68" fmla="*/ 450551302 w 178"/>
                <a:gd name="T69" fmla="*/ 340304154 h 203"/>
                <a:gd name="T70" fmla="*/ 510933288 w 178"/>
                <a:gd name="T71" fmla="*/ 372936770 h 203"/>
                <a:gd name="T72" fmla="*/ 506288852 w 178"/>
                <a:gd name="T73" fmla="*/ 414892372 h 203"/>
                <a:gd name="T74" fmla="*/ 473773485 w 178"/>
                <a:gd name="T75" fmla="*/ 494139924 h 203"/>
                <a:gd name="T76" fmla="*/ 385522723 w 178"/>
                <a:gd name="T77" fmla="*/ 489478430 h 203"/>
                <a:gd name="T78" fmla="*/ 343718483 w 178"/>
                <a:gd name="T79" fmla="*/ 554743661 h 203"/>
                <a:gd name="T80" fmla="*/ 524868753 w 178"/>
                <a:gd name="T81" fmla="*/ 615345238 h 203"/>
                <a:gd name="T82" fmla="*/ 478420077 w 178"/>
                <a:gd name="T83" fmla="*/ 550082167 h 203"/>
                <a:gd name="T84" fmla="*/ 524868753 w 178"/>
                <a:gd name="T85" fmla="*/ 615345238 h 20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78" h="203">
                  <a:moveTo>
                    <a:pt x="174" y="183"/>
                  </a:move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0" y="133"/>
                    <a:pt x="130" y="133"/>
                    <a:pt x="130" y="133"/>
                  </a:cubicBezTo>
                  <a:cubicBezTo>
                    <a:pt x="129" y="132"/>
                    <a:pt x="128" y="131"/>
                    <a:pt x="127" y="131"/>
                  </a:cubicBezTo>
                  <a:cubicBezTo>
                    <a:pt x="122" y="123"/>
                    <a:pt x="117" y="112"/>
                    <a:pt x="117" y="95"/>
                  </a:cubicBezTo>
                  <a:cubicBezTo>
                    <a:pt x="119" y="90"/>
                    <a:pt x="119" y="85"/>
                    <a:pt x="119" y="79"/>
                  </a:cubicBezTo>
                  <a:cubicBezTo>
                    <a:pt x="119" y="71"/>
                    <a:pt x="117" y="62"/>
                    <a:pt x="113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4" y="52"/>
                    <a:pt x="116" y="51"/>
                    <a:pt x="118" y="49"/>
                  </a:cubicBezTo>
                  <a:cubicBezTo>
                    <a:pt x="122" y="44"/>
                    <a:pt x="125" y="38"/>
                    <a:pt x="126" y="32"/>
                  </a:cubicBezTo>
                  <a:cubicBezTo>
                    <a:pt x="119" y="31"/>
                    <a:pt x="111" y="27"/>
                    <a:pt x="105" y="21"/>
                  </a:cubicBezTo>
                  <a:cubicBezTo>
                    <a:pt x="99" y="15"/>
                    <a:pt x="95" y="7"/>
                    <a:pt x="94" y="0"/>
                  </a:cubicBezTo>
                  <a:cubicBezTo>
                    <a:pt x="88" y="1"/>
                    <a:pt x="82" y="4"/>
                    <a:pt x="77" y="9"/>
                  </a:cubicBezTo>
                  <a:cubicBezTo>
                    <a:pt x="75" y="10"/>
                    <a:pt x="74" y="12"/>
                    <a:pt x="72" y="14"/>
                  </a:cubicBezTo>
                  <a:cubicBezTo>
                    <a:pt x="65" y="11"/>
                    <a:pt x="58" y="10"/>
                    <a:pt x="51" y="10"/>
                  </a:cubicBezTo>
                  <a:cubicBezTo>
                    <a:pt x="40" y="10"/>
                    <a:pt x="29" y="13"/>
                    <a:pt x="21" y="20"/>
                  </a:cubicBezTo>
                  <a:cubicBezTo>
                    <a:pt x="0" y="38"/>
                    <a:pt x="0" y="75"/>
                    <a:pt x="23" y="102"/>
                  </a:cubicBezTo>
                  <a:cubicBezTo>
                    <a:pt x="35" y="117"/>
                    <a:pt x="53" y="126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92" y="129"/>
                    <a:pt x="111" y="147"/>
                  </a:cubicBezTo>
                  <a:cubicBezTo>
                    <a:pt x="111" y="148"/>
                    <a:pt x="112" y="148"/>
                    <a:pt x="112" y="149"/>
                  </a:cubicBezTo>
                  <a:cubicBezTo>
                    <a:pt x="156" y="198"/>
                    <a:pt x="156" y="198"/>
                    <a:pt x="156" y="198"/>
                  </a:cubicBezTo>
                  <a:cubicBezTo>
                    <a:pt x="160" y="203"/>
                    <a:pt x="168" y="203"/>
                    <a:pt x="173" y="199"/>
                  </a:cubicBezTo>
                  <a:cubicBezTo>
                    <a:pt x="177" y="195"/>
                    <a:pt x="178" y="187"/>
                    <a:pt x="174" y="183"/>
                  </a:cubicBezTo>
                  <a:close/>
                  <a:moveTo>
                    <a:pt x="108" y="56"/>
                  </a:moveTo>
                  <a:cubicBezTo>
                    <a:pt x="107" y="56"/>
                    <a:pt x="106" y="56"/>
                    <a:pt x="106" y="57"/>
                  </a:cubicBezTo>
                  <a:cubicBezTo>
                    <a:pt x="106" y="56"/>
                    <a:pt x="107" y="56"/>
                    <a:pt x="108" y="56"/>
                  </a:cubicBezTo>
                  <a:close/>
                  <a:moveTo>
                    <a:pt x="74" y="119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56" y="116"/>
                    <a:pt x="47" y="112"/>
                    <a:pt x="39" y="105"/>
                  </a:cubicBezTo>
                  <a:cubicBezTo>
                    <a:pt x="43" y="105"/>
                    <a:pt x="43" y="105"/>
                    <a:pt x="43" y="105"/>
                  </a:cubicBezTo>
                  <a:cubicBezTo>
                    <a:pt x="35" y="95"/>
                    <a:pt x="35" y="95"/>
                    <a:pt x="35" y="95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27" y="93"/>
                    <a:pt x="26" y="91"/>
                    <a:pt x="24" y="89"/>
                  </a:cubicBezTo>
                  <a:cubicBezTo>
                    <a:pt x="30" y="89"/>
                    <a:pt x="30" y="89"/>
                    <a:pt x="30" y="8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7" y="74"/>
                    <a:pt x="16" y="69"/>
                    <a:pt x="15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6"/>
                    <a:pt x="14" y="54"/>
                    <a:pt x="15" y="51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6" y="45"/>
                    <a:pt x="16" y="4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8" y="39"/>
                    <a:pt x="19" y="36"/>
                    <a:pt x="21" y="3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1"/>
                    <a:pt x="24" y="30"/>
                    <a:pt x="25" y="2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34" y="22"/>
                    <a:pt x="41" y="19"/>
                    <a:pt x="48" y="1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60" y="20"/>
                    <a:pt x="65" y="21"/>
                    <a:pt x="69" y="23"/>
                  </a:cubicBezTo>
                  <a:cubicBezTo>
                    <a:pt x="69" y="24"/>
                    <a:pt x="68" y="25"/>
                    <a:pt x="68" y="26"/>
                  </a:cubicBezTo>
                  <a:cubicBezTo>
                    <a:pt x="75" y="27"/>
                    <a:pt x="83" y="31"/>
                    <a:pt x="89" y="37"/>
                  </a:cubicBezTo>
                  <a:cubicBezTo>
                    <a:pt x="95" y="43"/>
                    <a:pt x="99" y="51"/>
                    <a:pt x="100" y="58"/>
                  </a:cubicBezTo>
                  <a:cubicBezTo>
                    <a:pt x="101" y="58"/>
                    <a:pt x="103" y="57"/>
                    <a:pt x="104" y="57"/>
                  </a:cubicBezTo>
                  <a:cubicBezTo>
                    <a:pt x="103" y="57"/>
                    <a:pt x="101" y="58"/>
                    <a:pt x="100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4" y="49"/>
                    <a:pt x="91" y="44"/>
                    <a:pt x="87" y="39"/>
                  </a:cubicBezTo>
                  <a:cubicBezTo>
                    <a:pt x="81" y="34"/>
                    <a:pt x="74" y="31"/>
                    <a:pt x="68" y="30"/>
                  </a:cubicBezTo>
                  <a:cubicBezTo>
                    <a:pt x="68" y="32"/>
                    <a:pt x="69" y="34"/>
                    <a:pt x="69" y="37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3" y="44"/>
                    <a:pt x="74" y="46"/>
                    <a:pt x="76" y="48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6" y="49"/>
                    <a:pt x="76" y="49"/>
                    <a:pt x="77" y="49"/>
                  </a:cubicBezTo>
                  <a:cubicBezTo>
                    <a:pt x="78" y="50"/>
                    <a:pt x="79" y="51"/>
                    <a:pt x="80" y="52"/>
                  </a:cubicBezTo>
                  <a:cubicBezTo>
                    <a:pt x="79" y="51"/>
                    <a:pt x="78" y="50"/>
                    <a:pt x="77" y="49"/>
                  </a:cubicBezTo>
                  <a:cubicBezTo>
                    <a:pt x="76" y="49"/>
                    <a:pt x="76" y="49"/>
                    <a:pt x="76" y="48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7" y="56"/>
                    <a:pt x="91" y="58"/>
                    <a:pt x="96" y="58"/>
                  </a:cubicBezTo>
                  <a:cubicBezTo>
                    <a:pt x="96" y="57"/>
                    <a:pt x="96" y="55"/>
                    <a:pt x="95" y="54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105" y="58"/>
                    <a:pt x="105" y="58"/>
                    <a:pt x="105" y="58"/>
                  </a:cubicBezTo>
                  <a:cubicBezTo>
                    <a:pt x="107" y="63"/>
                    <a:pt x="109" y="68"/>
                    <a:pt x="110" y="73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0" y="83"/>
                    <a:pt x="110" y="86"/>
                    <a:pt x="110" y="89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8" y="95"/>
                    <a:pt x="106" y="101"/>
                    <a:pt x="103" y="105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1" y="107"/>
                    <a:pt x="100" y="109"/>
                    <a:pt x="98" y="110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1" y="116"/>
                    <a:pt x="83" y="119"/>
                    <a:pt x="74" y="119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113" y="132"/>
                  </a:moveTo>
                  <a:cubicBezTo>
                    <a:pt x="111" y="134"/>
                    <a:pt x="109" y="137"/>
                    <a:pt x="109" y="140"/>
                  </a:cubicBezTo>
                  <a:cubicBezTo>
                    <a:pt x="101" y="133"/>
                    <a:pt x="92" y="129"/>
                    <a:pt x="85" y="127"/>
                  </a:cubicBezTo>
                  <a:cubicBezTo>
                    <a:pt x="92" y="125"/>
                    <a:pt x="98" y="122"/>
                    <a:pt x="103" y="118"/>
                  </a:cubicBezTo>
                  <a:cubicBezTo>
                    <a:pt x="107" y="114"/>
                    <a:pt x="111" y="110"/>
                    <a:pt x="113" y="105"/>
                  </a:cubicBezTo>
                  <a:cubicBezTo>
                    <a:pt x="115" y="115"/>
                    <a:pt x="117" y="123"/>
                    <a:pt x="121" y="129"/>
                  </a:cubicBezTo>
                  <a:cubicBezTo>
                    <a:pt x="118" y="129"/>
                    <a:pt x="115" y="130"/>
                    <a:pt x="113" y="13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4950" y="5992813"/>
            <a:ext cx="87313" cy="88900"/>
          </a:xfrm>
          <a:prstGeom prst="ellipse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 smtClean="0">
              <a:solidFill>
                <a:srgbClr val="000000"/>
              </a:solidFill>
            </a:endParaRPr>
          </a:p>
        </p:txBody>
      </p:sp>
      <p:sp>
        <p:nvSpPr>
          <p:cNvPr id="41032" name="出自【趣你的PPT】(微信:qunideppt)：最优质的PPT资源库"/>
          <p:cNvSpPr>
            <a:spLocks/>
          </p:cNvSpPr>
          <p:nvPr/>
        </p:nvSpPr>
        <p:spPr bwMode="auto">
          <a:xfrm>
            <a:off x="5249863" y="6096000"/>
            <a:ext cx="284162" cy="396875"/>
          </a:xfrm>
          <a:custGeom>
            <a:avLst/>
            <a:gdLst>
              <a:gd name="T0" fmla="*/ 598163398 w 119"/>
              <a:gd name="T1" fmla="*/ 296604292 h 166"/>
              <a:gd name="T2" fmla="*/ 598163398 w 119"/>
              <a:gd name="T3" fmla="*/ 296604292 h 166"/>
              <a:gd name="T4" fmla="*/ 598163398 w 119"/>
              <a:gd name="T5" fmla="*/ 296604292 h 166"/>
              <a:gd name="T6" fmla="*/ 660827089 w 119"/>
              <a:gd name="T7" fmla="*/ 296604292 h 166"/>
              <a:gd name="T8" fmla="*/ 660827089 w 119"/>
              <a:gd name="T9" fmla="*/ 233862180 h 166"/>
              <a:gd name="T10" fmla="*/ 660827089 w 119"/>
              <a:gd name="T11" fmla="*/ 233862180 h 166"/>
              <a:gd name="T12" fmla="*/ 484226375 w 119"/>
              <a:gd name="T13" fmla="*/ 62744503 h 166"/>
              <a:gd name="T14" fmla="*/ 358896606 w 119"/>
              <a:gd name="T15" fmla="*/ 0 h 166"/>
              <a:gd name="T16" fmla="*/ 148115264 w 119"/>
              <a:gd name="T17" fmla="*/ 0 h 166"/>
              <a:gd name="T18" fmla="*/ 5697567 w 119"/>
              <a:gd name="T19" fmla="*/ 114080045 h 166"/>
              <a:gd name="T20" fmla="*/ 5697567 w 119"/>
              <a:gd name="T21" fmla="*/ 370757756 h 166"/>
              <a:gd name="T22" fmla="*/ 5697567 w 119"/>
              <a:gd name="T23" fmla="*/ 370757756 h 166"/>
              <a:gd name="T24" fmla="*/ 5697567 w 119"/>
              <a:gd name="T25" fmla="*/ 376459846 h 166"/>
              <a:gd name="T26" fmla="*/ 45573376 w 119"/>
              <a:gd name="T27" fmla="*/ 416388818 h 166"/>
              <a:gd name="T28" fmla="*/ 91149140 w 119"/>
              <a:gd name="T29" fmla="*/ 376459846 h 166"/>
              <a:gd name="T30" fmla="*/ 91149140 w 119"/>
              <a:gd name="T31" fmla="*/ 370757756 h 166"/>
              <a:gd name="T32" fmla="*/ 91149140 w 119"/>
              <a:gd name="T33" fmla="*/ 370757756 h 166"/>
              <a:gd name="T34" fmla="*/ 91149140 w 119"/>
              <a:gd name="T35" fmla="*/ 131191096 h 166"/>
              <a:gd name="T36" fmla="*/ 119632202 w 119"/>
              <a:gd name="T37" fmla="*/ 131191096 h 166"/>
              <a:gd name="T38" fmla="*/ 119632202 w 119"/>
              <a:gd name="T39" fmla="*/ 884110787 h 166"/>
              <a:gd name="T40" fmla="*/ 176600713 w 119"/>
              <a:gd name="T41" fmla="*/ 946855290 h 166"/>
              <a:gd name="T42" fmla="*/ 239264404 w 119"/>
              <a:gd name="T43" fmla="*/ 884110787 h 166"/>
              <a:gd name="T44" fmla="*/ 239264404 w 119"/>
              <a:gd name="T45" fmla="*/ 399275377 h 166"/>
              <a:gd name="T46" fmla="*/ 267749854 w 119"/>
              <a:gd name="T47" fmla="*/ 399275377 h 166"/>
              <a:gd name="T48" fmla="*/ 267749854 w 119"/>
              <a:gd name="T49" fmla="*/ 884110787 h 166"/>
              <a:gd name="T50" fmla="*/ 267749854 w 119"/>
              <a:gd name="T51" fmla="*/ 884110787 h 166"/>
              <a:gd name="T52" fmla="*/ 324715977 w 119"/>
              <a:gd name="T53" fmla="*/ 946855290 h 166"/>
              <a:gd name="T54" fmla="*/ 387382056 w 119"/>
              <a:gd name="T55" fmla="*/ 884110787 h 166"/>
              <a:gd name="T56" fmla="*/ 387382056 w 119"/>
              <a:gd name="T57" fmla="*/ 131191096 h 166"/>
              <a:gd name="T58" fmla="*/ 415865117 w 119"/>
              <a:gd name="T59" fmla="*/ 131191096 h 166"/>
              <a:gd name="T60" fmla="*/ 598163398 w 119"/>
              <a:gd name="T61" fmla="*/ 296604292 h 16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19" h="166">
                <a:moveTo>
                  <a:pt x="105" y="52"/>
                </a:moveTo>
                <a:cubicBezTo>
                  <a:pt x="105" y="52"/>
                  <a:pt x="105" y="52"/>
                  <a:pt x="105" y="52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08" y="55"/>
                  <a:pt x="113" y="55"/>
                  <a:pt x="116" y="52"/>
                </a:cubicBezTo>
                <a:cubicBezTo>
                  <a:pt x="119" y="49"/>
                  <a:pt x="119" y="44"/>
                  <a:pt x="116" y="41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85" y="11"/>
                  <a:pt x="85" y="11"/>
                  <a:pt x="85" y="11"/>
                </a:cubicBezTo>
                <a:cubicBezTo>
                  <a:pt x="76" y="1"/>
                  <a:pt x="63" y="0"/>
                  <a:pt x="63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0" y="1"/>
                  <a:pt x="1" y="20"/>
                  <a:pt x="1" y="20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70"/>
                  <a:pt x="4" y="73"/>
                  <a:pt x="8" y="73"/>
                </a:cubicBezTo>
                <a:cubicBezTo>
                  <a:pt x="13" y="73"/>
                  <a:pt x="16" y="70"/>
                  <a:pt x="16" y="66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23"/>
                  <a:pt x="16" y="23"/>
                  <a:pt x="16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155"/>
                  <a:pt x="21" y="155"/>
                  <a:pt x="21" y="155"/>
                </a:cubicBezTo>
                <a:cubicBezTo>
                  <a:pt x="21" y="161"/>
                  <a:pt x="26" y="166"/>
                  <a:pt x="31" y="166"/>
                </a:cubicBezTo>
                <a:cubicBezTo>
                  <a:pt x="37" y="166"/>
                  <a:pt x="42" y="161"/>
                  <a:pt x="42" y="155"/>
                </a:cubicBezTo>
                <a:cubicBezTo>
                  <a:pt x="42" y="70"/>
                  <a:pt x="42" y="70"/>
                  <a:pt x="42" y="70"/>
                </a:cubicBezTo>
                <a:cubicBezTo>
                  <a:pt x="47" y="70"/>
                  <a:pt x="47" y="70"/>
                  <a:pt x="47" y="70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7" y="155"/>
                  <a:pt x="47" y="155"/>
                  <a:pt x="47" y="155"/>
                </a:cubicBezTo>
                <a:cubicBezTo>
                  <a:pt x="47" y="161"/>
                  <a:pt x="51" y="166"/>
                  <a:pt x="57" y="166"/>
                </a:cubicBezTo>
                <a:cubicBezTo>
                  <a:pt x="63" y="166"/>
                  <a:pt x="68" y="161"/>
                  <a:pt x="68" y="155"/>
                </a:cubicBezTo>
                <a:cubicBezTo>
                  <a:pt x="68" y="23"/>
                  <a:pt x="68" y="23"/>
                  <a:pt x="68" y="23"/>
                </a:cubicBezTo>
                <a:cubicBezTo>
                  <a:pt x="73" y="23"/>
                  <a:pt x="73" y="23"/>
                  <a:pt x="73" y="23"/>
                </a:cubicBezTo>
                <a:lnTo>
                  <a:pt x="105" y="5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33" name="出自【趣你的PPT】(微信:qunideppt)：最优质的PPT资源库"/>
          <p:cNvSpPr>
            <a:spLocks/>
          </p:cNvSpPr>
          <p:nvPr/>
        </p:nvSpPr>
        <p:spPr bwMode="auto">
          <a:xfrm>
            <a:off x="5491163" y="6005513"/>
            <a:ext cx="128587" cy="203200"/>
          </a:xfrm>
          <a:custGeom>
            <a:avLst/>
            <a:gdLst>
              <a:gd name="T0" fmla="*/ 288558753 w 54"/>
              <a:gd name="T1" fmla="*/ 5711115 h 85"/>
              <a:gd name="T2" fmla="*/ 254609404 w 54"/>
              <a:gd name="T3" fmla="*/ 11422231 h 85"/>
              <a:gd name="T4" fmla="*/ 5657828 w 54"/>
              <a:gd name="T5" fmla="*/ 445481336 h 85"/>
              <a:gd name="T6" fmla="*/ 16973484 w 54"/>
              <a:gd name="T7" fmla="*/ 479750419 h 85"/>
              <a:gd name="T8" fmla="*/ 50922833 w 54"/>
              <a:gd name="T9" fmla="*/ 468328188 h 85"/>
              <a:gd name="T10" fmla="*/ 294216581 w 54"/>
              <a:gd name="T11" fmla="*/ 39980198 h 85"/>
              <a:gd name="T12" fmla="*/ 288558753 w 54"/>
              <a:gd name="T13" fmla="*/ 5711115 h 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54" h="85">
                <a:moveTo>
                  <a:pt x="51" y="1"/>
                </a:moveTo>
                <a:cubicBezTo>
                  <a:pt x="49" y="0"/>
                  <a:pt x="46" y="0"/>
                  <a:pt x="45" y="2"/>
                </a:cubicBezTo>
                <a:cubicBezTo>
                  <a:pt x="1" y="78"/>
                  <a:pt x="1" y="78"/>
                  <a:pt x="1" y="78"/>
                </a:cubicBezTo>
                <a:cubicBezTo>
                  <a:pt x="0" y="80"/>
                  <a:pt x="1" y="83"/>
                  <a:pt x="3" y="84"/>
                </a:cubicBezTo>
                <a:cubicBezTo>
                  <a:pt x="5" y="85"/>
                  <a:pt x="8" y="84"/>
                  <a:pt x="9" y="82"/>
                </a:cubicBezTo>
                <a:cubicBezTo>
                  <a:pt x="52" y="7"/>
                  <a:pt x="52" y="7"/>
                  <a:pt x="52" y="7"/>
                </a:cubicBezTo>
                <a:cubicBezTo>
                  <a:pt x="54" y="5"/>
                  <a:pt x="53" y="2"/>
                  <a:pt x="51" y="1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34" name="出自【趣你的PPT】(微信:qunideppt)：最优质的PPT资源库"/>
          <p:cNvSpPr>
            <a:spLocks/>
          </p:cNvSpPr>
          <p:nvPr/>
        </p:nvSpPr>
        <p:spPr bwMode="auto">
          <a:xfrm>
            <a:off x="5570538" y="6034088"/>
            <a:ext cx="195262" cy="176212"/>
          </a:xfrm>
          <a:custGeom>
            <a:avLst/>
            <a:gdLst>
              <a:gd name="T0" fmla="*/ 419015583 w 82"/>
              <a:gd name="T1" fmla="*/ 267396948 h 74"/>
              <a:gd name="T2" fmla="*/ 464313986 w 82"/>
              <a:gd name="T3" fmla="*/ 187746742 h 74"/>
              <a:gd name="T4" fmla="*/ 379377397 w 82"/>
              <a:gd name="T5" fmla="*/ 170677991 h 74"/>
              <a:gd name="T6" fmla="*/ 322753799 w 82"/>
              <a:gd name="T7" fmla="*/ 119476498 h 74"/>
              <a:gd name="T8" fmla="*/ 271792798 w 82"/>
              <a:gd name="T9" fmla="*/ 68272625 h 74"/>
              <a:gd name="T10" fmla="*/ 215169199 w 82"/>
              <a:gd name="T11" fmla="*/ 22757542 h 74"/>
              <a:gd name="T12" fmla="*/ 130234992 w 82"/>
              <a:gd name="T13" fmla="*/ 0 h 74"/>
              <a:gd name="T14" fmla="*/ 84936589 w 82"/>
              <a:gd name="T15" fmla="*/ 79650205 h 74"/>
              <a:gd name="T16" fmla="*/ 45298403 w 82"/>
              <a:gd name="T17" fmla="*/ 147922830 h 74"/>
              <a:gd name="T18" fmla="*/ 0 w 82"/>
              <a:gd name="T19" fmla="*/ 227573036 h 74"/>
              <a:gd name="T20" fmla="*/ 84936589 w 82"/>
              <a:gd name="T21" fmla="*/ 250330577 h 74"/>
              <a:gd name="T22" fmla="*/ 141560188 w 82"/>
              <a:gd name="T23" fmla="*/ 295843279 h 74"/>
              <a:gd name="T24" fmla="*/ 192521188 w 82"/>
              <a:gd name="T25" fmla="*/ 347047153 h 74"/>
              <a:gd name="T26" fmla="*/ 249144787 w 82"/>
              <a:gd name="T27" fmla="*/ 398251026 h 74"/>
              <a:gd name="T28" fmla="*/ 334078995 w 82"/>
              <a:gd name="T29" fmla="*/ 421008568 h 74"/>
              <a:gd name="T30" fmla="*/ 379377397 w 82"/>
              <a:gd name="T31" fmla="*/ 341358363 h 74"/>
              <a:gd name="T32" fmla="*/ 419015583 w 82"/>
              <a:gd name="T33" fmla="*/ 267396948 h 7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82" h="74">
                <a:moveTo>
                  <a:pt x="74" y="47"/>
                </a:moveTo>
                <a:cubicBezTo>
                  <a:pt x="76" y="43"/>
                  <a:pt x="79" y="39"/>
                  <a:pt x="82" y="33"/>
                </a:cubicBezTo>
                <a:cubicBezTo>
                  <a:pt x="75" y="34"/>
                  <a:pt x="71" y="32"/>
                  <a:pt x="67" y="30"/>
                </a:cubicBezTo>
                <a:cubicBezTo>
                  <a:pt x="63" y="27"/>
                  <a:pt x="60" y="24"/>
                  <a:pt x="57" y="21"/>
                </a:cubicBezTo>
                <a:cubicBezTo>
                  <a:pt x="54" y="18"/>
                  <a:pt x="51" y="15"/>
                  <a:pt x="48" y="12"/>
                </a:cubicBezTo>
                <a:cubicBezTo>
                  <a:pt x="45" y="9"/>
                  <a:pt x="42" y="6"/>
                  <a:pt x="38" y="4"/>
                </a:cubicBezTo>
                <a:cubicBezTo>
                  <a:pt x="34" y="1"/>
                  <a:pt x="30" y="0"/>
                  <a:pt x="23" y="0"/>
                </a:cubicBezTo>
                <a:cubicBezTo>
                  <a:pt x="20" y="5"/>
                  <a:pt x="18" y="10"/>
                  <a:pt x="15" y="14"/>
                </a:cubicBezTo>
                <a:cubicBezTo>
                  <a:pt x="13" y="18"/>
                  <a:pt x="11" y="22"/>
                  <a:pt x="8" y="26"/>
                </a:cubicBezTo>
                <a:cubicBezTo>
                  <a:pt x="6" y="30"/>
                  <a:pt x="3" y="35"/>
                  <a:pt x="0" y="40"/>
                </a:cubicBezTo>
                <a:cubicBezTo>
                  <a:pt x="7" y="40"/>
                  <a:pt x="11" y="41"/>
                  <a:pt x="15" y="44"/>
                </a:cubicBezTo>
                <a:cubicBezTo>
                  <a:pt x="19" y="46"/>
                  <a:pt x="22" y="49"/>
                  <a:pt x="25" y="52"/>
                </a:cubicBezTo>
                <a:cubicBezTo>
                  <a:pt x="28" y="55"/>
                  <a:pt x="31" y="58"/>
                  <a:pt x="34" y="61"/>
                </a:cubicBezTo>
                <a:cubicBezTo>
                  <a:pt x="37" y="64"/>
                  <a:pt x="40" y="67"/>
                  <a:pt x="44" y="70"/>
                </a:cubicBezTo>
                <a:cubicBezTo>
                  <a:pt x="48" y="72"/>
                  <a:pt x="52" y="74"/>
                  <a:pt x="59" y="74"/>
                </a:cubicBezTo>
                <a:cubicBezTo>
                  <a:pt x="62" y="68"/>
                  <a:pt x="64" y="64"/>
                  <a:pt x="67" y="60"/>
                </a:cubicBezTo>
                <a:cubicBezTo>
                  <a:pt x="69" y="55"/>
                  <a:pt x="71" y="52"/>
                  <a:pt x="74" y="47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35" name="组合 472出自【趣你的PPT】(微信:qunideppt)：最优质的PPT资源库"/>
          <p:cNvGrpSpPr>
            <a:grpSpLocks/>
          </p:cNvGrpSpPr>
          <p:nvPr/>
        </p:nvGrpSpPr>
        <p:grpSpPr bwMode="auto">
          <a:xfrm>
            <a:off x="5967413" y="5954713"/>
            <a:ext cx="466725" cy="501650"/>
            <a:chOff x="5962658" y="5601204"/>
            <a:chExt cx="421895" cy="452877"/>
          </a:xfrm>
        </p:grpSpPr>
        <p:sp>
          <p:nvSpPr>
            <p:cNvPr id="41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2658" y="5877304"/>
              <a:ext cx="421895" cy="176777"/>
            </a:xfrm>
            <a:custGeom>
              <a:avLst/>
              <a:gdLst>
                <a:gd name="T0" fmla="*/ 454068799 w 196"/>
                <a:gd name="T1" fmla="*/ 0 h 82"/>
                <a:gd name="T2" fmla="*/ 0 w 196"/>
                <a:gd name="T3" fmla="*/ 381098875 h 82"/>
                <a:gd name="T4" fmla="*/ 908139750 w 196"/>
                <a:gd name="T5" fmla="*/ 381098875 h 82"/>
                <a:gd name="T6" fmla="*/ 454068799 w 196"/>
                <a:gd name="T7" fmla="*/ 0 h 8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" h="82">
                  <a:moveTo>
                    <a:pt x="98" y="0"/>
                  </a:moveTo>
                  <a:cubicBezTo>
                    <a:pt x="44" y="0"/>
                    <a:pt x="0" y="37"/>
                    <a:pt x="0" y="82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37"/>
                    <a:pt x="152" y="0"/>
                    <a:pt x="9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8757" y="5601204"/>
              <a:ext cx="105702" cy="320750"/>
            </a:xfrm>
            <a:custGeom>
              <a:avLst/>
              <a:gdLst>
                <a:gd name="T0" fmla="*/ 116336916 w 49"/>
                <a:gd name="T1" fmla="*/ 27804074 h 149"/>
                <a:gd name="T2" fmla="*/ 0 w 49"/>
                <a:gd name="T3" fmla="*/ 55608148 h 149"/>
                <a:gd name="T4" fmla="*/ 0 w 49"/>
                <a:gd name="T5" fmla="*/ 97314258 h 149"/>
                <a:gd name="T6" fmla="*/ 0 w 49"/>
                <a:gd name="T7" fmla="*/ 208532706 h 149"/>
                <a:gd name="T8" fmla="*/ 0 w 49"/>
                <a:gd name="T9" fmla="*/ 690473574 h 149"/>
                <a:gd name="T10" fmla="*/ 23267383 w 49"/>
                <a:gd name="T11" fmla="*/ 690473574 h 149"/>
                <a:gd name="T12" fmla="*/ 23267383 w 49"/>
                <a:gd name="T13" fmla="*/ 208532706 h 149"/>
                <a:gd name="T14" fmla="*/ 116336916 w 49"/>
                <a:gd name="T15" fmla="*/ 185361210 h 149"/>
                <a:gd name="T16" fmla="*/ 228018629 w 49"/>
                <a:gd name="T17" fmla="*/ 208532706 h 149"/>
                <a:gd name="T18" fmla="*/ 228018629 w 49"/>
                <a:gd name="T19" fmla="*/ 55608148 h 149"/>
                <a:gd name="T20" fmla="*/ 116336916 w 49"/>
                <a:gd name="T21" fmla="*/ 27804074 h 1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149">
                  <a:moveTo>
                    <a:pt x="25" y="6"/>
                  </a:moveTo>
                  <a:cubicBezTo>
                    <a:pt x="16" y="13"/>
                    <a:pt x="0" y="12"/>
                    <a:pt x="0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10" y="45"/>
                    <a:pt x="18" y="43"/>
                    <a:pt x="25" y="40"/>
                  </a:cubicBezTo>
                  <a:cubicBezTo>
                    <a:pt x="38" y="33"/>
                    <a:pt x="49" y="45"/>
                    <a:pt x="49" y="4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33" y="0"/>
                    <a:pt x="25" y="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0252" y="5702349"/>
              <a:ext cx="148529" cy="219604"/>
            </a:xfrm>
            <a:custGeom>
              <a:avLst/>
              <a:gdLst>
                <a:gd name="T0" fmla="*/ 315088129 w 69"/>
                <a:gd name="T1" fmla="*/ 46353668 h 102"/>
                <a:gd name="T2" fmla="*/ 296554293 w 69"/>
                <a:gd name="T3" fmla="*/ 37082934 h 102"/>
                <a:gd name="T4" fmla="*/ 282652840 w 69"/>
                <a:gd name="T5" fmla="*/ 46353668 h 102"/>
                <a:gd name="T6" fmla="*/ 282652840 w 69"/>
                <a:gd name="T7" fmla="*/ 46353668 h 102"/>
                <a:gd name="T8" fmla="*/ 278020457 w 69"/>
                <a:gd name="T9" fmla="*/ 46353668 h 102"/>
                <a:gd name="T10" fmla="*/ 250217550 w 69"/>
                <a:gd name="T11" fmla="*/ 64895135 h 102"/>
                <a:gd name="T12" fmla="*/ 250217550 w 69"/>
                <a:gd name="T13" fmla="*/ 60259768 h 102"/>
                <a:gd name="T14" fmla="*/ 180712436 w 69"/>
                <a:gd name="T15" fmla="*/ 0 h 102"/>
                <a:gd name="T16" fmla="*/ 152911682 w 69"/>
                <a:gd name="T17" fmla="*/ 0 h 102"/>
                <a:gd name="T18" fmla="*/ 125108775 w 69"/>
                <a:gd name="T19" fmla="*/ 41718301 h 102"/>
                <a:gd name="T20" fmla="*/ 101940404 w 69"/>
                <a:gd name="T21" fmla="*/ 0 h 102"/>
                <a:gd name="T22" fmla="*/ 74139650 w 69"/>
                <a:gd name="T23" fmla="*/ 0 h 102"/>
                <a:gd name="T24" fmla="*/ 0 w 69"/>
                <a:gd name="T25" fmla="*/ 60259768 h 102"/>
                <a:gd name="T26" fmla="*/ 0 w 69"/>
                <a:gd name="T27" fmla="*/ 185412518 h 102"/>
                <a:gd name="T28" fmla="*/ 0 w 69"/>
                <a:gd name="T29" fmla="*/ 185412518 h 102"/>
                <a:gd name="T30" fmla="*/ 0 w 69"/>
                <a:gd name="T31" fmla="*/ 190047885 h 102"/>
                <a:gd name="T32" fmla="*/ 23168371 w 69"/>
                <a:gd name="T33" fmla="*/ 208589352 h 102"/>
                <a:gd name="T34" fmla="*/ 46336743 w 69"/>
                <a:gd name="T35" fmla="*/ 190047885 h 102"/>
                <a:gd name="T36" fmla="*/ 46336743 w 69"/>
                <a:gd name="T37" fmla="*/ 185412518 h 102"/>
                <a:gd name="T38" fmla="*/ 46336743 w 69"/>
                <a:gd name="T39" fmla="*/ 69530502 h 102"/>
                <a:gd name="T40" fmla="*/ 60238196 w 69"/>
                <a:gd name="T41" fmla="*/ 69530502 h 102"/>
                <a:gd name="T42" fmla="*/ 60238196 w 69"/>
                <a:gd name="T43" fmla="*/ 444990905 h 102"/>
                <a:gd name="T44" fmla="*/ 88038950 w 69"/>
                <a:gd name="T45" fmla="*/ 472803106 h 102"/>
                <a:gd name="T46" fmla="*/ 120474240 w 69"/>
                <a:gd name="T47" fmla="*/ 444990905 h 102"/>
                <a:gd name="T48" fmla="*/ 120474240 w 69"/>
                <a:gd name="T49" fmla="*/ 199318619 h 102"/>
                <a:gd name="T50" fmla="*/ 134375693 w 69"/>
                <a:gd name="T51" fmla="*/ 199318619 h 102"/>
                <a:gd name="T52" fmla="*/ 134375693 w 69"/>
                <a:gd name="T53" fmla="*/ 444990905 h 102"/>
                <a:gd name="T54" fmla="*/ 134375693 w 69"/>
                <a:gd name="T55" fmla="*/ 444990905 h 102"/>
                <a:gd name="T56" fmla="*/ 162178600 w 69"/>
                <a:gd name="T57" fmla="*/ 472803106 h 102"/>
                <a:gd name="T58" fmla="*/ 194613889 w 69"/>
                <a:gd name="T59" fmla="*/ 444990905 h 102"/>
                <a:gd name="T60" fmla="*/ 194613889 w 69"/>
                <a:gd name="T61" fmla="*/ 69530502 h 102"/>
                <a:gd name="T62" fmla="*/ 208515343 w 69"/>
                <a:gd name="T63" fmla="*/ 69530502 h 102"/>
                <a:gd name="T64" fmla="*/ 208515343 w 69"/>
                <a:gd name="T65" fmla="*/ 106613436 h 102"/>
                <a:gd name="T66" fmla="*/ 208515343 w 69"/>
                <a:gd name="T67" fmla="*/ 106613436 h 102"/>
                <a:gd name="T68" fmla="*/ 231683714 w 69"/>
                <a:gd name="T69" fmla="*/ 129788117 h 102"/>
                <a:gd name="T70" fmla="*/ 240950632 w 69"/>
                <a:gd name="T71" fmla="*/ 125152750 h 102"/>
                <a:gd name="T72" fmla="*/ 240950632 w 69"/>
                <a:gd name="T73" fmla="*/ 125152750 h 102"/>
                <a:gd name="T74" fmla="*/ 278020457 w 69"/>
                <a:gd name="T75" fmla="*/ 101978069 h 102"/>
                <a:gd name="T76" fmla="*/ 296554293 w 69"/>
                <a:gd name="T77" fmla="*/ 88071969 h 102"/>
                <a:gd name="T78" fmla="*/ 310455746 w 69"/>
                <a:gd name="T79" fmla="*/ 78801235 h 102"/>
                <a:gd name="T80" fmla="*/ 310455746 w 69"/>
                <a:gd name="T81" fmla="*/ 78801235 h 102"/>
                <a:gd name="T82" fmla="*/ 310455746 w 69"/>
                <a:gd name="T83" fmla="*/ 78801235 h 102"/>
                <a:gd name="T84" fmla="*/ 315088129 w 69"/>
                <a:gd name="T85" fmla="*/ 46353668 h 10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9" h="102">
                  <a:moveTo>
                    <a:pt x="68" y="10"/>
                  </a:moveTo>
                  <a:cubicBezTo>
                    <a:pt x="67" y="9"/>
                    <a:pt x="66" y="9"/>
                    <a:pt x="64" y="8"/>
                  </a:cubicBezTo>
                  <a:cubicBezTo>
                    <a:pt x="63" y="8"/>
                    <a:pt x="62" y="9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0"/>
                    <a:pt x="39" y="0"/>
                    <a:pt x="39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1"/>
                    <a:pt x="0" y="13"/>
                    <a:pt x="0" y="13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3"/>
                    <a:pt x="3" y="45"/>
                    <a:pt x="5" y="45"/>
                  </a:cubicBezTo>
                  <a:cubicBezTo>
                    <a:pt x="8" y="45"/>
                    <a:pt x="10" y="43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99"/>
                    <a:pt x="16" y="102"/>
                    <a:pt x="19" y="102"/>
                  </a:cubicBezTo>
                  <a:cubicBezTo>
                    <a:pt x="23" y="102"/>
                    <a:pt x="26" y="99"/>
                    <a:pt x="26" y="96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9"/>
                    <a:pt x="32" y="102"/>
                    <a:pt x="35" y="102"/>
                  </a:cubicBezTo>
                  <a:cubicBezTo>
                    <a:pt x="39" y="102"/>
                    <a:pt x="42" y="99"/>
                    <a:pt x="42" y="9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6"/>
                    <a:pt x="47" y="28"/>
                    <a:pt x="50" y="28"/>
                  </a:cubicBezTo>
                  <a:cubicBezTo>
                    <a:pt x="50" y="28"/>
                    <a:pt x="51" y="28"/>
                    <a:pt x="52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9" y="15"/>
                    <a:pt x="69" y="12"/>
                    <a:pt x="68" y="1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34878" y="5651321"/>
              <a:ext cx="50117" cy="47384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36" name="组合 473出自【趣你的PPT】(微信:qunideppt)：最优质的PPT资源库"/>
          <p:cNvGrpSpPr>
            <a:grpSpLocks/>
          </p:cNvGrpSpPr>
          <p:nvPr/>
        </p:nvGrpSpPr>
        <p:grpSpPr bwMode="auto">
          <a:xfrm>
            <a:off x="6769100" y="5964238"/>
            <a:ext cx="420688" cy="515937"/>
            <a:chOff x="6686167" y="5610316"/>
            <a:chExt cx="379979" cy="464723"/>
          </a:xfrm>
        </p:grpSpPr>
        <p:sp>
          <p:nvSpPr>
            <p:cNvPr id="412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35607" y="5610316"/>
              <a:ext cx="81099" cy="8109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86167" y="5705083"/>
              <a:ext cx="379979" cy="369956"/>
            </a:xfrm>
            <a:custGeom>
              <a:avLst/>
              <a:gdLst>
                <a:gd name="T0" fmla="*/ 783074109 w 176"/>
                <a:gd name="T1" fmla="*/ 0 h 172"/>
                <a:gd name="T2" fmla="*/ 615272360 w 176"/>
                <a:gd name="T3" fmla="*/ 0 h 172"/>
                <a:gd name="T4" fmla="*/ 410183013 w 176"/>
                <a:gd name="T5" fmla="*/ 0 h 172"/>
                <a:gd name="T6" fmla="*/ 209752726 w 176"/>
                <a:gd name="T7" fmla="*/ 0 h 172"/>
                <a:gd name="T8" fmla="*/ 209752726 w 176"/>
                <a:gd name="T9" fmla="*/ 0 h 172"/>
                <a:gd name="T10" fmla="*/ 37289757 w 176"/>
                <a:gd name="T11" fmla="*/ 0 h 172"/>
                <a:gd name="T12" fmla="*/ 0 w 176"/>
                <a:gd name="T13" fmla="*/ 41637257 h 172"/>
                <a:gd name="T14" fmla="*/ 37289757 w 176"/>
                <a:gd name="T15" fmla="*/ 78647914 h 172"/>
                <a:gd name="T16" fmla="*/ 209752726 w 176"/>
                <a:gd name="T17" fmla="*/ 78647914 h 172"/>
                <a:gd name="T18" fmla="*/ 293652521 w 176"/>
                <a:gd name="T19" fmla="*/ 78647914 h 172"/>
                <a:gd name="T20" fmla="*/ 293652521 w 176"/>
                <a:gd name="T21" fmla="*/ 78647914 h 172"/>
                <a:gd name="T22" fmla="*/ 293652521 w 176"/>
                <a:gd name="T23" fmla="*/ 744850482 h 172"/>
                <a:gd name="T24" fmla="*/ 344925937 w 176"/>
                <a:gd name="T25" fmla="*/ 795740941 h 172"/>
                <a:gd name="T26" fmla="*/ 396199354 w 176"/>
                <a:gd name="T27" fmla="*/ 744850482 h 172"/>
                <a:gd name="T28" fmla="*/ 396199354 w 176"/>
                <a:gd name="T29" fmla="*/ 337726810 h 172"/>
                <a:gd name="T30" fmla="*/ 414842073 w 176"/>
                <a:gd name="T31" fmla="*/ 337726810 h 172"/>
                <a:gd name="T32" fmla="*/ 414842073 w 176"/>
                <a:gd name="T33" fmla="*/ 744850482 h 172"/>
                <a:gd name="T34" fmla="*/ 419503293 w 176"/>
                <a:gd name="T35" fmla="*/ 744850482 h 172"/>
                <a:gd name="T36" fmla="*/ 466115490 w 176"/>
                <a:gd name="T37" fmla="*/ 795740941 h 172"/>
                <a:gd name="T38" fmla="*/ 517388906 w 176"/>
                <a:gd name="T39" fmla="*/ 744850482 h 172"/>
                <a:gd name="T40" fmla="*/ 517388906 w 176"/>
                <a:gd name="T41" fmla="*/ 78647914 h 172"/>
                <a:gd name="T42" fmla="*/ 517388906 w 176"/>
                <a:gd name="T43" fmla="*/ 78647914 h 172"/>
                <a:gd name="T44" fmla="*/ 615272360 w 176"/>
                <a:gd name="T45" fmla="*/ 78647914 h 172"/>
                <a:gd name="T46" fmla="*/ 615272360 w 176"/>
                <a:gd name="T47" fmla="*/ 78647914 h 172"/>
                <a:gd name="T48" fmla="*/ 783074109 w 176"/>
                <a:gd name="T49" fmla="*/ 78647914 h 172"/>
                <a:gd name="T50" fmla="*/ 820363866 w 176"/>
                <a:gd name="T51" fmla="*/ 37010656 h 172"/>
                <a:gd name="T52" fmla="*/ 783074109 w 176"/>
                <a:gd name="T53" fmla="*/ 0 h 17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6" h="172">
                  <a:moveTo>
                    <a:pt x="168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167"/>
                    <a:pt x="68" y="172"/>
                    <a:pt x="74" y="172"/>
                  </a:cubicBezTo>
                  <a:cubicBezTo>
                    <a:pt x="80" y="172"/>
                    <a:pt x="85" y="167"/>
                    <a:pt x="85" y="16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90" y="161"/>
                    <a:pt x="90" y="161"/>
                    <a:pt x="90" y="161"/>
                  </a:cubicBezTo>
                  <a:cubicBezTo>
                    <a:pt x="90" y="167"/>
                    <a:pt x="94" y="172"/>
                    <a:pt x="100" y="172"/>
                  </a:cubicBezTo>
                  <a:cubicBezTo>
                    <a:pt x="106" y="172"/>
                    <a:pt x="111" y="167"/>
                    <a:pt x="111" y="161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68" y="17"/>
                    <a:pt x="168" y="17"/>
                    <a:pt x="168" y="17"/>
                  </a:cubicBezTo>
                  <a:cubicBezTo>
                    <a:pt x="173" y="17"/>
                    <a:pt x="176" y="13"/>
                    <a:pt x="176" y="8"/>
                  </a:cubicBezTo>
                  <a:cubicBezTo>
                    <a:pt x="176" y="4"/>
                    <a:pt x="173" y="0"/>
                    <a:pt x="16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37" name="组合 482出自【趣你的PPT】(微信:qunideppt)：最优质的PPT资源库"/>
          <p:cNvGrpSpPr>
            <a:grpSpLocks/>
          </p:cNvGrpSpPr>
          <p:nvPr/>
        </p:nvGrpSpPr>
        <p:grpSpPr bwMode="auto">
          <a:xfrm>
            <a:off x="7540625" y="5964238"/>
            <a:ext cx="423863" cy="515937"/>
            <a:chOff x="7382339" y="5610316"/>
            <a:chExt cx="381802" cy="464723"/>
          </a:xfrm>
        </p:grpSpPr>
        <p:sp>
          <p:nvSpPr>
            <p:cNvPr id="412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30868" y="5610316"/>
              <a:ext cx="82010" cy="81099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82339" y="5705083"/>
              <a:ext cx="381802" cy="369956"/>
            </a:xfrm>
            <a:custGeom>
              <a:avLst/>
              <a:gdLst>
                <a:gd name="T0" fmla="*/ 553703497 w 177"/>
                <a:gd name="T1" fmla="*/ 462640733 h 172"/>
                <a:gd name="T2" fmla="*/ 553703497 w 177"/>
                <a:gd name="T3" fmla="*/ 744850482 h 172"/>
                <a:gd name="T4" fmla="*/ 604886536 w 177"/>
                <a:gd name="T5" fmla="*/ 795740941 h 172"/>
                <a:gd name="T6" fmla="*/ 651414610 w 177"/>
                <a:gd name="T7" fmla="*/ 744850482 h 172"/>
                <a:gd name="T8" fmla="*/ 651414610 w 177"/>
                <a:gd name="T9" fmla="*/ 370113016 h 172"/>
                <a:gd name="T10" fmla="*/ 516478881 w 177"/>
                <a:gd name="T11" fmla="*/ 337726810 h 172"/>
                <a:gd name="T12" fmla="*/ 516478881 w 177"/>
                <a:gd name="T13" fmla="*/ 78647914 h 172"/>
                <a:gd name="T14" fmla="*/ 614192151 w 177"/>
                <a:gd name="T15" fmla="*/ 78647914 h 172"/>
                <a:gd name="T16" fmla="*/ 614192151 w 177"/>
                <a:gd name="T17" fmla="*/ 74023464 h 172"/>
                <a:gd name="T18" fmla="*/ 781697532 w 177"/>
                <a:gd name="T19" fmla="*/ 74023464 h 172"/>
                <a:gd name="T20" fmla="*/ 823574956 w 177"/>
                <a:gd name="T21" fmla="*/ 37010656 h 172"/>
                <a:gd name="T22" fmla="*/ 781697532 w 177"/>
                <a:gd name="T23" fmla="*/ 0 h 172"/>
                <a:gd name="T24" fmla="*/ 614192151 w 177"/>
                <a:gd name="T25" fmla="*/ 0 h 172"/>
                <a:gd name="T26" fmla="*/ 409459996 w 177"/>
                <a:gd name="T27" fmla="*/ 0 h 172"/>
                <a:gd name="T28" fmla="*/ 209382805 w 177"/>
                <a:gd name="T29" fmla="*/ 0 h 172"/>
                <a:gd name="T30" fmla="*/ 37224616 w 177"/>
                <a:gd name="T31" fmla="*/ 0 h 172"/>
                <a:gd name="T32" fmla="*/ 0 w 177"/>
                <a:gd name="T33" fmla="*/ 37010656 h 172"/>
                <a:gd name="T34" fmla="*/ 37224616 w 177"/>
                <a:gd name="T35" fmla="*/ 78647914 h 172"/>
                <a:gd name="T36" fmla="*/ 209382805 w 177"/>
                <a:gd name="T37" fmla="*/ 78647914 h 172"/>
                <a:gd name="T38" fmla="*/ 293137653 w 177"/>
                <a:gd name="T39" fmla="*/ 78647914 h 172"/>
                <a:gd name="T40" fmla="*/ 293137653 w 177"/>
                <a:gd name="T41" fmla="*/ 337726810 h 172"/>
                <a:gd name="T42" fmla="*/ 158199767 w 177"/>
                <a:gd name="T43" fmla="*/ 370113016 h 172"/>
                <a:gd name="T44" fmla="*/ 158199767 w 177"/>
                <a:gd name="T45" fmla="*/ 744850482 h 172"/>
                <a:gd name="T46" fmla="*/ 209382805 w 177"/>
                <a:gd name="T47" fmla="*/ 795740941 h 172"/>
                <a:gd name="T48" fmla="*/ 260565844 w 177"/>
                <a:gd name="T49" fmla="*/ 744850482 h 172"/>
                <a:gd name="T50" fmla="*/ 260565844 w 177"/>
                <a:gd name="T51" fmla="*/ 462640733 h 172"/>
                <a:gd name="T52" fmla="*/ 553703497 w 177"/>
                <a:gd name="T53" fmla="*/ 462640733 h 17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77" h="172">
                  <a:moveTo>
                    <a:pt x="119" y="100"/>
                  </a:moveTo>
                  <a:cubicBezTo>
                    <a:pt x="119" y="161"/>
                    <a:pt x="119" y="161"/>
                    <a:pt x="119" y="161"/>
                  </a:cubicBezTo>
                  <a:cubicBezTo>
                    <a:pt x="119" y="167"/>
                    <a:pt x="124" y="172"/>
                    <a:pt x="130" y="172"/>
                  </a:cubicBezTo>
                  <a:cubicBezTo>
                    <a:pt x="136" y="172"/>
                    <a:pt x="140" y="167"/>
                    <a:pt x="140" y="161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68" y="16"/>
                    <a:pt x="168" y="16"/>
                    <a:pt x="168" y="16"/>
                  </a:cubicBezTo>
                  <a:cubicBezTo>
                    <a:pt x="173" y="16"/>
                    <a:pt x="177" y="13"/>
                    <a:pt x="177" y="8"/>
                  </a:cubicBezTo>
                  <a:cubicBezTo>
                    <a:pt x="177" y="4"/>
                    <a:pt x="173" y="0"/>
                    <a:pt x="1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4" y="167"/>
                    <a:pt x="39" y="172"/>
                    <a:pt x="45" y="172"/>
                  </a:cubicBezTo>
                  <a:cubicBezTo>
                    <a:pt x="51" y="172"/>
                    <a:pt x="56" y="167"/>
                    <a:pt x="56" y="161"/>
                  </a:cubicBezTo>
                  <a:cubicBezTo>
                    <a:pt x="56" y="100"/>
                    <a:pt x="56" y="100"/>
                    <a:pt x="56" y="100"/>
                  </a:cubicBezTo>
                  <a:lnTo>
                    <a:pt x="119" y="10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38" name="组合 493出自【趣你的PPT】(微信:qunideppt)：最优质的PPT资源库"/>
          <p:cNvGrpSpPr>
            <a:grpSpLocks/>
          </p:cNvGrpSpPr>
          <p:nvPr/>
        </p:nvGrpSpPr>
        <p:grpSpPr bwMode="auto">
          <a:xfrm>
            <a:off x="9420225" y="6173788"/>
            <a:ext cx="322263" cy="139700"/>
            <a:chOff x="9077349" y="5799134"/>
            <a:chExt cx="290415" cy="125059"/>
          </a:xfrm>
        </p:grpSpPr>
        <p:sp>
          <p:nvSpPr>
            <p:cNvPr id="412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46132" y="5801218"/>
              <a:ext cx="21538" cy="7017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2533" y="5799134"/>
              <a:ext cx="170914" cy="72256"/>
            </a:xfrm>
            <a:custGeom>
              <a:avLst/>
              <a:gdLst>
                <a:gd name="T0" fmla="*/ 103782316 w 246"/>
                <a:gd name="T1" fmla="*/ 19791196 h 104"/>
                <a:gd name="T2" fmla="*/ 14964007 w 246"/>
                <a:gd name="T3" fmla="*/ 19791196 h 104"/>
                <a:gd name="T4" fmla="*/ 14964007 w 246"/>
                <a:gd name="T5" fmla="*/ 1447899 h 104"/>
                <a:gd name="T6" fmla="*/ 0 w 246"/>
                <a:gd name="T7" fmla="*/ 1447899 h 104"/>
                <a:gd name="T8" fmla="*/ 0 w 246"/>
                <a:gd name="T9" fmla="*/ 50201246 h 104"/>
                <a:gd name="T10" fmla="*/ 14964007 w 246"/>
                <a:gd name="T11" fmla="*/ 50201246 h 104"/>
                <a:gd name="T12" fmla="*/ 14964007 w 246"/>
                <a:gd name="T13" fmla="*/ 28479286 h 104"/>
                <a:gd name="T14" fmla="*/ 103782316 w 246"/>
                <a:gd name="T15" fmla="*/ 28479286 h 104"/>
                <a:gd name="T16" fmla="*/ 103782316 w 246"/>
                <a:gd name="T17" fmla="*/ 48270482 h 104"/>
                <a:gd name="T18" fmla="*/ 118746323 w 246"/>
                <a:gd name="T19" fmla="*/ 48270482 h 104"/>
                <a:gd name="T20" fmla="*/ 118746323 w 246"/>
                <a:gd name="T21" fmla="*/ 0 h 104"/>
                <a:gd name="T22" fmla="*/ 103782316 w 246"/>
                <a:gd name="T23" fmla="*/ 0 h 104"/>
                <a:gd name="T24" fmla="*/ 103782316 w 246"/>
                <a:gd name="T25" fmla="*/ 19791196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6" h="104">
                  <a:moveTo>
                    <a:pt x="215" y="41"/>
                  </a:moveTo>
                  <a:lnTo>
                    <a:pt x="31" y="41"/>
                  </a:lnTo>
                  <a:lnTo>
                    <a:pt x="31" y="3"/>
                  </a:lnTo>
                  <a:lnTo>
                    <a:pt x="0" y="3"/>
                  </a:lnTo>
                  <a:lnTo>
                    <a:pt x="0" y="104"/>
                  </a:lnTo>
                  <a:lnTo>
                    <a:pt x="31" y="104"/>
                  </a:lnTo>
                  <a:lnTo>
                    <a:pt x="31" y="59"/>
                  </a:lnTo>
                  <a:lnTo>
                    <a:pt x="215" y="59"/>
                  </a:lnTo>
                  <a:lnTo>
                    <a:pt x="215" y="100"/>
                  </a:lnTo>
                  <a:lnTo>
                    <a:pt x="246" y="100"/>
                  </a:lnTo>
                  <a:lnTo>
                    <a:pt x="246" y="0"/>
                  </a:lnTo>
                  <a:lnTo>
                    <a:pt x="215" y="0"/>
                  </a:lnTo>
                  <a:lnTo>
                    <a:pt x="215" y="4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348311" y="5799134"/>
              <a:ext cx="19453" cy="69477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77349" y="5855410"/>
              <a:ext cx="22927" cy="68783"/>
            </a:xfrm>
            <a:custGeom>
              <a:avLst/>
              <a:gdLst>
                <a:gd name="T0" fmla="*/ 0 w 33"/>
                <a:gd name="T1" fmla="*/ 0 h 99"/>
                <a:gd name="T2" fmla="*/ 965713 w 33"/>
                <a:gd name="T3" fmla="*/ 47788900 h 99"/>
                <a:gd name="T4" fmla="*/ 15928707 w 33"/>
                <a:gd name="T5" fmla="*/ 47788900 h 99"/>
                <a:gd name="T6" fmla="*/ 14962994 w 33"/>
                <a:gd name="T7" fmla="*/ 0 h 99"/>
                <a:gd name="T8" fmla="*/ 0 w 33"/>
                <a:gd name="T9" fmla="*/ 0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" h="99">
                  <a:moveTo>
                    <a:pt x="0" y="0"/>
                  </a:moveTo>
                  <a:lnTo>
                    <a:pt x="2" y="99"/>
                  </a:lnTo>
                  <a:lnTo>
                    <a:pt x="33" y="99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03751" y="5850547"/>
              <a:ext cx="170914" cy="73646"/>
            </a:xfrm>
            <a:custGeom>
              <a:avLst/>
              <a:gdLst>
                <a:gd name="T0" fmla="*/ 103782316 w 246"/>
                <a:gd name="T1" fmla="*/ 0 h 106"/>
                <a:gd name="T2" fmla="*/ 103782316 w 246"/>
                <a:gd name="T3" fmla="*/ 20273493 h 106"/>
                <a:gd name="T4" fmla="*/ 14481140 w 246"/>
                <a:gd name="T5" fmla="*/ 20273493 h 106"/>
                <a:gd name="T6" fmla="*/ 14481140 w 246"/>
                <a:gd name="T7" fmla="*/ 3378684 h 106"/>
                <a:gd name="T8" fmla="*/ 0 w 246"/>
                <a:gd name="T9" fmla="*/ 3378684 h 106"/>
                <a:gd name="T10" fmla="*/ 965734 w 246"/>
                <a:gd name="T11" fmla="*/ 51167295 h 106"/>
                <a:gd name="T12" fmla="*/ 15929046 w 246"/>
                <a:gd name="T13" fmla="*/ 51167295 h 106"/>
                <a:gd name="T14" fmla="*/ 14481140 w 246"/>
                <a:gd name="T15" fmla="*/ 29445199 h 106"/>
                <a:gd name="T16" fmla="*/ 103782316 w 246"/>
                <a:gd name="T17" fmla="*/ 28480159 h 106"/>
                <a:gd name="T18" fmla="*/ 103782316 w 246"/>
                <a:gd name="T19" fmla="*/ 48753652 h 106"/>
                <a:gd name="T20" fmla="*/ 118746323 w 246"/>
                <a:gd name="T21" fmla="*/ 48753652 h 106"/>
                <a:gd name="T22" fmla="*/ 118746323 w 246"/>
                <a:gd name="T23" fmla="*/ 0 h 106"/>
                <a:gd name="T24" fmla="*/ 103782316 w 246"/>
                <a:gd name="T25" fmla="*/ 0 h 10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6" h="106">
                  <a:moveTo>
                    <a:pt x="215" y="0"/>
                  </a:moveTo>
                  <a:lnTo>
                    <a:pt x="215" y="42"/>
                  </a:lnTo>
                  <a:lnTo>
                    <a:pt x="30" y="42"/>
                  </a:lnTo>
                  <a:lnTo>
                    <a:pt x="30" y="7"/>
                  </a:lnTo>
                  <a:lnTo>
                    <a:pt x="0" y="7"/>
                  </a:lnTo>
                  <a:lnTo>
                    <a:pt x="2" y="106"/>
                  </a:lnTo>
                  <a:lnTo>
                    <a:pt x="33" y="106"/>
                  </a:lnTo>
                  <a:lnTo>
                    <a:pt x="30" y="61"/>
                  </a:lnTo>
                  <a:lnTo>
                    <a:pt x="215" y="59"/>
                  </a:lnTo>
                  <a:lnTo>
                    <a:pt x="215" y="101"/>
                  </a:lnTo>
                  <a:lnTo>
                    <a:pt x="246" y="101"/>
                  </a:lnTo>
                  <a:lnTo>
                    <a:pt x="246" y="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79528" y="5850547"/>
              <a:ext cx="20843" cy="7017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39" name="出自【趣你的PPT】(微信:qunideppt)：最优质的PPT资源库"/>
          <p:cNvSpPr>
            <a:spLocks/>
          </p:cNvSpPr>
          <p:nvPr/>
        </p:nvSpPr>
        <p:spPr bwMode="auto">
          <a:xfrm>
            <a:off x="8229600" y="2565400"/>
            <a:ext cx="344488" cy="374650"/>
          </a:xfrm>
          <a:custGeom>
            <a:avLst/>
            <a:gdLst>
              <a:gd name="T0" fmla="*/ 611008705 w 189"/>
              <a:gd name="T1" fmla="*/ 390816329 h 206"/>
              <a:gd name="T2" fmla="*/ 597724956 w 189"/>
              <a:gd name="T3" fmla="*/ 370943511 h 206"/>
              <a:gd name="T4" fmla="*/ 547914543 w 189"/>
              <a:gd name="T5" fmla="*/ 255023891 h 206"/>
              <a:gd name="T6" fmla="*/ 358635703 w 189"/>
              <a:gd name="T7" fmla="*/ 72863969 h 206"/>
              <a:gd name="T8" fmla="*/ 351993828 w 189"/>
              <a:gd name="T9" fmla="*/ 69552136 h 206"/>
              <a:gd name="T10" fmla="*/ 332070028 w 189"/>
              <a:gd name="T11" fmla="*/ 43055651 h 206"/>
              <a:gd name="T12" fmla="*/ 205883527 w 189"/>
              <a:gd name="T13" fmla="*/ 13247333 h 206"/>
              <a:gd name="T14" fmla="*/ 192599778 w 189"/>
              <a:gd name="T15" fmla="*/ 125856938 h 206"/>
              <a:gd name="T16" fmla="*/ 312146227 w 189"/>
              <a:gd name="T17" fmla="*/ 132480605 h 206"/>
              <a:gd name="T18" fmla="*/ 391841430 w 189"/>
              <a:gd name="T19" fmla="*/ 331199693 h 206"/>
              <a:gd name="T20" fmla="*/ 361956640 w 189"/>
              <a:gd name="T21" fmla="*/ 327887860 h 206"/>
              <a:gd name="T22" fmla="*/ 252373002 w 189"/>
              <a:gd name="T23" fmla="*/ 364319845 h 206"/>
              <a:gd name="T24" fmla="*/ 136149313 w 189"/>
              <a:gd name="T25" fmla="*/ 301391375 h 206"/>
              <a:gd name="T26" fmla="*/ 6641874 w 189"/>
              <a:gd name="T27" fmla="*/ 404063662 h 206"/>
              <a:gd name="T28" fmla="*/ 0 w 189"/>
              <a:gd name="T29" fmla="*/ 404063662 h 206"/>
              <a:gd name="T30" fmla="*/ 3320937 w 189"/>
              <a:gd name="T31" fmla="*/ 682272205 h 206"/>
              <a:gd name="T32" fmla="*/ 73055151 w 189"/>
              <a:gd name="T33" fmla="*/ 678960372 h 206"/>
              <a:gd name="T34" fmla="*/ 99620826 w 189"/>
              <a:gd name="T35" fmla="*/ 635904721 h 206"/>
              <a:gd name="T36" fmla="*/ 229128265 w 189"/>
              <a:gd name="T37" fmla="*/ 529920601 h 206"/>
              <a:gd name="T38" fmla="*/ 361956640 w 189"/>
              <a:gd name="T39" fmla="*/ 543167934 h 206"/>
              <a:gd name="T40" fmla="*/ 518027931 w 189"/>
              <a:gd name="T41" fmla="*/ 519983282 h 206"/>
              <a:gd name="T42" fmla="*/ 611008705 w 189"/>
              <a:gd name="T43" fmla="*/ 390816329 h 20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9" h="206">
                <a:moveTo>
                  <a:pt x="184" y="118"/>
                </a:moveTo>
                <a:cubicBezTo>
                  <a:pt x="183" y="116"/>
                  <a:pt x="182" y="114"/>
                  <a:pt x="180" y="112"/>
                </a:cubicBezTo>
                <a:cubicBezTo>
                  <a:pt x="177" y="102"/>
                  <a:pt x="172" y="89"/>
                  <a:pt x="165" y="77"/>
                </a:cubicBezTo>
                <a:cubicBezTo>
                  <a:pt x="152" y="58"/>
                  <a:pt x="120" y="26"/>
                  <a:pt x="108" y="22"/>
                </a:cubicBezTo>
                <a:cubicBezTo>
                  <a:pt x="107" y="21"/>
                  <a:pt x="107" y="21"/>
                  <a:pt x="106" y="21"/>
                </a:cubicBezTo>
                <a:cubicBezTo>
                  <a:pt x="106" y="18"/>
                  <a:pt x="104" y="15"/>
                  <a:pt x="100" y="13"/>
                </a:cubicBezTo>
                <a:cubicBezTo>
                  <a:pt x="86" y="7"/>
                  <a:pt x="72" y="0"/>
                  <a:pt x="62" y="4"/>
                </a:cubicBezTo>
                <a:cubicBezTo>
                  <a:pt x="53" y="8"/>
                  <a:pt x="47" y="14"/>
                  <a:pt x="58" y="38"/>
                </a:cubicBezTo>
                <a:cubicBezTo>
                  <a:pt x="68" y="45"/>
                  <a:pt x="87" y="30"/>
                  <a:pt x="94" y="40"/>
                </a:cubicBezTo>
                <a:cubicBezTo>
                  <a:pt x="100" y="49"/>
                  <a:pt x="107" y="80"/>
                  <a:pt x="118" y="100"/>
                </a:cubicBezTo>
                <a:cubicBezTo>
                  <a:pt x="115" y="100"/>
                  <a:pt x="112" y="99"/>
                  <a:pt x="109" y="99"/>
                </a:cubicBezTo>
                <a:cubicBezTo>
                  <a:pt x="96" y="99"/>
                  <a:pt x="84" y="103"/>
                  <a:pt x="76" y="110"/>
                </a:cubicBezTo>
                <a:cubicBezTo>
                  <a:pt x="68" y="98"/>
                  <a:pt x="56" y="91"/>
                  <a:pt x="41" y="91"/>
                </a:cubicBezTo>
                <a:cubicBezTo>
                  <a:pt x="22" y="91"/>
                  <a:pt x="6" y="104"/>
                  <a:pt x="2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1" y="206"/>
                  <a:pt x="1" y="206"/>
                  <a:pt x="1" y="206"/>
                </a:cubicBezTo>
                <a:cubicBezTo>
                  <a:pt x="22" y="205"/>
                  <a:pt x="22" y="205"/>
                  <a:pt x="22" y="205"/>
                </a:cubicBezTo>
                <a:cubicBezTo>
                  <a:pt x="30" y="192"/>
                  <a:pt x="30" y="192"/>
                  <a:pt x="30" y="192"/>
                </a:cubicBezTo>
                <a:cubicBezTo>
                  <a:pt x="43" y="187"/>
                  <a:pt x="58" y="174"/>
                  <a:pt x="69" y="160"/>
                </a:cubicBezTo>
                <a:cubicBezTo>
                  <a:pt x="83" y="162"/>
                  <a:pt x="102" y="164"/>
                  <a:pt x="109" y="164"/>
                </a:cubicBezTo>
                <a:cubicBezTo>
                  <a:pt x="117" y="164"/>
                  <a:pt x="148" y="160"/>
                  <a:pt x="156" y="157"/>
                </a:cubicBezTo>
                <a:cubicBezTo>
                  <a:pt x="177" y="149"/>
                  <a:pt x="189" y="132"/>
                  <a:pt x="184" y="11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40" name="组合 487出自【趣你的PPT】(微信:qunideppt)：最优质的PPT资源库"/>
          <p:cNvGrpSpPr>
            <a:grpSpLocks/>
          </p:cNvGrpSpPr>
          <p:nvPr/>
        </p:nvGrpSpPr>
        <p:grpSpPr bwMode="auto">
          <a:xfrm>
            <a:off x="8794750" y="2571750"/>
            <a:ext cx="328613" cy="330200"/>
            <a:chOff x="8513056" y="2549683"/>
            <a:chExt cx="297363" cy="297363"/>
          </a:xfrm>
        </p:grpSpPr>
        <p:sp>
          <p:nvSpPr>
            <p:cNvPr id="41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6031" y="2706007"/>
              <a:ext cx="8337" cy="1390"/>
            </a:xfrm>
            <a:custGeom>
              <a:avLst/>
              <a:gdLst>
                <a:gd name="T0" fmla="*/ 13901114 w 5"/>
                <a:gd name="T1" fmla="*/ 0 h 1"/>
                <a:gd name="T2" fmla="*/ 0 w 5"/>
                <a:gd name="T3" fmla="*/ 0 h 1"/>
                <a:gd name="T4" fmla="*/ 5560779 w 5"/>
                <a:gd name="T5" fmla="*/ 1932100 h 1"/>
                <a:gd name="T6" fmla="*/ 13901114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4" y="1"/>
                    <a:pt x="4" y="0"/>
                    <a:pt x="5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16624" y="2706007"/>
              <a:ext cx="6948" cy="0"/>
            </a:xfrm>
            <a:custGeom>
              <a:avLst/>
              <a:gdLst>
                <a:gd name="T0" fmla="*/ 3379507 w 10"/>
                <a:gd name="T1" fmla="*/ 4827470 w 10"/>
                <a:gd name="T2" fmla="*/ 0 w 10"/>
                <a:gd name="T3" fmla="*/ 3379507 w 10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10">
                  <a:moveTo>
                    <a:pt x="7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6976" y="2706007"/>
              <a:ext cx="31265" cy="9727"/>
            </a:xfrm>
            <a:custGeom>
              <a:avLst/>
              <a:gdLst>
                <a:gd name="T0" fmla="*/ 27077136 w 19"/>
                <a:gd name="T1" fmla="*/ 10513266 h 6"/>
                <a:gd name="T2" fmla="*/ 48738844 w 19"/>
                <a:gd name="T3" fmla="*/ 0 h 6"/>
                <a:gd name="T4" fmla="*/ 51447380 w 19"/>
                <a:gd name="T5" fmla="*/ 0 h 6"/>
                <a:gd name="T6" fmla="*/ 0 w 19"/>
                <a:gd name="T7" fmla="*/ 0 h 6"/>
                <a:gd name="T8" fmla="*/ 27077136 w 19"/>
                <a:gd name="T9" fmla="*/ 1051326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6">
                  <a:moveTo>
                    <a:pt x="10" y="4"/>
                  </a:moveTo>
                  <a:cubicBezTo>
                    <a:pt x="13" y="3"/>
                    <a:pt x="15" y="2"/>
                    <a:pt x="18" y="0"/>
                  </a:cubicBezTo>
                  <a:cubicBezTo>
                    <a:pt x="18" y="0"/>
                    <a:pt x="19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4" y="6"/>
                    <a:pt x="10" y="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3775" y="2706007"/>
              <a:ext cx="25012" cy="13201"/>
            </a:xfrm>
            <a:custGeom>
              <a:avLst/>
              <a:gdLst>
                <a:gd name="T0" fmla="*/ 11122003 w 15"/>
                <a:gd name="T1" fmla="*/ 0 h 8"/>
                <a:gd name="T2" fmla="*/ 16683004 w 15"/>
                <a:gd name="T3" fmla="*/ 0 h 8"/>
                <a:gd name="T4" fmla="*/ 0 w 15"/>
                <a:gd name="T5" fmla="*/ 0 h 8"/>
                <a:gd name="T6" fmla="*/ 0 w 15"/>
                <a:gd name="T7" fmla="*/ 21783300 h 8"/>
                <a:gd name="T8" fmla="*/ 41706676 w 15"/>
                <a:gd name="T9" fmla="*/ 21783300 h 8"/>
                <a:gd name="T10" fmla="*/ 11122003 w 1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">
                  <a:moveTo>
                    <a:pt x="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0" y="8"/>
                    <a:pt x="6" y="3"/>
                    <a:pt x="4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8787" y="2719207"/>
              <a:ext cx="1390" cy="0"/>
            </a:xfrm>
            <a:custGeom>
              <a:avLst/>
              <a:gdLst>
                <a:gd name="T0" fmla="*/ 0 w 2"/>
                <a:gd name="T1" fmla="*/ 966050 w 2"/>
                <a:gd name="T2" fmla="*/ 0 w 2"/>
                <a:gd name="T3" fmla="*/ 0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4197" y="2703922"/>
              <a:ext cx="2779" cy="2084"/>
            </a:xfrm>
            <a:custGeom>
              <a:avLst/>
              <a:gdLst>
                <a:gd name="T0" fmla="*/ 3861421 w 2"/>
                <a:gd name="T1" fmla="*/ 0 h 1"/>
                <a:gd name="T2" fmla="*/ 0 w 2"/>
                <a:gd name="T3" fmla="*/ 4343056 h 1"/>
                <a:gd name="T4" fmla="*/ 3861421 w 2"/>
                <a:gd name="T5" fmla="*/ 4343056 h 1"/>
                <a:gd name="T6" fmla="*/ 3861421 w 2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13056" y="2549683"/>
              <a:ext cx="297363" cy="297363"/>
            </a:xfrm>
            <a:custGeom>
              <a:avLst/>
              <a:gdLst>
                <a:gd name="T0" fmla="*/ 245616909 w 181"/>
                <a:gd name="T1" fmla="*/ 0 h 181"/>
                <a:gd name="T2" fmla="*/ 0 w 181"/>
                <a:gd name="T3" fmla="*/ 242917642 h 181"/>
                <a:gd name="T4" fmla="*/ 245616909 w 181"/>
                <a:gd name="T5" fmla="*/ 488534551 h 181"/>
                <a:gd name="T6" fmla="*/ 488534551 w 181"/>
                <a:gd name="T7" fmla="*/ 242917642 h 181"/>
                <a:gd name="T8" fmla="*/ 245616909 w 181"/>
                <a:gd name="T9" fmla="*/ 0 h 181"/>
                <a:gd name="T10" fmla="*/ 32389567 w 181"/>
                <a:gd name="T11" fmla="*/ 242917642 h 181"/>
                <a:gd name="T12" fmla="*/ 245616909 w 181"/>
                <a:gd name="T13" fmla="*/ 32389567 h 181"/>
                <a:gd name="T14" fmla="*/ 372474265 w 181"/>
                <a:gd name="T15" fmla="*/ 72875293 h 181"/>
                <a:gd name="T16" fmla="*/ 323890737 w 181"/>
                <a:gd name="T17" fmla="*/ 132255891 h 181"/>
                <a:gd name="T18" fmla="*/ 267209406 w 181"/>
                <a:gd name="T19" fmla="*/ 116060286 h 181"/>
                <a:gd name="T20" fmla="*/ 237519107 w 181"/>
                <a:gd name="T21" fmla="*/ 116060286 h 181"/>
                <a:gd name="T22" fmla="*/ 94467789 w 181"/>
                <a:gd name="T23" fmla="*/ 215926610 h 181"/>
                <a:gd name="T24" fmla="*/ 256413979 w 181"/>
                <a:gd name="T25" fmla="*/ 215926610 h 181"/>
                <a:gd name="T26" fmla="*/ 248316177 w 181"/>
                <a:gd name="T27" fmla="*/ 226723680 h 181"/>
                <a:gd name="T28" fmla="*/ 91768522 w 181"/>
                <a:gd name="T29" fmla="*/ 226723680 h 181"/>
                <a:gd name="T30" fmla="*/ 91768522 w 181"/>
                <a:gd name="T31" fmla="*/ 248316177 h 181"/>
                <a:gd name="T32" fmla="*/ 229422948 w 181"/>
                <a:gd name="T33" fmla="*/ 248316177 h 181"/>
                <a:gd name="T34" fmla="*/ 213227343 w 181"/>
                <a:gd name="T35" fmla="*/ 267209406 h 181"/>
                <a:gd name="T36" fmla="*/ 207828808 w 181"/>
                <a:gd name="T37" fmla="*/ 267209406 h 181"/>
                <a:gd name="T38" fmla="*/ 197033381 w 181"/>
                <a:gd name="T39" fmla="*/ 261810871 h 181"/>
                <a:gd name="T40" fmla="*/ 186236311 w 181"/>
                <a:gd name="T41" fmla="*/ 256413979 h 181"/>
                <a:gd name="T42" fmla="*/ 159245280 w 181"/>
                <a:gd name="T43" fmla="*/ 264510139 h 181"/>
                <a:gd name="T44" fmla="*/ 134953515 w 181"/>
                <a:gd name="T45" fmla="*/ 278006476 h 181"/>
                <a:gd name="T46" fmla="*/ 126857356 w 181"/>
                <a:gd name="T47" fmla="*/ 278006476 h 181"/>
                <a:gd name="T48" fmla="*/ 205131183 w 181"/>
                <a:gd name="T49" fmla="*/ 278006476 h 181"/>
                <a:gd name="T50" fmla="*/ 197033381 w 181"/>
                <a:gd name="T51" fmla="*/ 288801903 h 181"/>
                <a:gd name="T52" fmla="*/ 97167057 w 181"/>
                <a:gd name="T53" fmla="*/ 288801903 h 181"/>
                <a:gd name="T54" fmla="*/ 105264859 w 181"/>
                <a:gd name="T55" fmla="*/ 318492202 h 181"/>
                <a:gd name="T56" fmla="*/ 170042349 w 181"/>
                <a:gd name="T57" fmla="*/ 318492202 h 181"/>
                <a:gd name="T58" fmla="*/ 102565592 w 181"/>
                <a:gd name="T59" fmla="*/ 402164564 h 181"/>
                <a:gd name="T60" fmla="*/ 32389567 w 181"/>
                <a:gd name="T61" fmla="*/ 242917642 h 181"/>
                <a:gd name="T62" fmla="*/ 245616909 w 181"/>
                <a:gd name="T63" fmla="*/ 456144985 h 181"/>
                <a:gd name="T64" fmla="*/ 129556623 w 181"/>
                <a:gd name="T65" fmla="*/ 421057794 h 181"/>
                <a:gd name="T66" fmla="*/ 213227343 w 181"/>
                <a:gd name="T67" fmla="*/ 318492202 h 181"/>
                <a:gd name="T68" fmla="*/ 388668227 w 181"/>
                <a:gd name="T69" fmla="*/ 318492202 h 181"/>
                <a:gd name="T70" fmla="*/ 396766029 w 181"/>
                <a:gd name="T71" fmla="*/ 288801903 h 181"/>
                <a:gd name="T72" fmla="*/ 237519107 w 181"/>
                <a:gd name="T73" fmla="*/ 288801903 h 181"/>
                <a:gd name="T74" fmla="*/ 245616909 w 181"/>
                <a:gd name="T75" fmla="*/ 278006476 h 181"/>
                <a:gd name="T76" fmla="*/ 410260724 w 181"/>
                <a:gd name="T77" fmla="*/ 278006476 h 181"/>
                <a:gd name="T78" fmla="*/ 410260724 w 181"/>
                <a:gd name="T79" fmla="*/ 256413979 h 181"/>
                <a:gd name="T80" fmla="*/ 377872800 w 181"/>
                <a:gd name="T81" fmla="*/ 256413979 h 181"/>
                <a:gd name="T82" fmla="*/ 391367494 w 181"/>
                <a:gd name="T83" fmla="*/ 261810871 h 181"/>
                <a:gd name="T84" fmla="*/ 385968960 w 181"/>
                <a:gd name="T85" fmla="*/ 269908674 h 181"/>
                <a:gd name="T86" fmla="*/ 361677195 w 181"/>
                <a:gd name="T87" fmla="*/ 256413979 h 181"/>
                <a:gd name="T88" fmla="*/ 342783966 w 181"/>
                <a:gd name="T89" fmla="*/ 267209406 h 181"/>
                <a:gd name="T90" fmla="*/ 318492202 w 181"/>
                <a:gd name="T91" fmla="*/ 259111604 h 181"/>
                <a:gd name="T92" fmla="*/ 288801903 w 181"/>
                <a:gd name="T93" fmla="*/ 259111604 h 181"/>
                <a:gd name="T94" fmla="*/ 278006476 w 181"/>
                <a:gd name="T95" fmla="*/ 264510139 h 181"/>
                <a:gd name="T96" fmla="*/ 256413979 w 181"/>
                <a:gd name="T97" fmla="*/ 272607941 h 181"/>
                <a:gd name="T98" fmla="*/ 251015444 w 181"/>
                <a:gd name="T99" fmla="*/ 272607941 h 181"/>
                <a:gd name="T100" fmla="*/ 259111604 w 181"/>
                <a:gd name="T101" fmla="*/ 261810871 h 181"/>
                <a:gd name="T102" fmla="*/ 272607941 w 181"/>
                <a:gd name="T103" fmla="*/ 256413979 h 181"/>
                <a:gd name="T104" fmla="*/ 264510139 w 181"/>
                <a:gd name="T105" fmla="*/ 256413979 h 181"/>
                <a:gd name="T106" fmla="*/ 269908674 w 181"/>
                <a:gd name="T107" fmla="*/ 248316177 h 181"/>
                <a:gd name="T108" fmla="*/ 402164564 w 181"/>
                <a:gd name="T109" fmla="*/ 248316177 h 181"/>
                <a:gd name="T110" fmla="*/ 402164564 w 181"/>
                <a:gd name="T111" fmla="*/ 226723680 h 181"/>
                <a:gd name="T112" fmla="*/ 288801903 w 181"/>
                <a:gd name="T113" fmla="*/ 226723680 h 181"/>
                <a:gd name="T114" fmla="*/ 296899705 w 181"/>
                <a:gd name="T115" fmla="*/ 215926610 h 181"/>
                <a:gd name="T116" fmla="*/ 394066762 w 181"/>
                <a:gd name="T117" fmla="*/ 215926610 h 181"/>
                <a:gd name="T118" fmla="*/ 350881768 w 181"/>
                <a:gd name="T119" fmla="*/ 151149120 h 181"/>
                <a:gd name="T120" fmla="*/ 396766029 w 181"/>
                <a:gd name="T121" fmla="*/ 94467789 h 181"/>
                <a:gd name="T122" fmla="*/ 458844252 w 181"/>
                <a:gd name="T123" fmla="*/ 242917642 h 181"/>
                <a:gd name="T124" fmla="*/ 245616909 w 181"/>
                <a:gd name="T125" fmla="*/ 456144985 h 18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81" h="181">
                  <a:moveTo>
                    <a:pt x="91" y="0"/>
                  </a:moveTo>
                  <a:cubicBezTo>
                    <a:pt x="41" y="0"/>
                    <a:pt x="0" y="40"/>
                    <a:pt x="0" y="90"/>
                  </a:cubicBezTo>
                  <a:cubicBezTo>
                    <a:pt x="0" y="140"/>
                    <a:pt x="41" y="181"/>
                    <a:pt x="91" y="181"/>
                  </a:cubicBezTo>
                  <a:cubicBezTo>
                    <a:pt x="141" y="181"/>
                    <a:pt x="181" y="140"/>
                    <a:pt x="181" y="90"/>
                  </a:cubicBezTo>
                  <a:cubicBezTo>
                    <a:pt x="181" y="40"/>
                    <a:pt x="141" y="0"/>
                    <a:pt x="91" y="0"/>
                  </a:cubicBezTo>
                  <a:close/>
                  <a:moveTo>
                    <a:pt x="12" y="90"/>
                  </a:moveTo>
                  <a:cubicBezTo>
                    <a:pt x="12" y="47"/>
                    <a:pt x="48" y="12"/>
                    <a:pt x="91" y="12"/>
                  </a:cubicBezTo>
                  <a:cubicBezTo>
                    <a:pt x="109" y="12"/>
                    <a:pt x="125" y="18"/>
                    <a:pt x="138" y="27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14" y="46"/>
                    <a:pt x="107" y="44"/>
                    <a:pt x="99" y="43"/>
                  </a:cubicBezTo>
                  <a:cubicBezTo>
                    <a:pt x="97" y="43"/>
                    <a:pt x="89" y="43"/>
                    <a:pt x="88" y="43"/>
                  </a:cubicBezTo>
                  <a:cubicBezTo>
                    <a:pt x="64" y="43"/>
                    <a:pt x="45" y="59"/>
                    <a:pt x="3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92"/>
                    <a:pt x="34" y="92"/>
                    <a:pt x="34" y="92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9" y="99"/>
                    <a:pt x="78" y="99"/>
                    <a:pt x="77" y="99"/>
                  </a:cubicBezTo>
                  <a:cubicBezTo>
                    <a:pt x="75" y="99"/>
                    <a:pt x="74" y="98"/>
                    <a:pt x="73" y="97"/>
                  </a:cubicBezTo>
                  <a:cubicBezTo>
                    <a:pt x="72" y="96"/>
                    <a:pt x="71" y="96"/>
                    <a:pt x="69" y="95"/>
                  </a:cubicBezTo>
                  <a:cubicBezTo>
                    <a:pt x="65" y="95"/>
                    <a:pt x="62" y="96"/>
                    <a:pt x="59" y="98"/>
                  </a:cubicBezTo>
                  <a:cubicBezTo>
                    <a:pt x="56" y="100"/>
                    <a:pt x="53" y="102"/>
                    <a:pt x="50" y="103"/>
                  </a:cubicBezTo>
                  <a:cubicBezTo>
                    <a:pt x="49" y="103"/>
                    <a:pt x="48" y="103"/>
                    <a:pt x="47" y="103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4" y="118"/>
                    <a:pt x="39" y="118"/>
                  </a:cubicBezTo>
                  <a:cubicBezTo>
                    <a:pt x="41" y="118"/>
                    <a:pt x="51" y="118"/>
                    <a:pt x="63" y="118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22" y="134"/>
                    <a:pt x="12" y="113"/>
                    <a:pt x="12" y="90"/>
                  </a:cubicBezTo>
                  <a:close/>
                  <a:moveTo>
                    <a:pt x="91" y="169"/>
                  </a:moveTo>
                  <a:cubicBezTo>
                    <a:pt x="75" y="169"/>
                    <a:pt x="60" y="164"/>
                    <a:pt x="48" y="156"/>
                  </a:cubicBezTo>
                  <a:cubicBezTo>
                    <a:pt x="79" y="118"/>
                    <a:pt x="79" y="118"/>
                    <a:pt x="79" y="118"/>
                  </a:cubicBezTo>
                  <a:cubicBezTo>
                    <a:pt x="107" y="118"/>
                    <a:pt x="141" y="118"/>
                    <a:pt x="144" y="118"/>
                  </a:cubicBezTo>
                  <a:cubicBezTo>
                    <a:pt x="148" y="118"/>
                    <a:pt x="147" y="107"/>
                    <a:pt x="147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40" y="95"/>
                    <a:pt x="140" y="95"/>
                    <a:pt x="140" y="95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34" y="95"/>
                    <a:pt x="134" y="95"/>
                    <a:pt x="134" y="95"/>
                  </a:cubicBezTo>
                  <a:cubicBezTo>
                    <a:pt x="127" y="99"/>
                    <a:pt x="127" y="99"/>
                    <a:pt x="127" y="99"/>
                  </a:cubicBezTo>
                  <a:cubicBezTo>
                    <a:pt x="118" y="96"/>
                    <a:pt x="118" y="96"/>
                    <a:pt x="118" y="96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5" y="96"/>
                    <a:pt x="104" y="97"/>
                    <a:pt x="103" y="98"/>
                  </a:cubicBezTo>
                  <a:cubicBezTo>
                    <a:pt x="102" y="98"/>
                    <a:pt x="100" y="100"/>
                    <a:pt x="95" y="101"/>
                  </a:cubicBezTo>
                  <a:cubicBezTo>
                    <a:pt x="94" y="101"/>
                    <a:pt x="93" y="101"/>
                    <a:pt x="93" y="101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99" y="96"/>
                    <a:pt x="100" y="95"/>
                    <a:pt x="101" y="95"/>
                  </a:cubicBezTo>
                  <a:cubicBezTo>
                    <a:pt x="98" y="95"/>
                    <a:pt x="98" y="95"/>
                    <a:pt x="98" y="95"/>
                  </a:cubicBezTo>
                  <a:cubicBezTo>
                    <a:pt x="100" y="92"/>
                    <a:pt x="100" y="92"/>
                    <a:pt x="100" y="92"/>
                  </a:cubicBezTo>
                  <a:cubicBezTo>
                    <a:pt x="149" y="92"/>
                    <a:pt x="149" y="92"/>
                    <a:pt x="149" y="92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07" y="84"/>
                    <a:pt x="107" y="84"/>
                    <a:pt x="107" y="84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3" y="71"/>
                    <a:pt x="137" y="62"/>
                    <a:pt x="130" y="56"/>
                  </a:cubicBezTo>
                  <a:cubicBezTo>
                    <a:pt x="147" y="35"/>
                    <a:pt x="147" y="35"/>
                    <a:pt x="147" y="35"/>
                  </a:cubicBezTo>
                  <a:cubicBezTo>
                    <a:pt x="161" y="49"/>
                    <a:pt x="170" y="69"/>
                    <a:pt x="170" y="90"/>
                  </a:cubicBezTo>
                  <a:cubicBezTo>
                    <a:pt x="170" y="134"/>
                    <a:pt x="134" y="169"/>
                    <a:pt x="91" y="16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41" name="组合 498出自【趣你的PPT】(微信:qunideppt)：最优质的PPT资源库"/>
          <p:cNvGrpSpPr>
            <a:grpSpLocks/>
          </p:cNvGrpSpPr>
          <p:nvPr/>
        </p:nvGrpSpPr>
        <p:grpSpPr bwMode="auto">
          <a:xfrm>
            <a:off x="9393238" y="2609850"/>
            <a:ext cx="300037" cy="276225"/>
            <a:chOff x="9053590" y="2584421"/>
            <a:chExt cx="269571" cy="249423"/>
          </a:xfrm>
        </p:grpSpPr>
        <p:sp>
          <p:nvSpPr>
            <p:cNvPr id="412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53590" y="2584421"/>
              <a:ext cx="269571" cy="228580"/>
            </a:xfrm>
            <a:custGeom>
              <a:avLst/>
              <a:gdLst>
                <a:gd name="T0" fmla="*/ 416082839 w 164"/>
                <a:gd name="T1" fmla="*/ 273130078 h 139"/>
                <a:gd name="T2" fmla="*/ 391765562 w 164"/>
                <a:gd name="T3" fmla="*/ 154141854 h 139"/>
                <a:gd name="T4" fmla="*/ 364747644 w 164"/>
                <a:gd name="T5" fmla="*/ 140621100 h 139"/>
                <a:gd name="T6" fmla="*/ 89160608 w 164"/>
                <a:gd name="T7" fmla="*/ 140621100 h 139"/>
                <a:gd name="T8" fmla="*/ 40527699 w 164"/>
                <a:gd name="T9" fmla="*/ 56789797 h 139"/>
                <a:gd name="T10" fmla="*/ 18912707 w 164"/>
                <a:gd name="T11" fmla="*/ 56789797 h 139"/>
                <a:gd name="T12" fmla="*/ 32422488 w 164"/>
                <a:gd name="T13" fmla="*/ 56789797 h 139"/>
                <a:gd name="T14" fmla="*/ 40527699 w 164"/>
                <a:gd name="T15" fmla="*/ 43267398 h 139"/>
                <a:gd name="T16" fmla="*/ 102670389 w 164"/>
                <a:gd name="T17" fmla="*/ 24338014 h 139"/>
                <a:gd name="T18" fmla="*/ 102670389 w 164"/>
                <a:gd name="T19" fmla="*/ 0 h 139"/>
                <a:gd name="T20" fmla="*/ 21614992 w 164"/>
                <a:gd name="T21" fmla="*/ 24338014 h 139"/>
                <a:gd name="T22" fmla="*/ 5402926 w 164"/>
                <a:gd name="T23" fmla="*/ 56789797 h 139"/>
                <a:gd name="T24" fmla="*/ 0 w 164"/>
                <a:gd name="T25" fmla="*/ 56789797 h 139"/>
                <a:gd name="T26" fmla="*/ 64843332 w 164"/>
                <a:gd name="T27" fmla="*/ 265016310 h 139"/>
                <a:gd name="T28" fmla="*/ 78353112 w 164"/>
                <a:gd name="T29" fmla="*/ 265016310 h 139"/>
                <a:gd name="T30" fmla="*/ 24317277 w 164"/>
                <a:gd name="T31" fmla="*/ 321806106 h 139"/>
                <a:gd name="T32" fmla="*/ 78353112 w 164"/>
                <a:gd name="T33" fmla="*/ 375890765 h 139"/>
                <a:gd name="T34" fmla="*/ 386362636 w 164"/>
                <a:gd name="T35" fmla="*/ 375890765 h 139"/>
                <a:gd name="T36" fmla="*/ 443100756 w 164"/>
                <a:gd name="T37" fmla="*/ 321806106 h 139"/>
                <a:gd name="T38" fmla="*/ 416082839 w 164"/>
                <a:gd name="T39" fmla="*/ 273130078 h 139"/>
                <a:gd name="T40" fmla="*/ 362045359 w 164"/>
                <a:gd name="T41" fmla="*/ 164959115 h 139"/>
                <a:gd name="T42" fmla="*/ 364747644 w 164"/>
                <a:gd name="T43" fmla="*/ 164959115 h 139"/>
                <a:gd name="T44" fmla="*/ 364747644 w 164"/>
                <a:gd name="T45" fmla="*/ 164959115 h 139"/>
                <a:gd name="T46" fmla="*/ 364747644 w 164"/>
                <a:gd name="T47" fmla="*/ 164959115 h 139"/>
                <a:gd name="T48" fmla="*/ 364747644 w 164"/>
                <a:gd name="T49" fmla="*/ 164959115 h 139"/>
                <a:gd name="T50" fmla="*/ 389063277 w 164"/>
                <a:gd name="T51" fmla="*/ 267721447 h 139"/>
                <a:gd name="T52" fmla="*/ 386362636 w 164"/>
                <a:gd name="T53" fmla="*/ 265016310 h 139"/>
                <a:gd name="T54" fmla="*/ 162110795 w 164"/>
                <a:gd name="T55" fmla="*/ 265016310 h 139"/>
                <a:gd name="T56" fmla="*/ 102670389 w 164"/>
                <a:gd name="T57" fmla="*/ 164959115 h 139"/>
                <a:gd name="T58" fmla="*/ 362045359 w 164"/>
                <a:gd name="T59" fmla="*/ 164959115 h 139"/>
                <a:gd name="T60" fmla="*/ 116178526 w 164"/>
                <a:gd name="T61" fmla="*/ 362370012 h 139"/>
                <a:gd name="T62" fmla="*/ 78353112 w 164"/>
                <a:gd name="T63" fmla="*/ 362370012 h 139"/>
                <a:gd name="T64" fmla="*/ 37825414 w 164"/>
                <a:gd name="T65" fmla="*/ 321806106 h 139"/>
                <a:gd name="T66" fmla="*/ 78353112 w 164"/>
                <a:gd name="T67" fmla="*/ 278537063 h 139"/>
                <a:gd name="T68" fmla="*/ 116178526 w 164"/>
                <a:gd name="T69" fmla="*/ 278537063 h 139"/>
                <a:gd name="T70" fmla="*/ 116178526 w 164"/>
                <a:gd name="T71" fmla="*/ 362370012 h 139"/>
                <a:gd name="T72" fmla="*/ 221551200 w 164"/>
                <a:gd name="T73" fmla="*/ 362370012 h 139"/>
                <a:gd name="T74" fmla="*/ 137793518 w 164"/>
                <a:gd name="T75" fmla="*/ 362370012 h 139"/>
                <a:gd name="T76" fmla="*/ 137793518 w 164"/>
                <a:gd name="T77" fmla="*/ 278537063 h 139"/>
                <a:gd name="T78" fmla="*/ 221551200 w 164"/>
                <a:gd name="T79" fmla="*/ 278537063 h 139"/>
                <a:gd name="T80" fmla="*/ 221551200 w 164"/>
                <a:gd name="T81" fmla="*/ 362370012 h 139"/>
                <a:gd name="T82" fmla="*/ 329624515 w 164"/>
                <a:gd name="T83" fmla="*/ 362370012 h 139"/>
                <a:gd name="T84" fmla="*/ 243164548 w 164"/>
                <a:gd name="T85" fmla="*/ 362370012 h 139"/>
                <a:gd name="T86" fmla="*/ 243164548 w 164"/>
                <a:gd name="T87" fmla="*/ 278537063 h 139"/>
                <a:gd name="T88" fmla="*/ 329624515 w 164"/>
                <a:gd name="T89" fmla="*/ 278537063 h 139"/>
                <a:gd name="T90" fmla="*/ 329624515 w 164"/>
                <a:gd name="T91" fmla="*/ 362370012 h 139"/>
                <a:gd name="T92" fmla="*/ 386362636 w 164"/>
                <a:gd name="T93" fmla="*/ 362370012 h 139"/>
                <a:gd name="T94" fmla="*/ 351237863 w 164"/>
                <a:gd name="T95" fmla="*/ 362370012 h 139"/>
                <a:gd name="T96" fmla="*/ 351237863 w 164"/>
                <a:gd name="T97" fmla="*/ 278537063 h 139"/>
                <a:gd name="T98" fmla="*/ 386362636 w 164"/>
                <a:gd name="T99" fmla="*/ 278537063 h 139"/>
                <a:gd name="T100" fmla="*/ 429590976 w 164"/>
                <a:gd name="T101" fmla="*/ 321806106 h 139"/>
                <a:gd name="T102" fmla="*/ 386362636 w 164"/>
                <a:gd name="T103" fmla="*/ 362370012 h 13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64" h="139">
                  <a:moveTo>
                    <a:pt x="154" y="101"/>
                  </a:moveTo>
                  <a:cubicBezTo>
                    <a:pt x="155" y="80"/>
                    <a:pt x="152" y="65"/>
                    <a:pt x="145" y="57"/>
                  </a:cubicBezTo>
                  <a:cubicBezTo>
                    <a:pt x="140" y="52"/>
                    <a:pt x="136" y="52"/>
                    <a:pt x="135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21"/>
                    <a:pt x="12" y="18"/>
                    <a:pt x="15" y="16"/>
                  </a:cubicBezTo>
                  <a:cubicBezTo>
                    <a:pt x="18" y="13"/>
                    <a:pt x="24" y="9"/>
                    <a:pt x="38" y="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0"/>
                    <a:pt x="14" y="3"/>
                    <a:pt x="8" y="9"/>
                  </a:cubicBezTo>
                  <a:cubicBezTo>
                    <a:pt x="2" y="15"/>
                    <a:pt x="2" y="20"/>
                    <a:pt x="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9" y="98"/>
                    <a:pt x="29" y="98"/>
                    <a:pt x="29" y="98"/>
                  </a:cubicBezTo>
                  <a:cubicBezTo>
                    <a:pt x="18" y="98"/>
                    <a:pt x="9" y="108"/>
                    <a:pt x="9" y="119"/>
                  </a:cubicBezTo>
                  <a:cubicBezTo>
                    <a:pt x="9" y="130"/>
                    <a:pt x="18" y="139"/>
                    <a:pt x="29" y="139"/>
                  </a:cubicBezTo>
                  <a:cubicBezTo>
                    <a:pt x="143" y="139"/>
                    <a:pt x="143" y="139"/>
                    <a:pt x="143" y="139"/>
                  </a:cubicBezTo>
                  <a:cubicBezTo>
                    <a:pt x="154" y="139"/>
                    <a:pt x="164" y="130"/>
                    <a:pt x="164" y="119"/>
                  </a:cubicBezTo>
                  <a:cubicBezTo>
                    <a:pt x="164" y="111"/>
                    <a:pt x="160" y="105"/>
                    <a:pt x="154" y="101"/>
                  </a:cubicBezTo>
                  <a:close/>
                  <a:moveTo>
                    <a:pt x="134" y="61"/>
                  </a:moveTo>
                  <a:cubicBezTo>
                    <a:pt x="135" y="61"/>
                    <a:pt x="135" y="61"/>
                    <a:pt x="135" y="61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8" y="62"/>
                    <a:pt x="146" y="70"/>
                    <a:pt x="144" y="99"/>
                  </a:cubicBezTo>
                  <a:cubicBezTo>
                    <a:pt x="143" y="98"/>
                    <a:pt x="143" y="98"/>
                    <a:pt x="143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38" y="61"/>
                    <a:pt x="38" y="61"/>
                    <a:pt x="38" y="61"/>
                  </a:cubicBezTo>
                  <a:lnTo>
                    <a:pt x="134" y="61"/>
                  </a:lnTo>
                  <a:close/>
                  <a:moveTo>
                    <a:pt x="43" y="134"/>
                  </a:moveTo>
                  <a:cubicBezTo>
                    <a:pt x="29" y="134"/>
                    <a:pt x="29" y="134"/>
                    <a:pt x="29" y="134"/>
                  </a:cubicBezTo>
                  <a:cubicBezTo>
                    <a:pt x="21" y="134"/>
                    <a:pt x="14" y="127"/>
                    <a:pt x="14" y="119"/>
                  </a:cubicBezTo>
                  <a:cubicBezTo>
                    <a:pt x="14" y="110"/>
                    <a:pt x="21" y="103"/>
                    <a:pt x="29" y="103"/>
                  </a:cubicBezTo>
                  <a:cubicBezTo>
                    <a:pt x="43" y="103"/>
                    <a:pt x="43" y="103"/>
                    <a:pt x="43" y="103"/>
                  </a:cubicBezTo>
                  <a:lnTo>
                    <a:pt x="43" y="134"/>
                  </a:lnTo>
                  <a:close/>
                  <a:moveTo>
                    <a:pt x="82" y="134"/>
                  </a:moveTo>
                  <a:cubicBezTo>
                    <a:pt x="51" y="134"/>
                    <a:pt x="51" y="134"/>
                    <a:pt x="51" y="134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82" y="103"/>
                    <a:pt x="82" y="103"/>
                    <a:pt x="82" y="103"/>
                  </a:cubicBezTo>
                  <a:lnTo>
                    <a:pt x="82" y="134"/>
                  </a:lnTo>
                  <a:close/>
                  <a:moveTo>
                    <a:pt x="122" y="134"/>
                  </a:moveTo>
                  <a:cubicBezTo>
                    <a:pt x="90" y="134"/>
                    <a:pt x="90" y="134"/>
                    <a:pt x="90" y="134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122" y="103"/>
                    <a:pt x="122" y="103"/>
                    <a:pt x="122" y="103"/>
                  </a:cubicBezTo>
                  <a:lnTo>
                    <a:pt x="122" y="134"/>
                  </a:lnTo>
                  <a:close/>
                  <a:moveTo>
                    <a:pt x="143" y="134"/>
                  </a:moveTo>
                  <a:cubicBezTo>
                    <a:pt x="130" y="134"/>
                    <a:pt x="130" y="134"/>
                    <a:pt x="130" y="134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52" y="103"/>
                    <a:pt x="159" y="110"/>
                    <a:pt x="159" y="119"/>
                  </a:cubicBezTo>
                  <a:cubicBezTo>
                    <a:pt x="159" y="127"/>
                    <a:pt x="152" y="134"/>
                    <a:pt x="143" y="13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89717" y="2814391"/>
              <a:ext cx="202179" cy="1945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42" name="组合 499出自【趣你的PPT】(微信:qunideppt)：最优质的PPT资源库"/>
          <p:cNvGrpSpPr>
            <a:grpSpLocks/>
          </p:cNvGrpSpPr>
          <p:nvPr/>
        </p:nvGrpSpPr>
        <p:grpSpPr bwMode="auto">
          <a:xfrm>
            <a:off x="9988550" y="2622550"/>
            <a:ext cx="277813" cy="261938"/>
            <a:chOff x="9590649" y="2595537"/>
            <a:chExt cx="249423" cy="236918"/>
          </a:xfrm>
        </p:grpSpPr>
        <p:sp>
          <p:nvSpPr>
            <p:cNvPr id="41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90649" y="2595537"/>
              <a:ext cx="249423" cy="236918"/>
            </a:xfrm>
            <a:custGeom>
              <a:avLst/>
              <a:gdLst>
                <a:gd name="T0" fmla="*/ 401210023 w 152"/>
                <a:gd name="T1" fmla="*/ 102861898 h 144"/>
                <a:gd name="T2" fmla="*/ 352741555 w 152"/>
                <a:gd name="T3" fmla="*/ 89327958 h 144"/>
                <a:gd name="T4" fmla="*/ 301580303 w 152"/>
                <a:gd name="T5" fmla="*/ 159707411 h 144"/>
                <a:gd name="T6" fmla="*/ 282732457 w 152"/>
                <a:gd name="T7" fmla="*/ 162413870 h 144"/>
                <a:gd name="T8" fmla="*/ 282732457 w 152"/>
                <a:gd name="T9" fmla="*/ 143465366 h 144"/>
                <a:gd name="T10" fmla="*/ 298887519 w 152"/>
                <a:gd name="T11" fmla="*/ 97448980 h 144"/>
                <a:gd name="T12" fmla="*/ 296194735 w 152"/>
                <a:gd name="T13" fmla="*/ 18948504 h 144"/>
                <a:gd name="T14" fmla="*/ 236956773 w 152"/>
                <a:gd name="T15" fmla="*/ 18948504 h 144"/>
                <a:gd name="T16" fmla="*/ 236956773 w 152"/>
                <a:gd name="T17" fmla="*/ 32482445 h 144"/>
                <a:gd name="T18" fmla="*/ 212721718 w 152"/>
                <a:gd name="T19" fmla="*/ 43309927 h 144"/>
                <a:gd name="T20" fmla="*/ 210028934 w 152"/>
                <a:gd name="T21" fmla="*/ 24361422 h 144"/>
                <a:gd name="T22" fmla="*/ 158869323 w 152"/>
                <a:gd name="T23" fmla="*/ 27069527 h 144"/>
                <a:gd name="T24" fmla="*/ 158869323 w 152"/>
                <a:gd name="T25" fmla="*/ 56845513 h 144"/>
                <a:gd name="T26" fmla="*/ 137327053 w 152"/>
                <a:gd name="T27" fmla="*/ 51430949 h 144"/>
                <a:gd name="T28" fmla="*/ 137327053 w 152"/>
                <a:gd name="T29" fmla="*/ 35188904 h 144"/>
                <a:gd name="T30" fmla="*/ 86165801 w 152"/>
                <a:gd name="T31" fmla="*/ 35188904 h 144"/>
                <a:gd name="T32" fmla="*/ 86165801 w 152"/>
                <a:gd name="T33" fmla="*/ 51430949 h 144"/>
                <a:gd name="T34" fmla="*/ 61932387 w 152"/>
                <a:gd name="T35" fmla="*/ 64964890 h 144"/>
                <a:gd name="T36" fmla="*/ 10771135 w 152"/>
                <a:gd name="T37" fmla="*/ 62258431 h 144"/>
                <a:gd name="T38" fmla="*/ 10771135 w 152"/>
                <a:gd name="T39" fmla="*/ 154292848 h 144"/>
                <a:gd name="T40" fmla="*/ 166946034 w 152"/>
                <a:gd name="T41" fmla="*/ 230085219 h 144"/>
                <a:gd name="T42" fmla="*/ 45775684 w 152"/>
                <a:gd name="T43" fmla="*/ 365431208 h 144"/>
                <a:gd name="T44" fmla="*/ 45775684 w 152"/>
                <a:gd name="T45" fmla="*/ 389792630 h 144"/>
                <a:gd name="T46" fmla="*/ 312351438 w 152"/>
                <a:gd name="T47" fmla="*/ 389792630 h 144"/>
                <a:gd name="T48" fmla="*/ 312351438 w 152"/>
                <a:gd name="T49" fmla="*/ 319413177 h 144"/>
                <a:gd name="T50" fmla="*/ 315044222 w 152"/>
                <a:gd name="T51" fmla="*/ 314000258 h 144"/>
                <a:gd name="T52" fmla="*/ 401210023 w 152"/>
                <a:gd name="T53" fmla="*/ 102861898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2" h="144">
                  <a:moveTo>
                    <a:pt x="149" y="38"/>
                  </a:moveTo>
                  <a:cubicBezTo>
                    <a:pt x="147" y="31"/>
                    <a:pt x="139" y="31"/>
                    <a:pt x="131" y="33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1" y="61"/>
                    <a:pt x="108" y="61"/>
                    <a:pt x="105" y="60"/>
                  </a:cubicBezTo>
                  <a:cubicBezTo>
                    <a:pt x="103" y="58"/>
                    <a:pt x="103" y="55"/>
                    <a:pt x="105" y="53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36"/>
                    <a:pt x="113" y="11"/>
                    <a:pt x="110" y="7"/>
                  </a:cubicBezTo>
                  <a:cubicBezTo>
                    <a:pt x="99" y="0"/>
                    <a:pt x="88" y="7"/>
                    <a:pt x="88" y="7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4" y="25"/>
                    <a:pt x="79" y="16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69" y="3"/>
                    <a:pt x="59" y="10"/>
                    <a:pt x="59" y="1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21"/>
                    <a:pt x="51" y="27"/>
                    <a:pt x="51" y="19"/>
                  </a:cubicBezTo>
                  <a:cubicBezTo>
                    <a:pt x="51" y="12"/>
                    <a:pt x="51" y="13"/>
                    <a:pt x="51" y="13"/>
                  </a:cubicBezTo>
                  <a:cubicBezTo>
                    <a:pt x="46" y="5"/>
                    <a:pt x="32" y="13"/>
                    <a:pt x="32" y="13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0" y="30"/>
                    <a:pt x="23" y="24"/>
                  </a:cubicBezTo>
                  <a:cubicBezTo>
                    <a:pt x="22" y="13"/>
                    <a:pt x="4" y="23"/>
                    <a:pt x="4" y="23"/>
                  </a:cubicBezTo>
                  <a:cubicBezTo>
                    <a:pt x="4" y="23"/>
                    <a:pt x="0" y="26"/>
                    <a:pt x="4" y="57"/>
                  </a:cubicBezTo>
                  <a:cubicBezTo>
                    <a:pt x="21" y="59"/>
                    <a:pt x="58" y="66"/>
                    <a:pt x="62" y="85"/>
                  </a:cubicBezTo>
                  <a:cubicBezTo>
                    <a:pt x="65" y="99"/>
                    <a:pt x="51" y="115"/>
                    <a:pt x="17" y="135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18"/>
                    <a:pt x="116" y="118"/>
                    <a:pt x="116" y="118"/>
                  </a:cubicBezTo>
                  <a:cubicBezTo>
                    <a:pt x="116" y="117"/>
                    <a:pt x="116" y="117"/>
                    <a:pt x="117" y="116"/>
                  </a:cubicBezTo>
                  <a:cubicBezTo>
                    <a:pt x="134" y="69"/>
                    <a:pt x="152" y="54"/>
                    <a:pt x="149" y="3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96902" y="2696279"/>
              <a:ext cx="93794" cy="114637"/>
            </a:xfrm>
            <a:custGeom>
              <a:avLst/>
              <a:gdLst>
                <a:gd name="T0" fmla="*/ 35200724 w 57"/>
                <a:gd name="T1" fmla="*/ 187737740 h 70"/>
                <a:gd name="T2" fmla="*/ 148923480 w 57"/>
                <a:gd name="T3" fmla="*/ 67049544 h 70"/>
                <a:gd name="T4" fmla="*/ 0 w 57"/>
                <a:gd name="T5" fmla="*/ 0 h 70"/>
                <a:gd name="T6" fmla="*/ 16246108 w 57"/>
                <a:gd name="T7" fmla="*/ 72412918 h 70"/>
                <a:gd name="T8" fmla="*/ 35200724 w 57"/>
                <a:gd name="T9" fmla="*/ 18773774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" h="70">
                  <a:moveTo>
                    <a:pt x="13" y="70"/>
                  </a:moveTo>
                  <a:cubicBezTo>
                    <a:pt x="43" y="52"/>
                    <a:pt x="57" y="36"/>
                    <a:pt x="55" y="25"/>
                  </a:cubicBezTo>
                  <a:cubicBezTo>
                    <a:pt x="51" y="9"/>
                    <a:pt x="17" y="2"/>
                    <a:pt x="0" y="0"/>
                  </a:cubicBezTo>
                  <a:cubicBezTo>
                    <a:pt x="2" y="9"/>
                    <a:pt x="4" y="18"/>
                    <a:pt x="6" y="27"/>
                  </a:cubicBezTo>
                  <a:cubicBezTo>
                    <a:pt x="19" y="65"/>
                    <a:pt x="13" y="69"/>
                    <a:pt x="13" y="7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60038" y="2705100"/>
            <a:ext cx="411162" cy="182563"/>
          </a:xfrm>
          <a:custGeom>
            <a:avLst/>
            <a:gdLst>
              <a:gd name="T0" fmla="*/ 742224160 w 225"/>
              <a:gd name="T1" fmla="*/ 129986682 h 100"/>
              <a:gd name="T2" fmla="*/ 296224861 w 225"/>
              <a:gd name="T3" fmla="*/ 93322554 h 100"/>
              <a:gd name="T4" fmla="*/ 522552182 w 225"/>
              <a:gd name="T5" fmla="*/ 6665375 h 100"/>
              <a:gd name="T6" fmla="*/ 272925681 w 225"/>
              <a:gd name="T7" fmla="*/ 6665375 h 100"/>
              <a:gd name="T8" fmla="*/ 153103937 w 225"/>
              <a:gd name="T9" fmla="*/ 26663326 h 100"/>
              <a:gd name="T10" fmla="*/ 289567691 w 225"/>
              <a:gd name="T11" fmla="*/ 246640787 h 100"/>
              <a:gd name="T12" fmla="*/ 356133905 w 225"/>
              <a:gd name="T13" fmla="*/ 249974388 h 100"/>
              <a:gd name="T14" fmla="*/ 465970808 w 225"/>
              <a:gd name="T15" fmla="*/ 203311285 h 100"/>
              <a:gd name="T16" fmla="*/ 369448245 w 225"/>
              <a:gd name="T17" fmla="*/ 209978486 h 100"/>
              <a:gd name="T18" fmla="*/ 346149065 w 225"/>
              <a:gd name="T19" fmla="*/ 159983608 h 100"/>
              <a:gd name="T20" fmla="*/ 559163874 w 225"/>
              <a:gd name="T21" fmla="*/ 159983608 h 100"/>
              <a:gd name="T22" fmla="*/ 545851362 w 225"/>
              <a:gd name="T23" fmla="*/ 143317432 h 100"/>
              <a:gd name="T24" fmla="*/ 475955649 w 225"/>
              <a:gd name="T25" fmla="*/ 133318456 h 100"/>
              <a:gd name="T26" fmla="*/ 748881330 w 225"/>
              <a:gd name="T27" fmla="*/ 133318456 h 100"/>
              <a:gd name="T28" fmla="*/ 119821744 w 225"/>
              <a:gd name="T29" fmla="*/ 36662302 h 100"/>
              <a:gd name="T30" fmla="*/ 186387958 w 225"/>
              <a:gd name="T31" fmla="*/ 43329502 h 100"/>
              <a:gd name="T32" fmla="*/ 186387958 w 225"/>
              <a:gd name="T33" fmla="*/ 69992829 h 100"/>
              <a:gd name="T34" fmla="*/ 149776266 w 225"/>
              <a:gd name="T35" fmla="*/ 79991804 h 100"/>
              <a:gd name="T36" fmla="*/ 106507404 w 225"/>
              <a:gd name="T37" fmla="*/ 63327453 h 100"/>
              <a:gd name="T38" fmla="*/ 106507404 w 225"/>
              <a:gd name="T39" fmla="*/ 163315383 h 100"/>
              <a:gd name="T40" fmla="*/ 149776266 w 225"/>
              <a:gd name="T41" fmla="*/ 133318456 h 100"/>
              <a:gd name="T42" fmla="*/ 196372799 w 225"/>
              <a:gd name="T43" fmla="*/ 163315383 h 100"/>
              <a:gd name="T44" fmla="*/ 179730788 w 225"/>
              <a:gd name="T45" fmla="*/ 216643861 h 100"/>
              <a:gd name="T46" fmla="*/ 123149415 w 225"/>
              <a:gd name="T47" fmla="*/ 216643861 h 100"/>
              <a:gd name="T48" fmla="*/ 99850235 w 225"/>
              <a:gd name="T49" fmla="*/ 249974388 h 100"/>
              <a:gd name="T50" fmla="*/ 149776266 w 225"/>
              <a:gd name="T51" fmla="*/ 126653081 h 100"/>
              <a:gd name="T52" fmla="*/ 156433436 w 225"/>
              <a:gd name="T53" fmla="*/ 86657179 h 100"/>
              <a:gd name="T54" fmla="*/ 149776266 w 225"/>
              <a:gd name="T55" fmla="*/ 126653081 h 100"/>
              <a:gd name="T56" fmla="*/ 239641660 w 225"/>
              <a:gd name="T57" fmla="*/ 96656155 h 100"/>
              <a:gd name="T58" fmla="*/ 183060287 w 225"/>
              <a:gd name="T59" fmla="*/ 219977461 h 100"/>
              <a:gd name="T60" fmla="*/ 199702297 w 225"/>
              <a:gd name="T61" fmla="*/ 256639763 h 100"/>
              <a:gd name="T62" fmla="*/ 199702297 w 225"/>
              <a:gd name="T63" fmla="*/ 169982584 h 100"/>
              <a:gd name="T64" fmla="*/ 242971159 w 225"/>
              <a:gd name="T65" fmla="*/ 156650008 h 100"/>
              <a:gd name="T66" fmla="*/ 113164574 w 225"/>
              <a:gd name="T67" fmla="*/ 69992829 h 100"/>
              <a:gd name="T68" fmla="*/ 103179733 w 225"/>
              <a:gd name="T69" fmla="*/ 66659228 h 100"/>
              <a:gd name="T70" fmla="*/ 103179733 w 225"/>
              <a:gd name="T71" fmla="*/ 169982584 h 100"/>
              <a:gd name="T72" fmla="*/ 29954522 w 225"/>
              <a:gd name="T73" fmla="*/ 186646934 h 100"/>
              <a:gd name="T74" fmla="*/ 26626851 w 225"/>
              <a:gd name="T75" fmla="*/ 106655130 h 100"/>
              <a:gd name="T76" fmla="*/ 59910872 w 225"/>
              <a:gd name="T77" fmla="*/ 99989755 h 100"/>
              <a:gd name="T78" fmla="*/ 63238543 w 225"/>
              <a:gd name="T79" fmla="*/ 149984633 h 100"/>
              <a:gd name="T80" fmla="*/ 33284021 w 225"/>
              <a:gd name="T81" fmla="*/ 186646934 h 100"/>
              <a:gd name="T82" fmla="*/ 33284021 w 225"/>
              <a:gd name="T83" fmla="*/ 193312309 h 100"/>
              <a:gd name="T84" fmla="*/ 46596533 w 225"/>
              <a:gd name="T85" fmla="*/ 236641812 h 100"/>
              <a:gd name="T86" fmla="*/ 96522564 w 225"/>
              <a:gd name="T87" fmla="*/ 309966415 h 100"/>
              <a:gd name="T88" fmla="*/ 49926031 w 225"/>
              <a:gd name="T89" fmla="*/ 243307187 h 100"/>
              <a:gd name="T90" fmla="*/ 96522564 w 225"/>
              <a:gd name="T91" fmla="*/ 253306163 h 100"/>
              <a:gd name="T92" fmla="*/ 116492245 w 225"/>
              <a:gd name="T93" fmla="*/ 286636689 h 100"/>
              <a:gd name="T94" fmla="*/ 103179733 w 225"/>
              <a:gd name="T95" fmla="*/ 306634640 h 100"/>
              <a:gd name="T96" fmla="*/ 123149415 w 225"/>
              <a:gd name="T97" fmla="*/ 286636689 h 100"/>
              <a:gd name="T98" fmla="*/ 176403117 w 225"/>
              <a:gd name="T99" fmla="*/ 296635665 h 100"/>
              <a:gd name="T100" fmla="*/ 199702297 w 225"/>
              <a:gd name="T101" fmla="*/ 306634640 h 100"/>
              <a:gd name="T102" fmla="*/ 186387958 w 225"/>
              <a:gd name="T103" fmla="*/ 286636689 h 100"/>
              <a:gd name="T104" fmla="*/ 252955999 w 225"/>
              <a:gd name="T105" fmla="*/ 243307187 h 100"/>
              <a:gd name="T106" fmla="*/ 259611342 w 225"/>
              <a:gd name="T107" fmla="*/ 273304114 h 100"/>
              <a:gd name="T108" fmla="*/ 246298830 w 225"/>
              <a:gd name="T109" fmla="*/ 239975412 h 100"/>
              <a:gd name="T110" fmla="*/ 256283670 w 225"/>
              <a:gd name="T111" fmla="*/ 236641812 h 100"/>
              <a:gd name="T112" fmla="*/ 266268511 w 225"/>
              <a:gd name="T113" fmla="*/ 176647959 h 100"/>
              <a:gd name="T114" fmla="*/ 242971159 w 225"/>
              <a:gd name="T115" fmla="*/ 146651032 h 100"/>
              <a:gd name="T116" fmla="*/ 246298830 w 225"/>
              <a:gd name="T117" fmla="*/ 99989755 h 100"/>
              <a:gd name="T118" fmla="*/ 296224861 w 225"/>
              <a:gd name="T119" fmla="*/ 163315383 h 10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25" h="100">
                <a:moveTo>
                  <a:pt x="225" y="40"/>
                </a:moveTo>
                <a:cubicBezTo>
                  <a:pt x="224" y="39"/>
                  <a:pt x="224" y="39"/>
                  <a:pt x="224" y="39"/>
                </a:cubicBezTo>
                <a:cubicBezTo>
                  <a:pt x="223" y="39"/>
                  <a:pt x="223" y="39"/>
                  <a:pt x="223" y="39"/>
                </a:cubicBezTo>
                <a:cubicBezTo>
                  <a:pt x="219" y="39"/>
                  <a:pt x="209" y="40"/>
                  <a:pt x="194" y="30"/>
                </a:cubicBezTo>
                <a:cubicBezTo>
                  <a:pt x="186" y="24"/>
                  <a:pt x="156" y="7"/>
                  <a:pt x="126" y="25"/>
                </a:cubicBezTo>
                <a:cubicBezTo>
                  <a:pt x="101" y="39"/>
                  <a:pt x="89" y="28"/>
                  <a:pt x="89" y="28"/>
                </a:cubicBezTo>
                <a:cubicBezTo>
                  <a:pt x="85" y="24"/>
                  <a:pt x="84" y="21"/>
                  <a:pt x="85" y="19"/>
                </a:cubicBezTo>
                <a:cubicBezTo>
                  <a:pt x="87" y="15"/>
                  <a:pt x="98" y="16"/>
                  <a:pt x="98" y="16"/>
                </a:cubicBezTo>
                <a:cubicBezTo>
                  <a:pt x="122" y="23"/>
                  <a:pt x="140" y="18"/>
                  <a:pt x="157" y="2"/>
                </a:cubicBezTo>
                <a:cubicBezTo>
                  <a:pt x="156" y="1"/>
                  <a:pt x="156" y="1"/>
                  <a:pt x="156" y="1"/>
                </a:cubicBezTo>
                <a:cubicBezTo>
                  <a:pt x="131" y="17"/>
                  <a:pt x="113" y="11"/>
                  <a:pt x="94" y="5"/>
                </a:cubicBezTo>
                <a:cubicBezTo>
                  <a:pt x="90" y="4"/>
                  <a:pt x="82" y="2"/>
                  <a:pt x="82" y="2"/>
                </a:cubicBezTo>
                <a:cubicBezTo>
                  <a:pt x="82" y="2"/>
                  <a:pt x="81" y="1"/>
                  <a:pt x="79" y="1"/>
                </a:cubicBezTo>
                <a:cubicBezTo>
                  <a:pt x="66" y="0"/>
                  <a:pt x="61" y="4"/>
                  <a:pt x="56" y="9"/>
                </a:cubicBezTo>
                <a:cubicBezTo>
                  <a:pt x="52" y="8"/>
                  <a:pt x="49" y="8"/>
                  <a:pt x="46" y="8"/>
                </a:cubicBezTo>
                <a:cubicBezTo>
                  <a:pt x="20" y="8"/>
                  <a:pt x="0" y="28"/>
                  <a:pt x="0" y="54"/>
                </a:cubicBezTo>
                <a:cubicBezTo>
                  <a:pt x="0" y="79"/>
                  <a:pt x="20" y="100"/>
                  <a:pt x="46" y="100"/>
                </a:cubicBezTo>
                <a:cubicBezTo>
                  <a:pt x="64" y="100"/>
                  <a:pt x="79" y="89"/>
                  <a:pt x="87" y="74"/>
                </a:cubicBezTo>
                <a:cubicBezTo>
                  <a:pt x="88" y="75"/>
                  <a:pt x="89" y="75"/>
                  <a:pt x="90" y="76"/>
                </a:cubicBezTo>
                <a:cubicBezTo>
                  <a:pt x="93" y="77"/>
                  <a:pt x="95" y="77"/>
                  <a:pt x="98" y="77"/>
                </a:cubicBezTo>
                <a:cubicBezTo>
                  <a:pt x="101" y="77"/>
                  <a:pt x="104" y="77"/>
                  <a:pt x="107" y="75"/>
                </a:cubicBezTo>
                <a:cubicBezTo>
                  <a:pt x="111" y="73"/>
                  <a:pt x="115" y="70"/>
                  <a:pt x="119" y="68"/>
                </a:cubicBezTo>
                <a:cubicBezTo>
                  <a:pt x="126" y="63"/>
                  <a:pt x="131" y="59"/>
                  <a:pt x="140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30" y="53"/>
                  <a:pt x="119" y="59"/>
                  <a:pt x="114" y="62"/>
                </a:cubicBezTo>
                <a:cubicBezTo>
                  <a:pt x="113" y="63"/>
                  <a:pt x="112" y="63"/>
                  <a:pt x="112" y="63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109" y="64"/>
                  <a:pt x="105" y="64"/>
                  <a:pt x="102" y="62"/>
                </a:cubicBezTo>
                <a:cubicBezTo>
                  <a:pt x="100" y="61"/>
                  <a:pt x="99" y="58"/>
                  <a:pt x="99" y="55"/>
                </a:cubicBezTo>
                <a:cubicBezTo>
                  <a:pt x="99" y="52"/>
                  <a:pt x="101" y="50"/>
                  <a:pt x="104" y="48"/>
                </a:cubicBezTo>
                <a:cubicBezTo>
                  <a:pt x="113" y="44"/>
                  <a:pt x="130" y="47"/>
                  <a:pt x="137" y="51"/>
                </a:cubicBezTo>
                <a:cubicBezTo>
                  <a:pt x="146" y="56"/>
                  <a:pt x="158" y="59"/>
                  <a:pt x="165" y="52"/>
                </a:cubicBezTo>
                <a:cubicBezTo>
                  <a:pt x="166" y="51"/>
                  <a:pt x="167" y="50"/>
                  <a:pt x="168" y="48"/>
                </a:cubicBezTo>
                <a:cubicBezTo>
                  <a:pt x="171" y="45"/>
                  <a:pt x="174" y="40"/>
                  <a:pt x="180" y="41"/>
                </a:cubicBezTo>
                <a:cubicBezTo>
                  <a:pt x="180" y="41"/>
                  <a:pt x="180" y="41"/>
                  <a:pt x="180" y="41"/>
                </a:cubicBezTo>
                <a:cubicBezTo>
                  <a:pt x="175" y="37"/>
                  <a:pt x="169" y="40"/>
                  <a:pt x="164" y="43"/>
                </a:cubicBezTo>
                <a:cubicBezTo>
                  <a:pt x="162" y="44"/>
                  <a:pt x="159" y="45"/>
                  <a:pt x="158" y="46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6"/>
                  <a:pt x="148" y="46"/>
                  <a:pt x="143" y="40"/>
                </a:cubicBezTo>
                <a:cubicBezTo>
                  <a:pt x="141" y="38"/>
                  <a:pt x="140" y="35"/>
                  <a:pt x="142" y="32"/>
                </a:cubicBezTo>
                <a:cubicBezTo>
                  <a:pt x="147" y="26"/>
                  <a:pt x="167" y="23"/>
                  <a:pt x="183" y="33"/>
                </a:cubicBezTo>
                <a:cubicBezTo>
                  <a:pt x="203" y="45"/>
                  <a:pt x="224" y="41"/>
                  <a:pt x="225" y="40"/>
                </a:cubicBezTo>
                <a:cubicBezTo>
                  <a:pt x="225" y="40"/>
                  <a:pt x="225" y="40"/>
                  <a:pt x="225" y="40"/>
                </a:cubicBezTo>
                <a:close/>
                <a:moveTo>
                  <a:pt x="35" y="13"/>
                </a:moveTo>
                <a:cubicBezTo>
                  <a:pt x="36" y="12"/>
                  <a:pt x="36" y="11"/>
                  <a:pt x="36" y="11"/>
                </a:cubicBezTo>
                <a:cubicBezTo>
                  <a:pt x="39" y="10"/>
                  <a:pt x="42" y="10"/>
                  <a:pt x="45" y="10"/>
                </a:cubicBezTo>
                <a:cubicBezTo>
                  <a:pt x="49" y="10"/>
                  <a:pt x="52" y="10"/>
                  <a:pt x="55" y="11"/>
                </a:cubicBezTo>
                <a:cubicBezTo>
                  <a:pt x="55" y="11"/>
                  <a:pt x="55" y="12"/>
                  <a:pt x="56" y="13"/>
                </a:cubicBezTo>
                <a:cubicBezTo>
                  <a:pt x="57" y="16"/>
                  <a:pt x="59" y="19"/>
                  <a:pt x="59" y="19"/>
                </a:cubicBezTo>
                <a:cubicBezTo>
                  <a:pt x="59" y="20"/>
                  <a:pt x="59" y="20"/>
                  <a:pt x="59" y="20"/>
                </a:cubicBezTo>
                <a:cubicBezTo>
                  <a:pt x="58" y="20"/>
                  <a:pt x="57" y="20"/>
                  <a:pt x="56" y="21"/>
                </a:cubicBezTo>
                <a:cubicBezTo>
                  <a:pt x="53" y="22"/>
                  <a:pt x="49" y="23"/>
                  <a:pt x="47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24"/>
                  <a:pt x="45" y="24"/>
                  <a:pt x="45" y="24"/>
                </a:cubicBezTo>
                <a:cubicBezTo>
                  <a:pt x="43" y="23"/>
                  <a:pt x="39" y="22"/>
                  <a:pt x="36" y="21"/>
                </a:cubicBezTo>
                <a:cubicBezTo>
                  <a:pt x="34" y="20"/>
                  <a:pt x="33" y="20"/>
                  <a:pt x="33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3" y="19"/>
                  <a:pt x="34" y="16"/>
                  <a:pt x="35" y="13"/>
                </a:cubicBezTo>
                <a:close/>
                <a:moveTo>
                  <a:pt x="37" y="65"/>
                </a:moveTo>
                <a:cubicBezTo>
                  <a:pt x="37" y="64"/>
                  <a:pt x="33" y="51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2" y="49"/>
                  <a:pt x="32" y="49"/>
                  <a:pt x="32" y="49"/>
                </a:cubicBezTo>
                <a:cubicBezTo>
                  <a:pt x="33" y="48"/>
                  <a:pt x="42" y="42"/>
                  <a:pt x="45" y="40"/>
                </a:cubicBezTo>
                <a:cubicBezTo>
                  <a:pt x="45" y="39"/>
                  <a:pt x="46" y="39"/>
                  <a:pt x="46" y="39"/>
                </a:cubicBezTo>
                <a:cubicBezTo>
                  <a:pt x="46" y="39"/>
                  <a:pt x="46" y="39"/>
                  <a:pt x="47" y="40"/>
                </a:cubicBezTo>
                <a:cubicBezTo>
                  <a:pt x="50" y="42"/>
                  <a:pt x="59" y="48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51"/>
                  <a:pt x="54" y="64"/>
                  <a:pt x="54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3" y="65"/>
                  <a:pt x="52" y="65"/>
                  <a:pt x="51" y="65"/>
                </a:cubicBezTo>
                <a:cubicBezTo>
                  <a:pt x="47" y="65"/>
                  <a:pt x="38" y="65"/>
                  <a:pt x="37" y="65"/>
                </a:cubicBezTo>
                <a:close/>
                <a:moveTo>
                  <a:pt x="39" y="66"/>
                </a:moveTo>
                <a:cubicBezTo>
                  <a:pt x="31" y="77"/>
                  <a:pt x="31" y="77"/>
                  <a:pt x="31" y="77"/>
                </a:cubicBezTo>
                <a:cubicBezTo>
                  <a:pt x="30" y="75"/>
                  <a:pt x="30" y="75"/>
                  <a:pt x="30" y="75"/>
                </a:cubicBezTo>
                <a:cubicBezTo>
                  <a:pt x="36" y="66"/>
                  <a:pt x="36" y="66"/>
                  <a:pt x="36" y="66"/>
                </a:cubicBezTo>
                <a:lnTo>
                  <a:pt x="39" y="66"/>
                </a:lnTo>
                <a:close/>
                <a:moveTo>
                  <a:pt x="45" y="38"/>
                </a:moveTo>
                <a:cubicBezTo>
                  <a:pt x="45" y="26"/>
                  <a:pt x="45" y="26"/>
                  <a:pt x="45" y="26"/>
                </a:cubicBezTo>
                <a:cubicBezTo>
                  <a:pt x="46" y="26"/>
                  <a:pt x="46" y="26"/>
                  <a:pt x="46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38"/>
                  <a:pt x="47" y="38"/>
                  <a:pt x="47" y="38"/>
                </a:cubicBezTo>
                <a:cubicBezTo>
                  <a:pt x="46" y="37"/>
                  <a:pt x="46" y="37"/>
                  <a:pt x="46" y="37"/>
                </a:cubicBezTo>
                <a:lnTo>
                  <a:pt x="45" y="38"/>
                </a:lnTo>
                <a:close/>
                <a:moveTo>
                  <a:pt x="58" y="21"/>
                </a:moveTo>
                <a:cubicBezTo>
                  <a:pt x="60" y="20"/>
                  <a:pt x="60" y="20"/>
                  <a:pt x="60" y="20"/>
                </a:cubicBezTo>
                <a:cubicBezTo>
                  <a:pt x="65" y="22"/>
                  <a:pt x="69" y="25"/>
                  <a:pt x="72" y="29"/>
                </a:cubicBezTo>
                <a:cubicBezTo>
                  <a:pt x="72" y="32"/>
                  <a:pt x="72" y="32"/>
                  <a:pt x="72" y="32"/>
                </a:cubicBezTo>
                <a:cubicBezTo>
                  <a:pt x="68" y="27"/>
                  <a:pt x="63" y="24"/>
                  <a:pt x="58" y="21"/>
                </a:cubicBezTo>
                <a:close/>
                <a:moveTo>
                  <a:pt x="55" y="66"/>
                </a:moveTo>
                <a:cubicBezTo>
                  <a:pt x="61" y="75"/>
                  <a:pt x="61" y="75"/>
                  <a:pt x="61" y="75"/>
                </a:cubicBezTo>
                <a:cubicBezTo>
                  <a:pt x="61" y="75"/>
                  <a:pt x="61" y="75"/>
                  <a:pt x="61" y="75"/>
                </a:cubicBezTo>
                <a:cubicBezTo>
                  <a:pt x="60" y="77"/>
                  <a:pt x="60" y="77"/>
                  <a:pt x="60" y="77"/>
                </a:cubicBezTo>
                <a:cubicBezTo>
                  <a:pt x="52" y="66"/>
                  <a:pt x="52" y="66"/>
                  <a:pt x="52" y="66"/>
                </a:cubicBezTo>
                <a:lnTo>
                  <a:pt x="55" y="66"/>
                </a:lnTo>
                <a:close/>
                <a:moveTo>
                  <a:pt x="60" y="51"/>
                </a:moveTo>
                <a:cubicBezTo>
                  <a:pt x="61" y="48"/>
                  <a:pt x="61" y="48"/>
                  <a:pt x="61" y="48"/>
                </a:cubicBezTo>
                <a:cubicBezTo>
                  <a:pt x="71" y="45"/>
                  <a:pt x="71" y="45"/>
                  <a:pt x="71" y="45"/>
                </a:cubicBezTo>
                <a:cubicBezTo>
                  <a:pt x="73" y="47"/>
                  <a:pt x="73" y="47"/>
                  <a:pt x="73" y="47"/>
                </a:cubicBezTo>
                <a:lnTo>
                  <a:pt x="60" y="51"/>
                </a:lnTo>
                <a:close/>
                <a:moveTo>
                  <a:pt x="31" y="20"/>
                </a:moveTo>
                <a:cubicBezTo>
                  <a:pt x="34" y="21"/>
                  <a:pt x="34" y="21"/>
                  <a:pt x="34" y="21"/>
                </a:cubicBezTo>
                <a:cubicBezTo>
                  <a:pt x="28" y="23"/>
                  <a:pt x="23" y="27"/>
                  <a:pt x="19" y="32"/>
                </a:cubicBezTo>
                <a:cubicBezTo>
                  <a:pt x="19" y="29"/>
                  <a:pt x="19" y="29"/>
                  <a:pt x="19" y="29"/>
                </a:cubicBezTo>
                <a:cubicBezTo>
                  <a:pt x="22" y="25"/>
                  <a:pt x="26" y="22"/>
                  <a:pt x="31" y="20"/>
                </a:cubicBezTo>
                <a:close/>
                <a:moveTo>
                  <a:pt x="20" y="45"/>
                </a:moveTo>
                <a:cubicBezTo>
                  <a:pt x="30" y="48"/>
                  <a:pt x="30" y="48"/>
                  <a:pt x="30" y="48"/>
                </a:cubicBezTo>
                <a:cubicBezTo>
                  <a:pt x="31" y="51"/>
                  <a:pt x="31" y="51"/>
                  <a:pt x="31" y="51"/>
                </a:cubicBezTo>
                <a:cubicBezTo>
                  <a:pt x="19" y="47"/>
                  <a:pt x="19" y="47"/>
                  <a:pt x="19" y="47"/>
                </a:cubicBezTo>
                <a:lnTo>
                  <a:pt x="20" y="45"/>
                </a:lnTo>
                <a:close/>
                <a:moveTo>
                  <a:pt x="9" y="56"/>
                </a:moveTo>
                <a:cubicBezTo>
                  <a:pt x="9" y="55"/>
                  <a:pt x="6" y="53"/>
                  <a:pt x="4" y="51"/>
                </a:cubicBezTo>
                <a:cubicBezTo>
                  <a:pt x="4" y="50"/>
                  <a:pt x="3" y="50"/>
                  <a:pt x="2" y="49"/>
                </a:cubicBezTo>
                <a:cubicBezTo>
                  <a:pt x="3" y="43"/>
                  <a:pt x="5" y="37"/>
                  <a:pt x="8" y="32"/>
                </a:cubicBezTo>
                <a:cubicBezTo>
                  <a:pt x="8" y="32"/>
                  <a:pt x="9" y="32"/>
                  <a:pt x="10" y="31"/>
                </a:cubicBezTo>
                <a:cubicBezTo>
                  <a:pt x="13" y="31"/>
                  <a:pt x="17" y="30"/>
                  <a:pt x="18" y="30"/>
                </a:cubicBezTo>
                <a:cubicBezTo>
                  <a:pt x="18" y="30"/>
                  <a:pt x="18" y="30"/>
                  <a:pt x="18" y="30"/>
                </a:cubicBezTo>
                <a:cubicBezTo>
                  <a:pt x="18" y="31"/>
                  <a:pt x="18" y="32"/>
                  <a:pt x="18" y="33"/>
                </a:cubicBezTo>
                <a:cubicBezTo>
                  <a:pt x="18" y="37"/>
                  <a:pt x="19" y="43"/>
                  <a:pt x="19" y="44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8" y="45"/>
                  <a:pt x="17" y="46"/>
                </a:cubicBezTo>
                <a:cubicBezTo>
                  <a:pt x="16" y="48"/>
                  <a:pt x="13" y="51"/>
                  <a:pt x="11" y="54"/>
                </a:cubicBezTo>
                <a:cubicBezTo>
                  <a:pt x="11" y="55"/>
                  <a:pt x="10" y="56"/>
                  <a:pt x="10" y="56"/>
                </a:cubicBezTo>
                <a:lnTo>
                  <a:pt x="9" y="56"/>
                </a:lnTo>
                <a:close/>
                <a:moveTo>
                  <a:pt x="10" y="58"/>
                </a:moveTo>
                <a:cubicBezTo>
                  <a:pt x="10" y="58"/>
                  <a:pt x="10" y="58"/>
                  <a:pt x="10" y="58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62"/>
                  <a:pt x="14" y="67"/>
                  <a:pt x="17" y="72"/>
                </a:cubicBezTo>
                <a:cubicBezTo>
                  <a:pt x="14" y="71"/>
                  <a:pt x="14" y="71"/>
                  <a:pt x="14" y="71"/>
                </a:cubicBezTo>
                <a:cubicBezTo>
                  <a:pt x="12" y="67"/>
                  <a:pt x="10" y="63"/>
                  <a:pt x="10" y="58"/>
                </a:cubicBezTo>
                <a:close/>
                <a:moveTo>
                  <a:pt x="31" y="92"/>
                </a:moveTo>
                <a:cubicBezTo>
                  <a:pt x="30" y="92"/>
                  <a:pt x="29" y="93"/>
                  <a:pt x="29" y="93"/>
                </a:cubicBezTo>
                <a:cubicBezTo>
                  <a:pt x="23" y="91"/>
                  <a:pt x="18" y="87"/>
                  <a:pt x="14" y="83"/>
                </a:cubicBezTo>
                <a:cubicBezTo>
                  <a:pt x="14" y="82"/>
                  <a:pt x="14" y="81"/>
                  <a:pt x="14" y="80"/>
                </a:cubicBezTo>
                <a:cubicBezTo>
                  <a:pt x="15" y="78"/>
                  <a:pt x="15" y="74"/>
                  <a:pt x="15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6" y="73"/>
                  <a:pt x="17" y="73"/>
                  <a:pt x="18" y="73"/>
                </a:cubicBezTo>
                <a:cubicBezTo>
                  <a:pt x="22" y="74"/>
                  <a:pt x="28" y="76"/>
                  <a:pt x="29" y="76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7"/>
                  <a:pt x="30" y="77"/>
                  <a:pt x="30" y="78"/>
                </a:cubicBezTo>
                <a:cubicBezTo>
                  <a:pt x="32" y="80"/>
                  <a:pt x="34" y="83"/>
                  <a:pt x="35" y="86"/>
                </a:cubicBezTo>
                <a:cubicBezTo>
                  <a:pt x="36" y="87"/>
                  <a:pt x="37" y="88"/>
                  <a:pt x="37" y="88"/>
                </a:cubicBezTo>
                <a:cubicBezTo>
                  <a:pt x="37" y="89"/>
                  <a:pt x="37" y="89"/>
                  <a:pt x="37" y="89"/>
                </a:cubicBezTo>
                <a:cubicBezTo>
                  <a:pt x="37" y="89"/>
                  <a:pt x="34" y="91"/>
                  <a:pt x="31" y="92"/>
                </a:cubicBezTo>
                <a:close/>
                <a:moveTo>
                  <a:pt x="45" y="89"/>
                </a:moveTo>
                <a:cubicBezTo>
                  <a:pt x="43" y="89"/>
                  <a:pt x="41" y="89"/>
                  <a:pt x="39" y="89"/>
                </a:cubicBezTo>
                <a:cubicBezTo>
                  <a:pt x="37" y="86"/>
                  <a:pt x="37" y="86"/>
                  <a:pt x="37" y="86"/>
                </a:cubicBezTo>
                <a:cubicBezTo>
                  <a:pt x="40" y="87"/>
                  <a:pt x="43" y="87"/>
                  <a:pt x="45" y="87"/>
                </a:cubicBezTo>
                <a:cubicBezTo>
                  <a:pt x="49" y="87"/>
                  <a:pt x="51" y="87"/>
                  <a:pt x="54" y="86"/>
                </a:cubicBezTo>
                <a:cubicBezTo>
                  <a:pt x="53" y="89"/>
                  <a:pt x="53" y="89"/>
                  <a:pt x="53" y="89"/>
                </a:cubicBezTo>
                <a:cubicBezTo>
                  <a:pt x="50" y="89"/>
                  <a:pt x="48" y="89"/>
                  <a:pt x="45" y="89"/>
                </a:cubicBezTo>
                <a:close/>
                <a:moveTo>
                  <a:pt x="63" y="93"/>
                </a:moveTo>
                <a:cubicBezTo>
                  <a:pt x="62" y="93"/>
                  <a:pt x="61" y="92"/>
                  <a:pt x="60" y="92"/>
                </a:cubicBezTo>
                <a:cubicBezTo>
                  <a:pt x="58" y="91"/>
                  <a:pt x="55" y="89"/>
                  <a:pt x="54" y="89"/>
                </a:cubicBezTo>
                <a:cubicBezTo>
                  <a:pt x="55" y="88"/>
                  <a:pt x="55" y="88"/>
                  <a:pt x="55" y="88"/>
                </a:cubicBezTo>
                <a:cubicBezTo>
                  <a:pt x="55" y="88"/>
                  <a:pt x="56" y="87"/>
                  <a:pt x="56" y="86"/>
                </a:cubicBezTo>
                <a:cubicBezTo>
                  <a:pt x="58" y="82"/>
                  <a:pt x="62" y="77"/>
                  <a:pt x="62" y="77"/>
                </a:cubicBezTo>
                <a:cubicBezTo>
                  <a:pt x="62" y="76"/>
                  <a:pt x="69" y="75"/>
                  <a:pt x="73" y="74"/>
                </a:cubicBezTo>
                <a:cubicBezTo>
                  <a:pt x="74" y="73"/>
                  <a:pt x="75" y="73"/>
                  <a:pt x="76" y="73"/>
                </a:cubicBezTo>
                <a:cubicBezTo>
                  <a:pt x="76" y="73"/>
                  <a:pt x="76" y="73"/>
                  <a:pt x="76" y="73"/>
                </a:cubicBezTo>
                <a:cubicBezTo>
                  <a:pt x="76" y="73"/>
                  <a:pt x="77" y="77"/>
                  <a:pt x="77" y="80"/>
                </a:cubicBezTo>
                <a:cubicBezTo>
                  <a:pt x="77" y="81"/>
                  <a:pt x="78" y="81"/>
                  <a:pt x="78" y="82"/>
                </a:cubicBezTo>
                <a:cubicBezTo>
                  <a:pt x="74" y="87"/>
                  <a:pt x="68" y="91"/>
                  <a:pt x="63" y="93"/>
                </a:cubicBezTo>
                <a:close/>
                <a:moveTo>
                  <a:pt x="77" y="71"/>
                </a:moveTo>
                <a:cubicBezTo>
                  <a:pt x="74" y="72"/>
                  <a:pt x="74" y="72"/>
                  <a:pt x="74" y="72"/>
                </a:cubicBezTo>
                <a:cubicBezTo>
                  <a:pt x="77" y="67"/>
                  <a:pt x="79" y="61"/>
                  <a:pt x="79" y="55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62"/>
                  <a:pt x="79" y="67"/>
                  <a:pt x="77" y="71"/>
                </a:cubicBezTo>
                <a:close/>
                <a:moveTo>
                  <a:pt x="82" y="56"/>
                </a:moveTo>
                <a:cubicBezTo>
                  <a:pt x="82" y="56"/>
                  <a:pt x="82" y="56"/>
                  <a:pt x="82" y="56"/>
                </a:cubicBezTo>
                <a:cubicBezTo>
                  <a:pt x="81" y="55"/>
                  <a:pt x="80" y="54"/>
                  <a:pt x="80" y="53"/>
                </a:cubicBezTo>
                <a:cubicBezTo>
                  <a:pt x="78" y="51"/>
                  <a:pt x="75" y="48"/>
                  <a:pt x="74" y="46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3"/>
                  <a:pt x="73" y="38"/>
                  <a:pt x="74" y="34"/>
                </a:cubicBezTo>
                <a:cubicBezTo>
                  <a:pt x="74" y="32"/>
                  <a:pt x="74" y="31"/>
                  <a:pt x="74" y="31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8" y="31"/>
                  <a:pt x="81" y="31"/>
                </a:cubicBezTo>
                <a:cubicBezTo>
                  <a:pt x="82" y="32"/>
                  <a:pt x="82" y="32"/>
                  <a:pt x="83" y="32"/>
                </a:cubicBezTo>
                <a:cubicBezTo>
                  <a:pt x="86" y="37"/>
                  <a:pt x="88" y="43"/>
                  <a:pt x="89" y="49"/>
                </a:cubicBezTo>
                <a:cubicBezTo>
                  <a:pt x="88" y="50"/>
                  <a:pt x="87" y="51"/>
                  <a:pt x="87" y="51"/>
                </a:cubicBezTo>
                <a:cubicBezTo>
                  <a:pt x="85" y="53"/>
                  <a:pt x="82" y="56"/>
                  <a:pt x="82" y="56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44" name="组合 506出自【趣你的PPT】(微信:qunideppt)：最优质的PPT资源库"/>
          <p:cNvGrpSpPr>
            <a:grpSpLocks/>
          </p:cNvGrpSpPr>
          <p:nvPr/>
        </p:nvGrpSpPr>
        <p:grpSpPr bwMode="auto">
          <a:xfrm>
            <a:off x="11020425" y="2624138"/>
            <a:ext cx="298450" cy="330200"/>
            <a:chOff x="10520254" y="2596699"/>
            <a:chExt cx="269571" cy="298752"/>
          </a:xfrm>
        </p:grpSpPr>
        <p:sp>
          <p:nvSpPr>
            <p:cNvPr id="411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20254" y="2596699"/>
              <a:ext cx="269571" cy="298752"/>
            </a:xfrm>
            <a:custGeom>
              <a:avLst/>
              <a:gdLst>
                <a:gd name="T0" fmla="*/ 429590976 w 164"/>
                <a:gd name="T1" fmla="*/ 204783006 h 182"/>
                <a:gd name="T2" fmla="*/ 443100756 w 164"/>
                <a:gd name="T3" fmla="*/ 204783006 h 182"/>
                <a:gd name="T4" fmla="*/ 337729726 w 164"/>
                <a:gd name="T5" fmla="*/ 59279291 h 182"/>
                <a:gd name="T6" fmla="*/ 286394532 w 164"/>
                <a:gd name="T7" fmla="*/ 91613450 h 182"/>
                <a:gd name="T8" fmla="*/ 264779540 w 164"/>
                <a:gd name="T9" fmla="*/ 150892741 h 182"/>
                <a:gd name="T10" fmla="*/ 259376614 w 164"/>
                <a:gd name="T11" fmla="*/ 115863248 h 182"/>
                <a:gd name="T12" fmla="*/ 275587036 w 164"/>
                <a:gd name="T13" fmla="*/ 80835397 h 182"/>
                <a:gd name="T14" fmla="*/ 305307238 w 164"/>
                <a:gd name="T15" fmla="*/ 61972984 h 182"/>
                <a:gd name="T16" fmla="*/ 335027441 w 164"/>
                <a:gd name="T17" fmla="*/ 56583957 h 182"/>
                <a:gd name="T18" fmla="*/ 221551200 w 164"/>
                <a:gd name="T19" fmla="*/ 0 h 182"/>
                <a:gd name="T20" fmla="*/ 105371030 w 164"/>
                <a:gd name="T21" fmla="*/ 56583957 h 182"/>
                <a:gd name="T22" fmla="*/ 0 w 164"/>
                <a:gd name="T23" fmla="*/ 199393979 h 182"/>
                <a:gd name="T24" fmla="*/ 18912707 w 164"/>
                <a:gd name="T25" fmla="*/ 199393979 h 182"/>
                <a:gd name="T26" fmla="*/ 5402926 w 164"/>
                <a:gd name="T27" fmla="*/ 250588910 h 182"/>
                <a:gd name="T28" fmla="*/ 5402926 w 164"/>
                <a:gd name="T29" fmla="*/ 274838708 h 182"/>
                <a:gd name="T30" fmla="*/ 221551200 w 164"/>
                <a:gd name="T31" fmla="*/ 490399767 h 182"/>
                <a:gd name="T32" fmla="*/ 440398471 w 164"/>
                <a:gd name="T33" fmla="*/ 274838708 h 182"/>
                <a:gd name="T34" fmla="*/ 440398471 w 164"/>
                <a:gd name="T35" fmla="*/ 250588910 h 182"/>
                <a:gd name="T36" fmla="*/ 429590976 w 164"/>
                <a:gd name="T37" fmla="*/ 204783006 h 182"/>
                <a:gd name="T38" fmla="*/ 140495803 w 164"/>
                <a:gd name="T39" fmla="*/ 61972984 h 182"/>
                <a:gd name="T40" fmla="*/ 172916647 w 164"/>
                <a:gd name="T41" fmla="*/ 80835397 h 182"/>
                <a:gd name="T42" fmla="*/ 189128712 w 164"/>
                <a:gd name="T43" fmla="*/ 115863248 h 182"/>
                <a:gd name="T44" fmla="*/ 183724143 w 164"/>
                <a:gd name="T45" fmla="*/ 150892741 h 182"/>
                <a:gd name="T46" fmla="*/ 162110795 w 164"/>
                <a:gd name="T47" fmla="*/ 91613450 h 182"/>
                <a:gd name="T48" fmla="*/ 105371030 w 164"/>
                <a:gd name="T49" fmla="*/ 59279291 h 182"/>
                <a:gd name="T50" fmla="*/ 140495803 w 164"/>
                <a:gd name="T51" fmla="*/ 61972984 h 182"/>
                <a:gd name="T52" fmla="*/ 216146630 w 164"/>
                <a:gd name="T53" fmla="*/ 455371915 h 182"/>
                <a:gd name="T54" fmla="*/ 45930625 w 164"/>
                <a:gd name="T55" fmla="*/ 277534042 h 182"/>
                <a:gd name="T56" fmla="*/ 48632910 w 164"/>
                <a:gd name="T57" fmla="*/ 253282602 h 182"/>
                <a:gd name="T58" fmla="*/ 110775600 w 164"/>
                <a:gd name="T59" fmla="*/ 280227735 h 182"/>
                <a:gd name="T60" fmla="*/ 175618932 w 164"/>
                <a:gd name="T61" fmla="*/ 280227735 h 182"/>
                <a:gd name="T62" fmla="*/ 197233923 w 164"/>
                <a:gd name="T63" fmla="*/ 231728138 h 182"/>
                <a:gd name="T64" fmla="*/ 178321217 w 164"/>
                <a:gd name="T65" fmla="*/ 194004953 h 182"/>
                <a:gd name="T66" fmla="*/ 256674329 w 164"/>
                <a:gd name="T67" fmla="*/ 194004953 h 182"/>
                <a:gd name="T68" fmla="*/ 237761622 w 164"/>
                <a:gd name="T69" fmla="*/ 231728138 h 182"/>
                <a:gd name="T70" fmla="*/ 259376614 w 164"/>
                <a:gd name="T71" fmla="*/ 280227735 h 182"/>
                <a:gd name="T72" fmla="*/ 324219945 w 164"/>
                <a:gd name="T73" fmla="*/ 280227735 h 182"/>
                <a:gd name="T74" fmla="*/ 391765562 w 164"/>
                <a:gd name="T75" fmla="*/ 242506191 h 182"/>
                <a:gd name="T76" fmla="*/ 399870773 w 164"/>
                <a:gd name="T77" fmla="*/ 291005787 h 182"/>
                <a:gd name="T78" fmla="*/ 216146630 w 164"/>
                <a:gd name="T79" fmla="*/ 455371915 h 1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64" h="182">
                  <a:moveTo>
                    <a:pt x="159" y="76"/>
                  </a:moveTo>
                  <a:cubicBezTo>
                    <a:pt x="164" y="76"/>
                    <a:pt x="164" y="76"/>
                    <a:pt x="164" y="76"/>
                  </a:cubicBezTo>
                  <a:cubicBezTo>
                    <a:pt x="159" y="54"/>
                    <a:pt x="144" y="34"/>
                    <a:pt x="125" y="22"/>
                  </a:cubicBezTo>
                  <a:cubicBezTo>
                    <a:pt x="118" y="25"/>
                    <a:pt x="111" y="29"/>
                    <a:pt x="106" y="34"/>
                  </a:cubicBezTo>
                  <a:cubicBezTo>
                    <a:pt x="100" y="40"/>
                    <a:pt x="98" y="48"/>
                    <a:pt x="98" y="56"/>
                  </a:cubicBezTo>
                  <a:cubicBezTo>
                    <a:pt x="96" y="52"/>
                    <a:pt x="95" y="48"/>
                    <a:pt x="96" y="43"/>
                  </a:cubicBezTo>
                  <a:cubicBezTo>
                    <a:pt x="96" y="38"/>
                    <a:pt x="98" y="34"/>
                    <a:pt x="102" y="30"/>
                  </a:cubicBezTo>
                  <a:cubicBezTo>
                    <a:pt x="105" y="27"/>
                    <a:pt x="109" y="24"/>
                    <a:pt x="113" y="23"/>
                  </a:cubicBezTo>
                  <a:cubicBezTo>
                    <a:pt x="117" y="22"/>
                    <a:pt x="120" y="21"/>
                    <a:pt x="124" y="21"/>
                  </a:cubicBezTo>
                  <a:cubicBezTo>
                    <a:pt x="112" y="14"/>
                    <a:pt x="98" y="0"/>
                    <a:pt x="82" y="0"/>
                  </a:cubicBezTo>
                  <a:cubicBezTo>
                    <a:pt x="66" y="0"/>
                    <a:pt x="52" y="14"/>
                    <a:pt x="39" y="21"/>
                  </a:cubicBezTo>
                  <a:cubicBezTo>
                    <a:pt x="20" y="33"/>
                    <a:pt x="6" y="52"/>
                    <a:pt x="0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4" y="80"/>
                    <a:pt x="3" y="87"/>
                    <a:pt x="2" y="93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2" y="146"/>
                    <a:pt x="38" y="182"/>
                    <a:pt x="82" y="182"/>
                  </a:cubicBezTo>
                  <a:cubicBezTo>
                    <a:pt x="127" y="182"/>
                    <a:pt x="163" y="146"/>
                    <a:pt x="163" y="102"/>
                  </a:cubicBezTo>
                  <a:cubicBezTo>
                    <a:pt x="163" y="93"/>
                    <a:pt x="163" y="93"/>
                    <a:pt x="163" y="93"/>
                  </a:cubicBezTo>
                  <a:cubicBezTo>
                    <a:pt x="162" y="87"/>
                    <a:pt x="161" y="82"/>
                    <a:pt x="159" y="76"/>
                  </a:cubicBezTo>
                  <a:close/>
                  <a:moveTo>
                    <a:pt x="52" y="23"/>
                  </a:moveTo>
                  <a:cubicBezTo>
                    <a:pt x="56" y="24"/>
                    <a:pt x="60" y="27"/>
                    <a:pt x="64" y="30"/>
                  </a:cubicBezTo>
                  <a:cubicBezTo>
                    <a:pt x="67" y="34"/>
                    <a:pt x="69" y="38"/>
                    <a:pt x="70" y="43"/>
                  </a:cubicBezTo>
                  <a:cubicBezTo>
                    <a:pt x="70" y="48"/>
                    <a:pt x="70" y="52"/>
                    <a:pt x="68" y="56"/>
                  </a:cubicBezTo>
                  <a:cubicBezTo>
                    <a:pt x="67" y="48"/>
                    <a:pt x="65" y="40"/>
                    <a:pt x="60" y="34"/>
                  </a:cubicBezTo>
                  <a:cubicBezTo>
                    <a:pt x="54" y="28"/>
                    <a:pt x="47" y="25"/>
                    <a:pt x="39" y="22"/>
                  </a:cubicBezTo>
                  <a:cubicBezTo>
                    <a:pt x="43" y="21"/>
                    <a:pt x="48" y="22"/>
                    <a:pt x="52" y="23"/>
                  </a:cubicBezTo>
                  <a:close/>
                  <a:moveTo>
                    <a:pt x="80" y="169"/>
                  </a:moveTo>
                  <a:cubicBezTo>
                    <a:pt x="44" y="167"/>
                    <a:pt x="16" y="138"/>
                    <a:pt x="17" y="103"/>
                  </a:cubicBezTo>
                  <a:cubicBezTo>
                    <a:pt x="17" y="100"/>
                    <a:pt x="18" y="97"/>
                    <a:pt x="18" y="94"/>
                  </a:cubicBezTo>
                  <a:cubicBezTo>
                    <a:pt x="24" y="100"/>
                    <a:pt x="34" y="104"/>
                    <a:pt x="41" y="104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75" y="104"/>
                    <a:pt x="73" y="96"/>
                    <a:pt x="73" y="86"/>
                  </a:cubicBezTo>
                  <a:cubicBezTo>
                    <a:pt x="73" y="80"/>
                    <a:pt x="70" y="75"/>
                    <a:pt x="66" y="72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91" y="75"/>
                    <a:pt x="88" y="80"/>
                    <a:pt x="88" y="86"/>
                  </a:cubicBezTo>
                  <a:cubicBezTo>
                    <a:pt x="88" y="96"/>
                    <a:pt x="87" y="104"/>
                    <a:pt x="96" y="104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8" y="104"/>
                    <a:pt x="142" y="98"/>
                    <a:pt x="145" y="90"/>
                  </a:cubicBezTo>
                  <a:cubicBezTo>
                    <a:pt x="147" y="96"/>
                    <a:pt x="148" y="102"/>
                    <a:pt x="148" y="108"/>
                  </a:cubicBezTo>
                  <a:cubicBezTo>
                    <a:pt x="146" y="143"/>
                    <a:pt x="116" y="170"/>
                    <a:pt x="80" y="16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23823" y="2631437"/>
              <a:ext cx="3474" cy="1390"/>
            </a:xfrm>
            <a:custGeom>
              <a:avLst/>
              <a:gdLst>
                <a:gd name="T0" fmla="*/ 6034338 w 2"/>
                <a:gd name="T1" fmla="*/ 1932100 h 1"/>
                <a:gd name="T2" fmla="*/ 0 w 2"/>
                <a:gd name="T3" fmla="*/ 0 h 1"/>
                <a:gd name="T4" fmla="*/ 3017169 w 2"/>
                <a:gd name="T5" fmla="*/ 1932100 h 1"/>
                <a:gd name="T6" fmla="*/ 6034338 w 2"/>
                <a:gd name="T7" fmla="*/ 193210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30722" y="2809994"/>
              <a:ext cx="60445" cy="22927"/>
            </a:xfrm>
            <a:custGeom>
              <a:avLst/>
              <a:gdLst>
                <a:gd name="T0" fmla="*/ 13343642 w 37"/>
                <a:gd name="T1" fmla="*/ 8045739 h 14"/>
                <a:gd name="T2" fmla="*/ 5337130 w 37"/>
                <a:gd name="T3" fmla="*/ 0 h 14"/>
                <a:gd name="T4" fmla="*/ 0 w 37"/>
                <a:gd name="T5" fmla="*/ 10728198 h 14"/>
                <a:gd name="T6" fmla="*/ 5337130 w 37"/>
                <a:gd name="T7" fmla="*/ 16091479 h 14"/>
                <a:gd name="T8" fmla="*/ 48039072 w 37"/>
                <a:gd name="T9" fmla="*/ 34863779 h 14"/>
                <a:gd name="T10" fmla="*/ 98745893 w 37"/>
                <a:gd name="T11" fmla="*/ 10728198 h 14"/>
                <a:gd name="T12" fmla="*/ 90739381 w 37"/>
                <a:gd name="T13" fmla="*/ 2682459 h 14"/>
                <a:gd name="T14" fmla="*/ 13343642 w 37"/>
                <a:gd name="T15" fmla="*/ 8045739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" h="14">
                  <a:moveTo>
                    <a:pt x="5" y="3"/>
                  </a:moveTo>
                  <a:cubicBezTo>
                    <a:pt x="4" y="2"/>
                    <a:pt x="3" y="1"/>
                    <a:pt x="2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6" y="9"/>
                    <a:pt x="11" y="13"/>
                    <a:pt x="18" y="13"/>
                  </a:cubicBezTo>
                  <a:cubicBezTo>
                    <a:pt x="23" y="13"/>
                    <a:pt x="30" y="11"/>
                    <a:pt x="37" y="4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0" y="14"/>
                    <a:pt x="11" y="7"/>
                    <a:pt x="5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45" name="组合 484出自【趣你的PPT】(微信:qunideppt)：最优质的PPT资源库"/>
          <p:cNvGrpSpPr>
            <a:grpSpLocks/>
          </p:cNvGrpSpPr>
          <p:nvPr/>
        </p:nvGrpSpPr>
        <p:grpSpPr bwMode="auto">
          <a:xfrm>
            <a:off x="8281988" y="5383213"/>
            <a:ext cx="274637" cy="328612"/>
            <a:chOff x="8050476" y="5084908"/>
            <a:chExt cx="248033" cy="297363"/>
          </a:xfrm>
        </p:grpSpPr>
        <p:sp>
          <p:nvSpPr>
            <p:cNvPr id="41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0476" y="5141879"/>
              <a:ext cx="121585" cy="240392"/>
            </a:xfrm>
            <a:custGeom>
              <a:avLst/>
              <a:gdLst>
                <a:gd name="T0" fmla="*/ 194370053 w 74"/>
                <a:gd name="T1" fmla="*/ 173505396 h 146"/>
                <a:gd name="T2" fmla="*/ 199769084 w 74"/>
                <a:gd name="T3" fmla="*/ 165373231 h 146"/>
                <a:gd name="T4" fmla="*/ 75588080 w 74"/>
                <a:gd name="T5" fmla="*/ 29821780 h 146"/>
                <a:gd name="T6" fmla="*/ 78287596 w 74"/>
                <a:gd name="T7" fmla="*/ 0 h 146"/>
                <a:gd name="T8" fmla="*/ 0 w 74"/>
                <a:gd name="T9" fmla="*/ 127417639 h 146"/>
                <a:gd name="T10" fmla="*/ 0 w 74"/>
                <a:gd name="T11" fmla="*/ 254836925 h 146"/>
                <a:gd name="T12" fmla="*/ 140378098 w 74"/>
                <a:gd name="T13" fmla="*/ 395810368 h 146"/>
                <a:gd name="T14" fmla="*/ 194370053 w 74"/>
                <a:gd name="T15" fmla="*/ 395810368 h 146"/>
                <a:gd name="T16" fmla="*/ 194370053 w 74"/>
                <a:gd name="T17" fmla="*/ 390388375 h 146"/>
                <a:gd name="T18" fmla="*/ 194370053 w 74"/>
                <a:gd name="T19" fmla="*/ 173505396 h 14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4" h="146">
                  <a:moveTo>
                    <a:pt x="72" y="64"/>
                  </a:moveTo>
                  <a:cubicBezTo>
                    <a:pt x="72" y="63"/>
                    <a:pt x="72" y="62"/>
                    <a:pt x="74" y="61"/>
                  </a:cubicBezTo>
                  <a:cubicBezTo>
                    <a:pt x="48" y="59"/>
                    <a:pt x="28" y="37"/>
                    <a:pt x="28" y="11"/>
                  </a:cubicBezTo>
                  <a:cubicBezTo>
                    <a:pt x="28" y="7"/>
                    <a:pt x="28" y="4"/>
                    <a:pt x="29" y="0"/>
                  </a:cubicBezTo>
                  <a:cubicBezTo>
                    <a:pt x="12" y="8"/>
                    <a:pt x="0" y="26"/>
                    <a:pt x="0" y="47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23"/>
                    <a:pt x="23" y="146"/>
                    <a:pt x="5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5"/>
                    <a:pt x="72" y="145"/>
                    <a:pt x="72" y="144"/>
                  </a:cubicBezTo>
                  <a:lnTo>
                    <a:pt x="72" y="6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76924" y="5147438"/>
              <a:ext cx="121585" cy="234833"/>
            </a:xfrm>
            <a:custGeom>
              <a:avLst/>
              <a:gdLst>
                <a:gd name="T0" fmla="*/ 137678582 w 74"/>
                <a:gd name="T1" fmla="*/ 0 h 143"/>
                <a:gd name="T2" fmla="*/ 137678582 w 74"/>
                <a:gd name="T3" fmla="*/ 21575077 h 143"/>
                <a:gd name="T4" fmla="*/ 2699516 w 74"/>
                <a:gd name="T5" fmla="*/ 156413558 h 143"/>
                <a:gd name="T6" fmla="*/ 0 w 74"/>
                <a:gd name="T7" fmla="*/ 156413558 h 143"/>
                <a:gd name="T8" fmla="*/ 5399031 w 74"/>
                <a:gd name="T9" fmla="*/ 164504622 h 143"/>
                <a:gd name="T10" fmla="*/ 5399031 w 74"/>
                <a:gd name="T11" fmla="*/ 380247177 h 143"/>
                <a:gd name="T12" fmla="*/ 2699516 w 74"/>
                <a:gd name="T13" fmla="*/ 385640125 h 143"/>
                <a:gd name="T14" fmla="*/ 59390986 w 74"/>
                <a:gd name="T15" fmla="*/ 385640125 h 143"/>
                <a:gd name="T16" fmla="*/ 199769084 w 74"/>
                <a:gd name="T17" fmla="*/ 245407054 h 143"/>
                <a:gd name="T18" fmla="*/ 199769084 w 74"/>
                <a:gd name="T19" fmla="*/ 118657995 h 143"/>
                <a:gd name="T20" fmla="*/ 137678582 w 74"/>
                <a:gd name="T21" fmla="*/ 0 h 1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4" h="143">
                  <a:moveTo>
                    <a:pt x="51" y="0"/>
                  </a:moveTo>
                  <a:cubicBezTo>
                    <a:pt x="51" y="3"/>
                    <a:pt x="51" y="5"/>
                    <a:pt x="51" y="8"/>
                  </a:cubicBezTo>
                  <a:cubicBezTo>
                    <a:pt x="51" y="36"/>
                    <a:pt x="29" y="58"/>
                    <a:pt x="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9"/>
                    <a:pt x="2" y="60"/>
                    <a:pt x="2" y="6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2"/>
                    <a:pt x="2" y="142"/>
                    <a:pt x="1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51" y="143"/>
                    <a:pt x="74" y="120"/>
                    <a:pt x="74" y="91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25"/>
                    <a:pt x="65" y="10"/>
                    <a:pt x="51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06753" y="5084908"/>
              <a:ext cx="144513" cy="142428"/>
            </a:xfrm>
            <a:custGeom>
              <a:avLst/>
              <a:gdLst>
                <a:gd name="T0" fmla="*/ 118659953 w 88"/>
                <a:gd name="T1" fmla="*/ 233169370 h 87"/>
                <a:gd name="T2" fmla="*/ 237318263 w 88"/>
                <a:gd name="T3" fmla="*/ 117925473 h 87"/>
                <a:gd name="T4" fmla="*/ 118659953 w 88"/>
                <a:gd name="T5" fmla="*/ 0 h 87"/>
                <a:gd name="T6" fmla="*/ 0 w 88"/>
                <a:gd name="T7" fmla="*/ 117925473 h 87"/>
                <a:gd name="T8" fmla="*/ 118659953 w 88"/>
                <a:gd name="T9" fmla="*/ 233169370 h 87"/>
                <a:gd name="T10" fmla="*/ 37755663 w 88"/>
                <a:gd name="T11" fmla="*/ 112563959 h 87"/>
                <a:gd name="T12" fmla="*/ 18877011 w 88"/>
                <a:gd name="T13" fmla="*/ 112563959 h 87"/>
                <a:gd name="T14" fmla="*/ 113265348 w 88"/>
                <a:gd name="T15" fmla="*/ 18761206 h 87"/>
                <a:gd name="T16" fmla="*/ 113265348 w 88"/>
                <a:gd name="T17" fmla="*/ 18761206 h 87"/>
                <a:gd name="T18" fmla="*/ 113265348 w 88"/>
                <a:gd name="T19" fmla="*/ 37520774 h 87"/>
                <a:gd name="T20" fmla="*/ 118659953 w 88"/>
                <a:gd name="T21" fmla="*/ 42882288 h 87"/>
                <a:gd name="T22" fmla="*/ 124052915 w 88"/>
                <a:gd name="T23" fmla="*/ 37520774 h 87"/>
                <a:gd name="T24" fmla="*/ 124052915 w 88"/>
                <a:gd name="T25" fmla="*/ 18761206 h 87"/>
                <a:gd name="T26" fmla="*/ 124052915 w 88"/>
                <a:gd name="T27" fmla="*/ 18761206 h 87"/>
                <a:gd name="T28" fmla="*/ 215743129 w 88"/>
                <a:gd name="T29" fmla="*/ 112563959 h 87"/>
                <a:gd name="T30" fmla="*/ 199562600 w 88"/>
                <a:gd name="T31" fmla="*/ 112563959 h 87"/>
                <a:gd name="T32" fmla="*/ 194169637 w 88"/>
                <a:gd name="T33" fmla="*/ 117925473 h 87"/>
                <a:gd name="T34" fmla="*/ 199562600 w 88"/>
                <a:gd name="T35" fmla="*/ 120605411 h 87"/>
                <a:gd name="T36" fmla="*/ 215743129 w 88"/>
                <a:gd name="T37" fmla="*/ 120605411 h 87"/>
                <a:gd name="T38" fmla="*/ 124052915 w 88"/>
                <a:gd name="T39" fmla="*/ 214408164 h 87"/>
                <a:gd name="T40" fmla="*/ 124052915 w 88"/>
                <a:gd name="T41" fmla="*/ 198328534 h 87"/>
                <a:gd name="T42" fmla="*/ 118659953 w 88"/>
                <a:gd name="T43" fmla="*/ 192967021 h 87"/>
                <a:gd name="T44" fmla="*/ 113265348 w 88"/>
                <a:gd name="T45" fmla="*/ 198328534 h 87"/>
                <a:gd name="T46" fmla="*/ 113265348 w 88"/>
                <a:gd name="T47" fmla="*/ 214408164 h 87"/>
                <a:gd name="T48" fmla="*/ 18877011 w 88"/>
                <a:gd name="T49" fmla="*/ 120605411 h 87"/>
                <a:gd name="T50" fmla="*/ 37755663 w 88"/>
                <a:gd name="T51" fmla="*/ 120605411 h 87"/>
                <a:gd name="T52" fmla="*/ 43148626 w 88"/>
                <a:gd name="T53" fmla="*/ 117925473 h 87"/>
                <a:gd name="T54" fmla="*/ 37755663 w 88"/>
                <a:gd name="T55" fmla="*/ 112563959 h 8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8" h="87">
                  <a:moveTo>
                    <a:pt x="44" y="87"/>
                  </a:moveTo>
                  <a:cubicBezTo>
                    <a:pt x="68" y="87"/>
                    <a:pt x="88" y="68"/>
                    <a:pt x="88" y="44"/>
                  </a:cubicBezTo>
                  <a:cubicBezTo>
                    <a:pt x="88" y="19"/>
                    <a:pt x="68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68"/>
                    <a:pt x="20" y="87"/>
                    <a:pt x="44" y="87"/>
                  </a:cubicBezTo>
                  <a:close/>
                  <a:moveTo>
                    <a:pt x="14" y="42"/>
                  </a:moveTo>
                  <a:cubicBezTo>
                    <a:pt x="7" y="42"/>
                    <a:pt x="7" y="42"/>
                    <a:pt x="7" y="42"/>
                  </a:cubicBezTo>
                  <a:cubicBezTo>
                    <a:pt x="8" y="23"/>
                    <a:pt x="23" y="8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5"/>
                    <a:pt x="43" y="16"/>
                    <a:pt x="44" y="16"/>
                  </a:cubicBezTo>
                  <a:cubicBezTo>
                    <a:pt x="45" y="16"/>
                    <a:pt x="46" y="15"/>
                    <a:pt x="46" y="1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65" y="8"/>
                    <a:pt x="80" y="23"/>
                    <a:pt x="80" y="42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3" y="42"/>
                    <a:pt x="72" y="43"/>
                    <a:pt x="72" y="44"/>
                  </a:cubicBezTo>
                  <a:cubicBezTo>
                    <a:pt x="72" y="45"/>
                    <a:pt x="73" y="45"/>
                    <a:pt x="74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0" y="64"/>
                    <a:pt x="65" y="79"/>
                    <a:pt x="46" y="80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2"/>
                    <a:pt x="45" y="72"/>
                    <a:pt x="44" y="72"/>
                  </a:cubicBezTo>
                  <a:cubicBezTo>
                    <a:pt x="43" y="72"/>
                    <a:pt x="42" y="72"/>
                    <a:pt x="42" y="74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23" y="79"/>
                    <a:pt x="8" y="64"/>
                    <a:pt x="7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5"/>
                    <a:pt x="16" y="45"/>
                    <a:pt x="16" y="44"/>
                  </a:cubicBezTo>
                  <a:cubicBezTo>
                    <a:pt x="16" y="43"/>
                    <a:pt x="15" y="42"/>
                    <a:pt x="14" y="4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72061" y="5150217"/>
              <a:ext cx="39602" cy="36129"/>
            </a:xfrm>
            <a:custGeom>
              <a:avLst/>
              <a:gdLst>
                <a:gd name="T0" fmla="*/ 10890550 w 24"/>
                <a:gd name="T1" fmla="*/ 18879045 h 22"/>
                <a:gd name="T2" fmla="*/ 10890550 w 24"/>
                <a:gd name="T3" fmla="*/ 18879045 h 22"/>
                <a:gd name="T4" fmla="*/ 13613188 w 24"/>
                <a:gd name="T5" fmla="*/ 18879045 h 22"/>
                <a:gd name="T6" fmla="*/ 54456050 w 24"/>
                <a:gd name="T7" fmla="*/ 56635492 h 22"/>
                <a:gd name="T8" fmla="*/ 65346600 w 24"/>
                <a:gd name="T9" fmla="*/ 59332029 h 22"/>
                <a:gd name="T10" fmla="*/ 59901325 w 24"/>
                <a:gd name="T11" fmla="*/ 48544238 h 22"/>
                <a:gd name="T12" fmla="*/ 19060113 w 24"/>
                <a:gd name="T13" fmla="*/ 13484328 h 22"/>
                <a:gd name="T14" fmla="*/ 21782750 w 24"/>
                <a:gd name="T15" fmla="*/ 10787791 h 22"/>
                <a:gd name="T16" fmla="*/ 10890550 w 24"/>
                <a:gd name="T17" fmla="*/ 0 h 22"/>
                <a:gd name="T18" fmla="*/ 0 w 24"/>
                <a:gd name="T19" fmla="*/ 10787791 h 22"/>
                <a:gd name="T20" fmla="*/ 10890550 w 24"/>
                <a:gd name="T21" fmla="*/ 18879045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22"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46" name="组合 490出自【趣你的PPT】(微信:qunideppt)：最优质的PPT资源库"/>
          <p:cNvGrpSpPr>
            <a:grpSpLocks/>
          </p:cNvGrpSpPr>
          <p:nvPr/>
        </p:nvGrpSpPr>
        <p:grpSpPr bwMode="auto">
          <a:xfrm>
            <a:off x="8899525" y="5359400"/>
            <a:ext cx="223838" cy="465138"/>
            <a:chOff x="8607683" y="5064759"/>
            <a:chExt cx="202179" cy="418949"/>
          </a:xfrm>
        </p:grpSpPr>
        <p:sp>
          <p:nvSpPr>
            <p:cNvPr id="411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72992" y="5064759"/>
              <a:ext cx="74341" cy="74341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7683" y="5150217"/>
              <a:ext cx="188978" cy="333491"/>
            </a:xfrm>
            <a:custGeom>
              <a:avLst/>
              <a:gdLst>
                <a:gd name="T0" fmla="*/ 310545082 w 115"/>
                <a:gd name="T1" fmla="*/ 64772823 h 203"/>
                <a:gd name="T2" fmla="*/ 226832758 w 115"/>
                <a:gd name="T3" fmla="*/ 0 h 203"/>
                <a:gd name="T4" fmla="*/ 102615054 w 115"/>
                <a:gd name="T5" fmla="*/ 0 h 203"/>
                <a:gd name="T6" fmla="*/ 21602650 w 115"/>
                <a:gd name="T7" fmla="*/ 56675399 h 203"/>
                <a:gd name="T8" fmla="*/ 0 w 115"/>
                <a:gd name="T9" fmla="*/ 134942287 h 203"/>
                <a:gd name="T10" fmla="*/ 0 w 115"/>
                <a:gd name="T11" fmla="*/ 134942287 h 203"/>
                <a:gd name="T12" fmla="*/ 0 w 115"/>
                <a:gd name="T13" fmla="*/ 137639785 h 203"/>
                <a:gd name="T14" fmla="*/ 24304214 w 115"/>
                <a:gd name="T15" fmla="*/ 161930416 h 203"/>
                <a:gd name="T16" fmla="*/ 51306705 w 115"/>
                <a:gd name="T17" fmla="*/ 137639785 h 203"/>
                <a:gd name="T18" fmla="*/ 51306705 w 115"/>
                <a:gd name="T19" fmla="*/ 134942287 h 203"/>
                <a:gd name="T20" fmla="*/ 51306705 w 115"/>
                <a:gd name="T21" fmla="*/ 134942287 h 203"/>
                <a:gd name="T22" fmla="*/ 70209435 w 115"/>
                <a:gd name="T23" fmla="*/ 56675399 h 203"/>
                <a:gd name="T24" fmla="*/ 86412245 w 115"/>
                <a:gd name="T25" fmla="*/ 56675399 h 203"/>
                <a:gd name="T26" fmla="*/ 86412245 w 115"/>
                <a:gd name="T27" fmla="*/ 512777733 h 203"/>
                <a:gd name="T28" fmla="*/ 121517784 w 115"/>
                <a:gd name="T29" fmla="*/ 547863286 h 203"/>
                <a:gd name="T30" fmla="*/ 156623323 w 115"/>
                <a:gd name="T31" fmla="*/ 512777733 h 203"/>
                <a:gd name="T32" fmla="*/ 156623323 w 115"/>
                <a:gd name="T33" fmla="*/ 232099879 h 203"/>
                <a:gd name="T34" fmla="*/ 172824489 w 115"/>
                <a:gd name="T35" fmla="*/ 232099879 h 203"/>
                <a:gd name="T36" fmla="*/ 172824489 w 115"/>
                <a:gd name="T37" fmla="*/ 515476874 h 203"/>
                <a:gd name="T38" fmla="*/ 172824489 w 115"/>
                <a:gd name="T39" fmla="*/ 515476874 h 203"/>
                <a:gd name="T40" fmla="*/ 207930028 w 115"/>
                <a:gd name="T41" fmla="*/ 547863286 h 203"/>
                <a:gd name="T42" fmla="*/ 240335647 w 115"/>
                <a:gd name="T43" fmla="*/ 515476874 h 203"/>
                <a:gd name="T44" fmla="*/ 240335647 w 115"/>
                <a:gd name="T45" fmla="*/ 56675399 h 203"/>
                <a:gd name="T46" fmla="*/ 259238377 w 115"/>
                <a:gd name="T47" fmla="*/ 56675399 h 203"/>
                <a:gd name="T48" fmla="*/ 259238377 w 115"/>
                <a:gd name="T49" fmla="*/ 215906673 h 203"/>
                <a:gd name="T50" fmla="*/ 259238377 w 115"/>
                <a:gd name="T51" fmla="*/ 215906673 h 203"/>
                <a:gd name="T52" fmla="*/ 283540948 w 115"/>
                <a:gd name="T53" fmla="*/ 242894802 h 203"/>
                <a:gd name="T54" fmla="*/ 310545082 w 115"/>
                <a:gd name="T55" fmla="*/ 215906673 h 203"/>
                <a:gd name="T56" fmla="*/ 310545082 w 115"/>
                <a:gd name="T57" fmla="*/ 215906673 h 203"/>
                <a:gd name="T58" fmla="*/ 310545082 w 115"/>
                <a:gd name="T59" fmla="*/ 64772823 h 20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115" h="203">
                  <a:moveTo>
                    <a:pt x="115" y="24"/>
                  </a:moveTo>
                  <a:cubicBezTo>
                    <a:pt x="113" y="0"/>
                    <a:pt x="84" y="0"/>
                    <a:pt x="8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4" y="0"/>
                    <a:pt x="8" y="21"/>
                    <a:pt x="8" y="2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6"/>
                    <a:pt x="4" y="60"/>
                    <a:pt x="9" y="60"/>
                  </a:cubicBezTo>
                  <a:cubicBezTo>
                    <a:pt x="15" y="60"/>
                    <a:pt x="19" y="56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8"/>
                    <a:pt x="38" y="203"/>
                    <a:pt x="45" y="203"/>
                  </a:cubicBezTo>
                  <a:cubicBezTo>
                    <a:pt x="52" y="203"/>
                    <a:pt x="58" y="198"/>
                    <a:pt x="58" y="190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64" y="86"/>
                    <a:pt x="64" y="86"/>
                    <a:pt x="64" y="86"/>
                  </a:cubicBezTo>
                  <a:cubicBezTo>
                    <a:pt x="64" y="191"/>
                    <a:pt x="64" y="191"/>
                    <a:pt x="64" y="191"/>
                  </a:cubicBezTo>
                  <a:cubicBezTo>
                    <a:pt x="64" y="191"/>
                    <a:pt x="64" y="191"/>
                    <a:pt x="64" y="191"/>
                  </a:cubicBezTo>
                  <a:cubicBezTo>
                    <a:pt x="64" y="198"/>
                    <a:pt x="70" y="203"/>
                    <a:pt x="77" y="203"/>
                  </a:cubicBezTo>
                  <a:cubicBezTo>
                    <a:pt x="84" y="203"/>
                    <a:pt x="89" y="198"/>
                    <a:pt x="89" y="19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6" y="85"/>
                    <a:pt x="100" y="90"/>
                    <a:pt x="105" y="90"/>
                  </a:cubicBezTo>
                  <a:cubicBezTo>
                    <a:pt x="110" y="90"/>
                    <a:pt x="115" y="85"/>
                    <a:pt x="115" y="80"/>
                  </a:cubicBezTo>
                  <a:cubicBezTo>
                    <a:pt x="115" y="80"/>
                    <a:pt x="115" y="80"/>
                    <a:pt x="115" y="80"/>
                  </a:cubicBezTo>
                  <a:lnTo>
                    <a:pt x="115" y="2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09073" y="5222472"/>
              <a:ext cx="72256" cy="77119"/>
            </a:xfrm>
            <a:custGeom>
              <a:avLst/>
              <a:gdLst>
                <a:gd name="T0" fmla="*/ 0 w 44"/>
                <a:gd name="T1" fmla="*/ 32307939 h 47"/>
                <a:gd name="T2" fmla="*/ 70116237 w 44"/>
                <a:gd name="T3" fmla="*/ 115770386 h 47"/>
                <a:gd name="T4" fmla="*/ 72812700 w 44"/>
                <a:gd name="T5" fmla="*/ 115770386 h 47"/>
                <a:gd name="T6" fmla="*/ 72812700 w 44"/>
                <a:gd name="T7" fmla="*/ 118462988 h 47"/>
                <a:gd name="T8" fmla="*/ 107869997 w 44"/>
                <a:gd name="T9" fmla="*/ 115770386 h 47"/>
                <a:gd name="T10" fmla="*/ 105173535 w 44"/>
                <a:gd name="T11" fmla="*/ 78077245 h 47"/>
                <a:gd name="T12" fmla="*/ 105173535 w 44"/>
                <a:gd name="T13" fmla="*/ 78077245 h 47"/>
                <a:gd name="T14" fmla="*/ 105173535 w 44"/>
                <a:gd name="T15" fmla="*/ 78077245 h 47"/>
                <a:gd name="T16" fmla="*/ 43148327 w 44"/>
                <a:gd name="T17" fmla="*/ 0 h 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4" h="47">
                  <a:moveTo>
                    <a:pt x="0" y="12"/>
                  </a:moveTo>
                  <a:cubicBezTo>
                    <a:pt x="26" y="43"/>
                    <a:pt x="26" y="43"/>
                    <a:pt x="26" y="43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31" y="47"/>
                    <a:pt x="37" y="47"/>
                    <a:pt x="40" y="43"/>
                  </a:cubicBezTo>
                  <a:cubicBezTo>
                    <a:pt x="44" y="39"/>
                    <a:pt x="43" y="33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34132" y="5260685"/>
              <a:ext cx="75730" cy="75730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47" name="组合 494出自【趣你的PPT】(微信:qunideppt)：最优质的PPT资源库"/>
          <p:cNvGrpSpPr>
            <a:grpSpLocks/>
          </p:cNvGrpSpPr>
          <p:nvPr/>
        </p:nvGrpSpPr>
        <p:grpSpPr bwMode="auto">
          <a:xfrm>
            <a:off x="9390063" y="5365750"/>
            <a:ext cx="301625" cy="438150"/>
            <a:chOff x="9050948" y="5069623"/>
            <a:chExt cx="270961" cy="396021"/>
          </a:xfrm>
        </p:grpSpPr>
        <p:sp>
          <p:nvSpPr>
            <p:cNvPr id="411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10051" y="5069623"/>
              <a:ext cx="67393" cy="6739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50948" y="5096025"/>
              <a:ext cx="270961" cy="369619"/>
            </a:xfrm>
            <a:custGeom>
              <a:avLst/>
              <a:gdLst>
                <a:gd name="T0" fmla="*/ 369459429 w 165"/>
                <a:gd name="T1" fmla="*/ 86356140 h 225"/>
                <a:gd name="T2" fmla="*/ 183381478 w 165"/>
                <a:gd name="T3" fmla="*/ 145726808 h 225"/>
                <a:gd name="T4" fmla="*/ 183381478 w 165"/>
                <a:gd name="T5" fmla="*/ 153822286 h 225"/>
                <a:gd name="T6" fmla="*/ 177986891 w 165"/>
                <a:gd name="T7" fmla="*/ 151123246 h 225"/>
                <a:gd name="T8" fmla="*/ 161806414 w 165"/>
                <a:gd name="T9" fmla="*/ 83657100 h 225"/>
                <a:gd name="T10" fmla="*/ 94388033 w 165"/>
                <a:gd name="T11" fmla="*/ 2699040 h 225"/>
                <a:gd name="T12" fmla="*/ 26968009 w 165"/>
                <a:gd name="T13" fmla="*/ 16192598 h 225"/>
                <a:gd name="T14" fmla="*/ 102477450 w 165"/>
                <a:gd name="T15" fmla="*/ 151123246 h 225"/>
                <a:gd name="T16" fmla="*/ 159109941 w 165"/>
                <a:gd name="T17" fmla="*/ 172712281 h 225"/>
                <a:gd name="T18" fmla="*/ 183381478 w 165"/>
                <a:gd name="T19" fmla="*/ 197000356 h 225"/>
                <a:gd name="T20" fmla="*/ 183381478 w 165"/>
                <a:gd name="T21" fmla="*/ 205095833 h 225"/>
                <a:gd name="T22" fmla="*/ 207651373 w 165"/>
                <a:gd name="T23" fmla="*/ 229383909 h 225"/>
                <a:gd name="T24" fmla="*/ 215742433 w 165"/>
                <a:gd name="T25" fmla="*/ 226684869 h 225"/>
                <a:gd name="T26" fmla="*/ 245406914 w 165"/>
                <a:gd name="T27" fmla="*/ 269862939 h 225"/>
                <a:gd name="T28" fmla="*/ 218438905 w 165"/>
                <a:gd name="T29" fmla="*/ 445274260 h 225"/>
                <a:gd name="T30" fmla="*/ 275071396 w 165"/>
                <a:gd name="T31" fmla="*/ 607192023 h 225"/>
                <a:gd name="T32" fmla="*/ 283162456 w 165"/>
                <a:gd name="T33" fmla="*/ 439876180 h 225"/>
                <a:gd name="T34" fmla="*/ 320916355 w 165"/>
                <a:gd name="T35" fmla="*/ 294151014 h 225"/>
                <a:gd name="T36" fmla="*/ 372155901 w 165"/>
                <a:gd name="T37" fmla="*/ 574808470 h 225"/>
                <a:gd name="T38" fmla="*/ 434181338 w 165"/>
                <a:gd name="T39" fmla="*/ 574808470 h 225"/>
                <a:gd name="T40" fmla="*/ 420697333 w 165"/>
                <a:gd name="T41" fmla="*/ 205095833 h 225"/>
                <a:gd name="T42" fmla="*/ 444968870 w 165"/>
                <a:gd name="T43" fmla="*/ 175411321 h 225"/>
                <a:gd name="T44" fmla="*/ 245406914 w 165"/>
                <a:gd name="T45" fmla="*/ 153822286 h 225"/>
                <a:gd name="T46" fmla="*/ 229226437 w 165"/>
                <a:gd name="T47" fmla="*/ 197000356 h 225"/>
                <a:gd name="T48" fmla="*/ 245406914 w 165"/>
                <a:gd name="T49" fmla="*/ 153822286 h 225"/>
                <a:gd name="T50" fmla="*/ 35057427 w 165"/>
                <a:gd name="T51" fmla="*/ 24288075 h 225"/>
                <a:gd name="T52" fmla="*/ 137536519 w 165"/>
                <a:gd name="T53" fmla="*/ 126835171 h 225"/>
                <a:gd name="T54" fmla="*/ 159109941 w 165"/>
                <a:gd name="T55" fmla="*/ 153822286 h 225"/>
                <a:gd name="T56" fmla="*/ 124052515 w 165"/>
                <a:gd name="T57" fmla="*/ 148424206 h 225"/>
                <a:gd name="T58" fmla="*/ 156413469 w 165"/>
                <a:gd name="T59" fmla="*/ 118739693 h 225"/>
                <a:gd name="T60" fmla="*/ 159109941 w 165"/>
                <a:gd name="T61" fmla="*/ 153822286 h 225"/>
                <a:gd name="T62" fmla="*/ 382943434 w 165"/>
                <a:gd name="T63" fmla="*/ 153822286 h 225"/>
                <a:gd name="T64" fmla="*/ 401820383 w 165"/>
                <a:gd name="T65" fmla="*/ 156521326 h 22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5" h="225">
                  <a:moveTo>
                    <a:pt x="165" y="54"/>
                  </a:moveTo>
                  <a:cubicBezTo>
                    <a:pt x="163" y="31"/>
                    <a:pt x="137" y="32"/>
                    <a:pt x="137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67" y="32"/>
                    <a:pt x="68" y="54"/>
                    <a:pt x="68" y="54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4" y="52"/>
                    <a:pt x="61" y="47"/>
                    <a:pt x="60" y="39"/>
                  </a:cubicBezTo>
                  <a:cubicBezTo>
                    <a:pt x="60" y="36"/>
                    <a:pt x="60" y="34"/>
                    <a:pt x="60" y="31"/>
                  </a:cubicBezTo>
                  <a:cubicBezTo>
                    <a:pt x="60" y="27"/>
                    <a:pt x="58" y="23"/>
                    <a:pt x="56" y="19"/>
                  </a:cubicBezTo>
                  <a:cubicBezTo>
                    <a:pt x="56" y="19"/>
                    <a:pt x="52" y="8"/>
                    <a:pt x="35" y="1"/>
                  </a:cubicBezTo>
                  <a:cubicBezTo>
                    <a:pt x="30" y="0"/>
                    <a:pt x="27" y="0"/>
                    <a:pt x="24" y="0"/>
                  </a:cubicBezTo>
                  <a:cubicBezTo>
                    <a:pt x="19" y="1"/>
                    <a:pt x="14" y="3"/>
                    <a:pt x="10" y="6"/>
                  </a:cubicBezTo>
                  <a:cubicBezTo>
                    <a:pt x="0" y="16"/>
                    <a:pt x="2" y="34"/>
                    <a:pt x="14" y="46"/>
                  </a:cubicBezTo>
                  <a:cubicBezTo>
                    <a:pt x="21" y="53"/>
                    <a:pt x="30" y="57"/>
                    <a:pt x="38" y="56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8" y="57"/>
                    <a:pt x="49" y="56"/>
                    <a:pt x="59" y="64"/>
                  </a:cubicBezTo>
                  <a:cubicBezTo>
                    <a:pt x="60" y="65"/>
                    <a:pt x="60" y="65"/>
                    <a:pt x="60" y="65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8" y="81"/>
                    <a:pt x="72" y="85"/>
                    <a:pt x="77" y="85"/>
                  </a:cubicBezTo>
                  <a:cubicBezTo>
                    <a:pt x="78" y="85"/>
                    <a:pt x="79" y="85"/>
                    <a:pt x="80" y="84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87"/>
                    <a:pt x="76" y="91"/>
                    <a:pt x="77" y="95"/>
                  </a:cubicBezTo>
                  <a:cubicBezTo>
                    <a:pt x="79" y="99"/>
                    <a:pt x="85" y="101"/>
                    <a:pt x="91" y="100"/>
                  </a:cubicBezTo>
                  <a:cubicBezTo>
                    <a:pt x="91" y="111"/>
                    <a:pt x="91" y="111"/>
                    <a:pt x="91" y="111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91" y="213"/>
                    <a:pt x="91" y="213"/>
                    <a:pt x="91" y="213"/>
                  </a:cubicBezTo>
                  <a:cubicBezTo>
                    <a:pt x="91" y="220"/>
                    <a:pt x="96" y="225"/>
                    <a:pt x="102" y="225"/>
                  </a:cubicBezTo>
                  <a:cubicBezTo>
                    <a:pt x="109" y="225"/>
                    <a:pt x="114" y="220"/>
                    <a:pt x="114" y="213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138" y="213"/>
                    <a:pt x="138" y="213"/>
                    <a:pt x="138" y="213"/>
                  </a:cubicBezTo>
                  <a:cubicBezTo>
                    <a:pt x="138" y="220"/>
                    <a:pt x="143" y="225"/>
                    <a:pt x="149" y="225"/>
                  </a:cubicBezTo>
                  <a:cubicBezTo>
                    <a:pt x="156" y="225"/>
                    <a:pt x="161" y="220"/>
                    <a:pt x="161" y="213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62" y="74"/>
                    <a:pt x="165" y="70"/>
                    <a:pt x="165" y="65"/>
                  </a:cubicBezTo>
                  <a:cubicBezTo>
                    <a:pt x="165" y="65"/>
                    <a:pt x="165" y="65"/>
                    <a:pt x="165" y="65"/>
                  </a:cubicBezTo>
                  <a:lnTo>
                    <a:pt x="165" y="54"/>
                  </a:lnTo>
                  <a:close/>
                  <a:moveTo>
                    <a:pt x="91" y="57"/>
                  </a:moveTo>
                  <a:cubicBezTo>
                    <a:pt x="91" y="78"/>
                    <a:pt x="91" y="78"/>
                    <a:pt x="91" y="78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57"/>
                    <a:pt x="85" y="57"/>
                    <a:pt x="85" y="57"/>
                  </a:cubicBezTo>
                  <a:lnTo>
                    <a:pt x="91" y="57"/>
                  </a:lnTo>
                  <a:close/>
                  <a:moveTo>
                    <a:pt x="17" y="43"/>
                  </a:moveTo>
                  <a:cubicBezTo>
                    <a:pt x="7" y="32"/>
                    <a:pt x="5" y="17"/>
                    <a:pt x="13" y="9"/>
                  </a:cubicBezTo>
                  <a:cubicBezTo>
                    <a:pt x="21" y="1"/>
                    <a:pt x="36" y="3"/>
                    <a:pt x="46" y="14"/>
                  </a:cubicBezTo>
                  <a:cubicBezTo>
                    <a:pt x="57" y="24"/>
                    <a:pt x="59" y="39"/>
                    <a:pt x="51" y="47"/>
                  </a:cubicBezTo>
                  <a:cubicBezTo>
                    <a:pt x="43" y="55"/>
                    <a:pt x="28" y="53"/>
                    <a:pt x="17" y="43"/>
                  </a:cubicBezTo>
                  <a:close/>
                  <a:moveTo>
                    <a:pt x="59" y="57"/>
                  </a:moveTo>
                  <a:cubicBezTo>
                    <a:pt x="58" y="58"/>
                    <a:pt x="58" y="59"/>
                    <a:pt x="58" y="61"/>
                  </a:cubicBezTo>
                  <a:cubicBezTo>
                    <a:pt x="53" y="58"/>
                    <a:pt x="49" y="56"/>
                    <a:pt x="46" y="55"/>
                  </a:cubicBezTo>
                  <a:cubicBezTo>
                    <a:pt x="49" y="54"/>
                    <a:pt x="52" y="53"/>
                    <a:pt x="54" y="50"/>
                  </a:cubicBezTo>
                  <a:cubicBezTo>
                    <a:pt x="56" y="48"/>
                    <a:pt x="57" y="46"/>
                    <a:pt x="58" y="44"/>
                  </a:cubicBezTo>
                  <a:cubicBezTo>
                    <a:pt x="60" y="49"/>
                    <a:pt x="61" y="52"/>
                    <a:pt x="63" y="55"/>
                  </a:cubicBezTo>
                  <a:cubicBezTo>
                    <a:pt x="62" y="55"/>
                    <a:pt x="60" y="56"/>
                    <a:pt x="59" y="57"/>
                  </a:cubicBezTo>
                  <a:close/>
                  <a:moveTo>
                    <a:pt x="143" y="60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9" y="58"/>
                    <a:pt x="149" y="58"/>
                    <a:pt x="149" y="58"/>
                  </a:cubicBezTo>
                  <a:lnTo>
                    <a:pt x="143" y="6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48" name="组合 486出自【趣你的PPT】(微信:qunideppt)：最优质的PPT资源库"/>
          <p:cNvGrpSpPr>
            <a:grpSpLocks/>
          </p:cNvGrpSpPr>
          <p:nvPr/>
        </p:nvGrpSpPr>
        <p:grpSpPr bwMode="auto">
          <a:xfrm>
            <a:off x="8261350" y="3201988"/>
            <a:ext cx="258763" cy="374650"/>
            <a:chOff x="8031579" y="3118006"/>
            <a:chExt cx="234138" cy="338355"/>
          </a:xfrm>
        </p:grpSpPr>
        <p:sp>
          <p:nvSpPr>
            <p:cNvPr id="411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31579" y="3138155"/>
              <a:ext cx="22927" cy="318206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61454" y="3167336"/>
              <a:ext cx="32654" cy="3334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23984" y="3167336"/>
              <a:ext cx="36129" cy="3334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23984" y="3118006"/>
              <a:ext cx="34043" cy="21538"/>
            </a:xfrm>
            <a:custGeom>
              <a:avLst/>
              <a:gdLst>
                <a:gd name="T0" fmla="*/ 55186945 w 21"/>
                <a:gd name="T1" fmla="*/ 35683496 h 13"/>
                <a:gd name="T2" fmla="*/ 0 w 21"/>
                <a:gd name="T3" fmla="*/ 0 h 13"/>
                <a:gd name="T4" fmla="*/ 0 w 21"/>
                <a:gd name="T5" fmla="*/ 35683496 h 13"/>
                <a:gd name="T6" fmla="*/ 55186945 w 21"/>
                <a:gd name="T7" fmla="*/ 35683496 h 1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13">
                  <a:moveTo>
                    <a:pt x="21" y="13"/>
                  </a:moveTo>
                  <a:cubicBezTo>
                    <a:pt x="15" y="4"/>
                    <a:pt x="8" y="1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7707" y="3124955"/>
              <a:ext cx="26402" cy="14590"/>
            </a:xfrm>
            <a:custGeom>
              <a:avLst/>
              <a:gdLst>
                <a:gd name="T0" fmla="*/ 43566600 w 16"/>
                <a:gd name="T1" fmla="*/ 0 h 9"/>
                <a:gd name="T2" fmla="*/ 0 w 16"/>
                <a:gd name="T3" fmla="*/ 23652011 h 9"/>
                <a:gd name="T4" fmla="*/ 43566600 w 16"/>
                <a:gd name="T5" fmla="*/ 23652011 h 9"/>
                <a:gd name="T6" fmla="*/ 43566600 w 16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9">
                  <a:moveTo>
                    <a:pt x="16" y="0"/>
                  </a:moveTo>
                  <a:cubicBezTo>
                    <a:pt x="10" y="3"/>
                    <a:pt x="4" y="6"/>
                    <a:pt x="0" y="9"/>
                  </a:cubicBezTo>
                  <a:cubicBezTo>
                    <a:pt x="16" y="9"/>
                    <a:pt x="16" y="9"/>
                    <a:pt x="16" y="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61454" y="3229864"/>
              <a:ext cx="32654" cy="25012"/>
            </a:xfrm>
            <a:custGeom>
              <a:avLst/>
              <a:gdLst>
                <a:gd name="T0" fmla="*/ 53314186 w 20"/>
                <a:gd name="T1" fmla="*/ 25023672 h 15"/>
                <a:gd name="T2" fmla="*/ 53314186 w 20"/>
                <a:gd name="T3" fmla="*/ 0 h 15"/>
                <a:gd name="T4" fmla="*/ 0 w 20"/>
                <a:gd name="T5" fmla="*/ 0 h 15"/>
                <a:gd name="T6" fmla="*/ 0 w 20"/>
                <a:gd name="T7" fmla="*/ 41706676 h 15"/>
                <a:gd name="T8" fmla="*/ 18660128 w 20"/>
                <a:gd name="T9" fmla="*/ 41706676 h 15"/>
                <a:gd name="T10" fmla="*/ 53314186 w 20"/>
                <a:gd name="T11" fmla="*/ 25023672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" h="15">
                  <a:moveTo>
                    <a:pt x="20" y="9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0" y="13"/>
                    <a:pt x="15" y="10"/>
                    <a:pt x="20" y="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89292" y="3229864"/>
              <a:ext cx="31265" cy="2501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50433" y="3229864"/>
              <a:ext cx="14590" cy="2501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23984" y="3229864"/>
              <a:ext cx="36129" cy="25012"/>
            </a:xfrm>
            <a:custGeom>
              <a:avLst/>
              <a:gdLst>
                <a:gd name="T0" fmla="*/ 59332029 w 22"/>
                <a:gd name="T1" fmla="*/ 0 h 15"/>
                <a:gd name="T2" fmla="*/ 0 w 22"/>
                <a:gd name="T3" fmla="*/ 0 h 15"/>
                <a:gd name="T4" fmla="*/ 0 w 22"/>
                <a:gd name="T5" fmla="*/ 19462671 h 15"/>
                <a:gd name="T6" fmla="*/ 48544238 w 22"/>
                <a:gd name="T7" fmla="*/ 41706676 h 15"/>
                <a:gd name="T8" fmla="*/ 59332029 w 22"/>
                <a:gd name="T9" fmla="*/ 41706676 h 15"/>
                <a:gd name="T10" fmla="*/ 59332029 w 22"/>
                <a:gd name="T11" fmla="*/ 0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15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6" y="7"/>
                    <a:pt x="12" y="10"/>
                    <a:pt x="18" y="15"/>
                  </a:cubicBezTo>
                  <a:cubicBezTo>
                    <a:pt x="22" y="15"/>
                    <a:pt x="22" y="15"/>
                    <a:pt x="22" y="15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50433" y="3167336"/>
              <a:ext cx="14590" cy="33349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9292" y="3169419"/>
              <a:ext cx="31265" cy="31265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51447380 h 19"/>
                <a:gd name="T4" fmla="*/ 51447380 w 19"/>
                <a:gd name="T5" fmla="*/ 51447380 h 19"/>
                <a:gd name="T6" fmla="*/ 51447380 w 19"/>
                <a:gd name="T7" fmla="*/ 0 h 19"/>
                <a:gd name="T8" fmla="*/ 0 w 19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9">
                  <a:moveTo>
                    <a:pt x="0" y="0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1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7903" y="3167336"/>
              <a:ext cx="1390" cy="2084"/>
            </a:xfrm>
            <a:custGeom>
              <a:avLst/>
              <a:gdLst>
                <a:gd name="T0" fmla="*/ 966050 w 2"/>
                <a:gd name="T1" fmla="*/ 0 h 3"/>
                <a:gd name="T2" fmla="*/ 0 w 2"/>
                <a:gd name="T3" fmla="*/ 0 h 3"/>
                <a:gd name="T4" fmla="*/ 966050 w 2"/>
                <a:gd name="T5" fmla="*/ 1447685 h 3"/>
                <a:gd name="T6" fmla="*/ 96605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557" y="3167336"/>
              <a:ext cx="2084" cy="2084"/>
            </a:xfrm>
            <a:custGeom>
              <a:avLst/>
              <a:gdLst>
                <a:gd name="T0" fmla="*/ 1447685 w 3"/>
                <a:gd name="T1" fmla="*/ 0 h 3"/>
                <a:gd name="T2" fmla="*/ 0 w 3"/>
                <a:gd name="T3" fmla="*/ 0 h 3"/>
                <a:gd name="T4" fmla="*/ 0 w 3"/>
                <a:gd name="T5" fmla="*/ 1447685 h 3"/>
                <a:gd name="T6" fmla="*/ 1447685 w 3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58028" y="3139545"/>
              <a:ext cx="2084" cy="1390"/>
            </a:xfrm>
            <a:custGeom>
              <a:avLst/>
              <a:gdLst>
                <a:gd name="T0" fmla="*/ 4343056 w 1"/>
                <a:gd name="T1" fmla="*/ 0 h 1"/>
                <a:gd name="T2" fmla="*/ 0 w 1"/>
                <a:gd name="T3" fmla="*/ 0 h 1"/>
                <a:gd name="T4" fmla="*/ 4343056 w 1"/>
                <a:gd name="T5" fmla="*/ 1932100 h 1"/>
                <a:gd name="T6" fmla="*/ 434305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4507" y="3139545"/>
              <a:ext cx="13201" cy="27791"/>
            </a:xfrm>
            <a:custGeom>
              <a:avLst/>
              <a:gdLst>
                <a:gd name="T0" fmla="*/ 21783300 w 8"/>
                <a:gd name="T1" fmla="*/ 0 h 17"/>
                <a:gd name="T2" fmla="*/ 0 w 8"/>
                <a:gd name="T3" fmla="*/ 0 h 17"/>
                <a:gd name="T4" fmla="*/ 0 w 8"/>
                <a:gd name="T5" fmla="*/ 45431746 h 17"/>
                <a:gd name="T6" fmla="*/ 10892475 w 8"/>
                <a:gd name="T7" fmla="*/ 45431746 h 17"/>
                <a:gd name="T8" fmla="*/ 10892475 w 8"/>
                <a:gd name="T9" fmla="*/ 8016886 h 17"/>
                <a:gd name="T10" fmla="*/ 21783300 w 8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" h="17">
                  <a:moveTo>
                    <a:pt x="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2"/>
                    <a:pt x="8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94109" y="3139545"/>
              <a:ext cx="29876" cy="2779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0112" y="3140934"/>
              <a:ext cx="27791" cy="26402"/>
            </a:xfrm>
            <a:custGeom>
              <a:avLst/>
              <a:gdLst>
                <a:gd name="T0" fmla="*/ 5345681 w 17"/>
                <a:gd name="T1" fmla="*/ 5445413 h 16"/>
                <a:gd name="T2" fmla="*/ 0 w 17"/>
                <a:gd name="T3" fmla="*/ 0 h 16"/>
                <a:gd name="T4" fmla="*/ 0 w 17"/>
                <a:gd name="T5" fmla="*/ 43566600 h 16"/>
                <a:gd name="T6" fmla="*/ 45431746 w 17"/>
                <a:gd name="T7" fmla="*/ 43566600 h 16"/>
                <a:gd name="T8" fmla="*/ 5345681 w 17"/>
                <a:gd name="T9" fmla="*/ 544541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6">
                  <a:moveTo>
                    <a:pt x="2" y="2"/>
                  </a:moveTo>
                  <a:cubicBezTo>
                    <a:pt x="1" y="2"/>
                    <a:pt x="1" y="1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1" y="14"/>
                    <a:pt x="6" y="10"/>
                    <a:pt x="2" y="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2641" y="3156219"/>
              <a:ext cx="27791" cy="11117"/>
            </a:xfrm>
            <a:custGeom>
              <a:avLst/>
              <a:gdLst>
                <a:gd name="T0" fmla="*/ 0 w 17"/>
                <a:gd name="T1" fmla="*/ 17655384 h 7"/>
                <a:gd name="T2" fmla="*/ 45431746 w 17"/>
                <a:gd name="T3" fmla="*/ 17655384 h 7"/>
                <a:gd name="T4" fmla="*/ 45431746 w 17"/>
                <a:gd name="T5" fmla="*/ 0 h 7"/>
                <a:gd name="T6" fmla="*/ 0 w 17"/>
                <a:gd name="T7" fmla="*/ 17655384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" h="7">
                  <a:moveTo>
                    <a:pt x="0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3"/>
                    <a:pt x="7" y="6"/>
                    <a:pt x="0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65022" y="3200684"/>
              <a:ext cx="695" cy="29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54507" y="3200684"/>
              <a:ext cx="6948" cy="29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94109" y="3200684"/>
              <a:ext cx="29876" cy="29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60112" y="3200684"/>
              <a:ext cx="29180" cy="29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20557" y="3200684"/>
              <a:ext cx="29876" cy="2918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89292" y="3280584"/>
              <a:ext cx="31265" cy="3474"/>
            </a:xfrm>
            <a:custGeom>
              <a:avLst/>
              <a:gdLst>
                <a:gd name="T0" fmla="*/ 0 w 19"/>
                <a:gd name="T1" fmla="*/ 0 h 2"/>
                <a:gd name="T2" fmla="*/ 0 w 19"/>
                <a:gd name="T3" fmla="*/ 3017169 h 2"/>
                <a:gd name="T4" fmla="*/ 51447380 w 19"/>
                <a:gd name="T5" fmla="*/ 3017169 h 2"/>
                <a:gd name="T6" fmla="*/ 51447380 w 19"/>
                <a:gd name="T7" fmla="*/ 0 h 2"/>
                <a:gd name="T8" fmla="*/ 0 w 1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3" y="1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0112" y="3254877"/>
              <a:ext cx="29180" cy="25706"/>
            </a:xfrm>
            <a:custGeom>
              <a:avLst/>
              <a:gdLst>
                <a:gd name="T0" fmla="*/ 0 w 18"/>
                <a:gd name="T1" fmla="*/ 0 h 16"/>
                <a:gd name="T2" fmla="*/ 0 w 18"/>
                <a:gd name="T3" fmla="*/ 12906019 h 16"/>
                <a:gd name="T4" fmla="*/ 47304022 w 18"/>
                <a:gd name="T5" fmla="*/ 41299902 h 16"/>
                <a:gd name="T6" fmla="*/ 47304022 w 18"/>
                <a:gd name="T7" fmla="*/ 0 h 16"/>
                <a:gd name="T8" fmla="*/ 0 w 18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6" y="11"/>
                    <a:pt x="12" y="14"/>
                    <a:pt x="18" y="16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557" y="3254877"/>
              <a:ext cx="29876" cy="25706"/>
            </a:xfrm>
            <a:custGeom>
              <a:avLst/>
              <a:gdLst>
                <a:gd name="T0" fmla="*/ 0 w 18"/>
                <a:gd name="T1" fmla="*/ 41299902 h 16"/>
                <a:gd name="T2" fmla="*/ 49587521 w 18"/>
                <a:gd name="T3" fmla="*/ 25812037 h 16"/>
                <a:gd name="T4" fmla="*/ 49587521 w 18"/>
                <a:gd name="T5" fmla="*/ 0 h 16"/>
                <a:gd name="T6" fmla="*/ 0 w 18"/>
                <a:gd name="T7" fmla="*/ 0 h 16"/>
                <a:gd name="T8" fmla="*/ 0 w 18"/>
                <a:gd name="T9" fmla="*/ 41299902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6">
                  <a:moveTo>
                    <a:pt x="0" y="16"/>
                  </a:moveTo>
                  <a:cubicBezTo>
                    <a:pt x="7" y="14"/>
                    <a:pt x="13" y="12"/>
                    <a:pt x="18" y="1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18563" y="3219450"/>
            <a:ext cx="265112" cy="357188"/>
          </a:xfrm>
          <a:custGeom>
            <a:avLst/>
            <a:gdLst>
              <a:gd name="T0" fmla="*/ 376805865 w 146"/>
              <a:gd name="T1" fmla="*/ 391308566 h 196"/>
              <a:gd name="T2" fmla="*/ 380112501 w 146"/>
              <a:gd name="T3" fmla="*/ 387991820 h 196"/>
              <a:gd name="T4" fmla="*/ 403248063 w 146"/>
              <a:gd name="T5" fmla="*/ 311719426 h 196"/>
              <a:gd name="T6" fmla="*/ 413164341 w 146"/>
              <a:gd name="T7" fmla="*/ 278557436 h 196"/>
              <a:gd name="T8" fmla="*/ 439606539 w 146"/>
              <a:gd name="T9" fmla="*/ 215550201 h 196"/>
              <a:gd name="T10" fmla="*/ 396638421 w 146"/>
              <a:gd name="T11" fmla="*/ 139279629 h 196"/>
              <a:gd name="T12" fmla="*/ 390026964 w 146"/>
              <a:gd name="T13" fmla="*/ 132646138 h 196"/>
              <a:gd name="T14" fmla="*/ 363584765 w 146"/>
              <a:gd name="T15" fmla="*/ 69638903 h 196"/>
              <a:gd name="T16" fmla="*/ 304088912 w 146"/>
              <a:gd name="T17" fmla="*/ 43110405 h 196"/>
              <a:gd name="T18" fmla="*/ 231371958 w 146"/>
              <a:gd name="T19" fmla="*/ 0 h 196"/>
              <a:gd name="T20" fmla="*/ 155350184 w 146"/>
              <a:gd name="T21" fmla="*/ 43110405 h 196"/>
              <a:gd name="T22" fmla="*/ 62800675 w 146"/>
              <a:gd name="T23" fmla="*/ 63007234 h 196"/>
              <a:gd name="T24" fmla="*/ 39663297 w 146"/>
              <a:gd name="T25" fmla="*/ 152542967 h 196"/>
              <a:gd name="T26" fmla="*/ 39663297 w 146"/>
              <a:gd name="T27" fmla="*/ 155859713 h 196"/>
              <a:gd name="T28" fmla="*/ 0 w 146"/>
              <a:gd name="T29" fmla="*/ 228815362 h 196"/>
              <a:gd name="T30" fmla="*/ 33053656 w 146"/>
              <a:gd name="T31" fmla="*/ 295139342 h 196"/>
              <a:gd name="T32" fmla="*/ 36358477 w 146"/>
              <a:gd name="T33" fmla="*/ 311719426 h 196"/>
              <a:gd name="T34" fmla="*/ 62800675 w 146"/>
              <a:gd name="T35" fmla="*/ 387991820 h 196"/>
              <a:gd name="T36" fmla="*/ 82633231 w 146"/>
              <a:gd name="T37" fmla="*/ 401256981 h 196"/>
              <a:gd name="T38" fmla="*/ 19832557 w 146"/>
              <a:gd name="T39" fmla="*/ 553799948 h 196"/>
              <a:gd name="T40" fmla="*/ 105770609 w 146"/>
              <a:gd name="T41" fmla="*/ 537219864 h 196"/>
              <a:gd name="T42" fmla="*/ 145433906 w 146"/>
              <a:gd name="T43" fmla="*/ 603542022 h 196"/>
              <a:gd name="T44" fmla="*/ 204929760 w 146"/>
              <a:gd name="T45" fmla="*/ 450999054 h 196"/>
              <a:gd name="T46" fmla="*/ 224762317 w 146"/>
              <a:gd name="T47" fmla="*/ 454315800 h 196"/>
              <a:gd name="T48" fmla="*/ 257814157 w 146"/>
              <a:gd name="T49" fmla="*/ 447682309 h 196"/>
              <a:gd name="T50" fmla="*/ 366889586 w 146"/>
              <a:gd name="T51" fmla="*/ 649969172 h 196"/>
              <a:gd name="T52" fmla="*/ 403248063 w 146"/>
              <a:gd name="T53" fmla="*/ 570381854 h 196"/>
              <a:gd name="T54" fmla="*/ 482576473 w 146"/>
              <a:gd name="T55" fmla="*/ 586961938 h 196"/>
              <a:gd name="T56" fmla="*/ 376805865 w 146"/>
              <a:gd name="T57" fmla="*/ 391308566 h 196"/>
              <a:gd name="T58" fmla="*/ 221455680 w 146"/>
              <a:gd name="T59" fmla="*/ 391308566 h 196"/>
              <a:gd name="T60" fmla="*/ 59495854 w 146"/>
              <a:gd name="T61" fmla="*/ 232132107 h 196"/>
              <a:gd name="T62" fmla="*/ 221455680 w 146"/>
              <a:gd name="T63" fmla="*/ 69638903 h 196"/>
              <a:gd name="T64" fmla="*/ 383417322 w 146"/>
              <a:gd name="T65" fmla="*/ 232132107 h 196"/>
              <a:gd name="T66" fmla="*/ 221455680 w 146"/>
              <a:gd name="T67" fmla="*/ 391308566 h 19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46" h="196">
                <a:moveTo>
                  <a:pt x="114" y="118"/>
                </a:moveTo>
                <a:cubicBezTo>
                  <a:pt x="115" y="117"/>
                  <a:pt x="115" y="117"/>
                  <a:pt x="115" y="117"/>
                </a:cubicBezTo>
                <a:cubicBezTo>
                  <a:pt x="121" y="111"/>
                  <a:pt x="123" y="102"/>
                  <a:pt x="122" y="94"/>
                </a:cubicBezTo>
                <a:cubicBezTo>
                  <a:pt x="123" y="91"/>
                  <a:pt x="125" y="88"/>
                  <a:pt x="125" y="84"/>
                </a:cubicBezTo>
                <a:cubicBezTo>
                  <a:pt x="130" y="79"/>
                  <a:pt x="133" y="73"/>
                  <a:pt x="133" y="65"/>
                </a:cubicBezTo>
                <a:cubicBezTo>
                  <a:pt x="133" y="55"/>
                  <a:pt x="128" y="47"/>
                  <a:pt x="120" y="42"/>
                </a:cubicBezTo>
                <a:cubicBezTo>
                  <a:pt x="119" y="41"/>
                  <a:pt x="119" y="40"/>
                  <a:pt x="118" y="40"/>
                </a:cubicBezTo>
                <a:cubicBezTo>
                  <a:pt x="118" y="33"/>
                  <a:pt x="115" y="26"/>
                  <a:pt x="110" y="21"/>
                </a:cubicBezTo>
                <a:cubicBezTo>
                  <a:pt x="105" y="16"/>
                  <a:pt x="99" y="13"/>
                  <a:pt x="92" y="13"/>
                </a:cubicBezTo>
                <a:cubicBezTo>
                  <a:pt x="88" y="5"/>
                  <a:pt x="79" y="0"/>
                  <a:pt x="70" y="0"/>
                </a:cubicBezTo>
                <a:cubicBezTo>
                  <a:pt x="60" y="0"/>
                  <a:pt x="51" y="5"/>
                  <a:pt x="47" y="13"/>
                </a:cubicBezTo>
                <a:cubicBezTo>
                  <a:pt x="37" y="10"/>
                  <a:pt x="26" y="12"/>
                  <a:pt x="19" y="19"/>
                </a:cubicBezTo>
                <a:cubicBezTo>
                  <a:pt x="12" y="26"/>
                  <a:pt x="10" y="37"/>
                  <a:pt x="12" y="46"/>
                </a:cubicBezTo>
                <a:cubicBezTo>
                  <a:pt x="12" y="46"/>
                  <a:pt x="12" y="47"/>
                  <a:pt x="12" y="47"/>
                </a:cubicBezTo>
                <a:cubicBezTo>
                  <a:pt x="5" y="52"/>
                  <a:pt x="0" y="60"/>
                  <a:pt x="0" y="69"/>
                </a:cubicBezTo>
                <a:cubicBezTo>
                  <a:pt x="0" y="77"/>
                  <a:pt x="4" y="84"/>
                  <a:pt x="10" y="89"/>
                </a:cubicBezTo>
                <a:cubicBezTo>
                  <a:pt x="10" y="91"/>
                  <a:pt x="11" y="92"/>
                  <a:pt x="11" y="94"/>
                </a:cubicBezTo>
                <a:cubicBezTo>
                  <a:pt x="10" y="102"/>
                  <a:pt x="13" y="111"/>
                  <a:pt x="19" y="117"/>
                </a:cubicBezTo>
                <a:cubicBezTo>
                  <a:pt x="21" y="119"/>
                  <a:pt x="23" y="120"/>
                  <a:pt x="25" y="121"/>
                </a:cubicBezTo>
                <a:cubicBezTo>
                  <a:pt x="6" y="167"/>
                  <a:pt x="6" y="167"/>
                  <a:pt x="6" y="167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62" y="136"/>
                  <a:pt x="62" y="136"/>
                  <a:pt x="62" y="136"/>
                </a:cubicBezTo>
                <a:cubicBezTo>
                  <a:pt x="64" y="136"/>
                  <a:pt x="66" y="137"/>
                  <a:pt x="68" y="137"/>
                </a:cubicBezTo>
                <a:cubicBezTo>
                  <a:pt x="72" y="137"/>
                  <a:pt x="75" y="136"/>
                  <a:pt x="78" y="135"/>
                </a:cubicBezTo>
                <a:cubicBezTo>
                  <a:pt x="111" y="196"/>
                  <a:pt x="111" y="196"/>
                  <a:pt x="111" y="196"/>
                </a:cubicBezTo>
                <a:cubicBezTo>
                  <a:pt x="122" y="172"/>
                  <a:pt x="122" y="172"/>
                  <a:pt x="122" y="172"/>
                </a:cubicBezTo>
                <a:cubicBezTo>
                  <a:pt x="146" y="177"/>
                  <a:pt x="146" y="177"/>
                  <a:pt x="146" y="177"/>
                </a:cubicBezTo>
                <a:lnTo>
                  <a:pt x="114" y="118"/>
                </a:lnTo>
                <a:close/>
                <a:moveTo>
                  <a:pt x="67" y="118"/>
                </a:moveTo>
                <a:cubicBezTo>
                  <a:pt x="40" y="118"/>
                  <a:pt x="18" y="97"/>
                  <a:pt x="18" y="70"/>
                </a:cubicBezTo>
                <a:cubicBezTo>
                  <a:pt x="18" y="43"/>
                  <a:pt x="40" y="21"/>
                  <a:pt x="67" y="21"/>
                </a:cubicBezTo>
                <a:cubicBezTo>
                  <a:pt x="94" y="21"/>
                  <a:pt x="116" y="43"/>
                  <a:pt x="116" y="70"/>
                </a:cubicBezTo>
                <a:cubicBezTo>
                  <a:pt x="116" y="97"/>
                  <a:pt x="94" y="118"/>
                  <a:pt x="67" y="11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50" name="组合 497出自【趣你的PPT】(微信:qunideppt)：最优质的PPT资源库"/>
          <p:cNvGrpSpPr>
            <a:grpSpLocks/>
          </p:cNvGrpSpPr>
          <p:nvPr/>
        </p:nvGrpSpPr>
        <p:grpSpPr bwMode="auto">
          <a:xfrm>
            <a:off x="9358313" y="3238500"/>
            <a:ext cx="361950" cy="292100"/>
            <a:chOff x="9020935" y="3151356"/>
            <a:chExt cx="326543" cy="262624"/>
          </a:xfrm>
        </p:grpSpPr>
        <p:sp>
          <p:nvSpPr>
            <p:cNvPr id="41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20935" y="3151356"/>
              <a:ext cx="149376" cy="262624"/>
            </a:xfrm>
            <a:custGeom>
              <a:avLst/>
              <a:gdLst>
                <a:gd name="T0" fmla="*/ 226339111 w 91"/>
                <a:gd name="T1" fmla="*/ 218229054 h 160"/>
                <a:gd name="T2" fmla="*/ 212865724 w 91"/>
                <a:gd name="T3" fmla="*/ 35024193 h 160"/>
                <a:gd name="T4" fmla="*/ 212865724 w 91"/>
                <a:gd name="T5" fmla="*/ 21553223 h 160"/>
                <a:gd name="T6" fmla="*/ 212865724 w 91"/>
                <a:gd name="T7" fmla="*/ 2693537 h 160"/>
                <a:gd name="T8" fmla="*/ 212865724 w 91"/>
                <a:gd name="T9" fmla="*/ 2693537 h 160"/>
                <a:gd name="T10" fmla="*/ 212865724 w 91"/>
                <a:gd name="T11" fmla="*/ 2693537 h 160"/>
                <a:gd name="T12" fmla="*/ 188615926 w 91"/>
                <a:gd name="T13" fmla="*/ 2693537 h 160"/>
                <a:gd name="T14" fmla="*/ 167059820 w 91"/>
                <a:gd name="T15" fmla="*/ 2693537 h 160"/>
                <a:gd name="T16" fmla="*/ 167059820 w 91"/>
                <a:gd name="T17" fmla="*/ 2693537 h 160"/>
                <a:gd name="T18" fmla="*/ 188615926 w 91"/>
                <a:gd name="T19" fmla="*/ 13470970 h 160"/>
                <a:gd name="T20" fmla="*/ 202087672 w 91"/>
                <a:gd name="T21" fmla="*/ 13470970 h 160"/>
                <a:gd name="T22" fmla="*/ 202087672 w 91"/>
                <a:gd name="T23" fmla="*/ 13470970 h 160"/>
                <a:gd name="T24" fmla="*/ 204783006 w 91"/>
                <a:gd name="T25" fmla="*/ 21553223 h 160"/>
                <a:gd name="T26" fmla="*/ 204783006 w 91"/>
                <a:gd name="T27" fmla="*/ 21553223 h 160"/>
                <a:gd name="T28" fmla="*/ 115863248 w 91"/>
                <a:gd name="T29" fmla="*/ 21553223 h 160"/>
                <a:gd name="T30" fmla="*/ 113169556 w 91"/>
                <a:gd name="T31" fmla="*/ 21553223 h 160"/>
                <a:gd name="T32" fmla="*/ 0 w 91"/>
                <a:gd name="T33" fmla="*/ 328691991 h 160"/>
                <a:gd name="T34" fmla="*/ 64668318 w 91"/>
                <a:gd name="T35" fmla="*/ 328691991 h 160"/>
                <a:gd name="T36" fmla="*/ 115863248 w 91"/>
                <a:gd name="T37" fmla="*/ 118545191 h 160"/>
                <a:gd name="T38" fmla="*/ 115863248 w 91"/>
                <a:gd name="T39" fmla="*/ 304443589 h 160"/>
                <a:gd name="T40" fmla="*/ 102391503 w 91"/>
                <a:gd name="T41" fmla="*/ 393351662 h 160"/>
                <a:gd name="T42" fmla="*/ 245199883 w 91"/>
                <a:gd name="T43" fmla="*/ 431071034 h 160"/>
                <a:gd name="T44" fmla="*/ 245199883 w 91"/>
                <a:gd name="T45" fmla="*/ 264030680 h 160"/>
                <a:gd name="T46" fmla="*/ 226339111 w 91"/>
                <a:gd name="T47" fmla="*/ 218229054 h 160"/>
                <a:gd name="T48" fmla="*/ 191309619 w 91"/>
                <a:gd name="T49" fmla="*/ 331385529 h 160"/>
                <a:gd name="T50" fmla="*/ 126641301 w 91"/>
                <a:gd name="T51" fmla="*/ 320609738 h 160"/>
                <a:gd name="T52" fmla="*/ 126641301 w 91"/>
                <a:gd name="T53" fmla="*/ 315221022 h 160"/>
                <a:gd name="T54" fmla="*/ 191309619 w 91"/>
                <a:gd name="T55" fmla="*/ 325996813 h 160"/>
                <a:gd name="T56" fmla="*/ 191309619 w 91"/>
                <a:gd name="T57" fmla="*/ 331385529 h 16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91" h="160">
                  <a:moveTo>
                    <a:pt x="84" y="81"/>
                  </a:moveTo>
                  <a:cubicBezTo>
                    <a:pt x="79" y="13"/>
                    <a:pt x="79" y="13"/>
                    <a:pt x="79" y="13"/>
                  </a:cubicBezTo>
                  <a:cubicBezTo>
                    <a:pt x="79" y="11"/>
                    <a:pt x="79" y="10"/>
                    <a:pt x="79" y="8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76" y="0"/>
                    <a:pt x="73" y="1"/>
                    <a:pt x="70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4" y="3"/>
                    <a:pt x="67" y="4"/>
                    <a:pt x="70" y="5"/>
                  </a:cubicBezTo>
                  <a:cubicBezTo>
                    <a:pt x="72" y="5"/>
                    <a:pt x="73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6"/>
                    <a:pt x="76" y="7"/>
                    <a:pt x="76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9"/>
                    <a:pt x="0" y="39"/>
                    <a:pt x="0" y="122"/>
                  </a:cubicBezTo>
                  <a:cubicBezTo>
                    <a:pt x="24" y="122"/>
                    <a:pt x="24" y="122"/>
                    <a:pt x="24" y="122"/>
                  </a:cubicBezTo>
                  <a:cubicBezTo>
                    <a:pt x="24" y="83"/>
                    <a:pt x="34" y="58"/>
                    <a:pt x="43" y="44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38" y="146"/>
                    <a:pt x="62" y="159"/>
                    <a:pt x="91" y="160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86" y="95"/>
                    <a:pt x="84" y="89"/>
                    <a:pt x="84" y="81"/>
                  </a:cubicBezTo>
                  <a:close/>
                  <a:moveTo>
                    <a:pt x="71" y="123"/>
                  </a:moveTo>
                  <a:cubicBezTo>
                    <a:pt x="47" y="119"/>
                    <a:pt x="47" y="119"/>
                    <a:pt x="47" y="119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71" y="121"/>
                    <a:pt x="71" y="121"/>
                    <a:pt x="71" y="121"/>
                  </a:cubicBezTo>
                  <a:lnTo>
                    <a:pt x="71" y="12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196712" y="3151356"/>
              <a:ext cx="150766" cy="262624"/>
            </a:xfrm>
            <a:custGeom>
              <a:avLst/>
              <a:gdLst>
                <a:gd name="T0" fmla="*/ 131590859 w 92"/>
                <a:gd name="T1" fmla="*/ 21553223 h 160"/>
                <a:gd name="T2" fmla="*/ 131590859 w 92"/>
                <a:gd name="T3" fmla="*/ 21553223 h 160"/>
                <a:gd name="T4" fmla="*/ 37598091 w 92"/>
                <a:gd name="T5" fmla="*/ 21553223 h 160"/>
                <a:gd name="T6" fmla="*/ 37598091 w 92"/>
                <a:gd name="T7" fmla="*/ 21553223 h 160"/>
                <a:gd name="T8" fmla="*/ 37598091 w 92"/>
                <a:gd name="T9" fmla="*/ 13470970 h 160"/>
                <a:gd name="T10" fmla="*/ 40282381 w 92"/>
                <a:gd name="T11" fmla="*/ 13470970 h 160"/>
                <a:gd name="T12" fmla="*/ 51024458 w 92"/>
                <a:gd name="T13" fmla="*/ 13470970 h 160"/>
                <a:gd name="T14" fmla="*/ 75194543 w 92"/>
                <a:gd name="T15" fmla="*/ 2693537 h 160"/>
                <a:gd name="T16" fmla="*/ 75194543 w 92"/>
                <a:gd name="T17" fmla="*/ 2693537 h 160"/>
                <a:gd name="T18" fmla="*/ 51024458 w 92"/>
                <a:gd name="T19" fmla="*/ 2693537 h 160"/>
                <a:gd name="T20" fmla="*/ 29540303 w 92"/>
                <a:gd name="T21" fmla="*/ 2693537 h 160"/>
                <a:gd name="T22" fmla="*/ 26856013 w 92"/>
                <a:gd name="T23" fmla="*/ 2693537 h 160"/>
                <a:gd name="T24" fmla="*/ 26856013 w 92"/>
                <a:gd name="T25" fmla="*/ 2693537 h 160"/>
                <a:gd name="T26" fmla="*/ 26856013 w 92"/>
                <a:gd name="T27" fmla="*/ 21553223 h 160"/>
                <a:gd name="T28" fmla="*/ 26856013 w 92"/>
                <a:gd name="T29" fmla="*/ 21553223 h 160"/>
                <a:gd name="T30" fmla="*/ 26856013 w 92"/>
                <a:gd name="T31" fmla="*/ 21553223 h 160"/>
                <a:gd name="T32" fmla="*/ 29540303 w 92"/>
                <a:gd name="T33" fmla="*/ 37719372 h 160"/>
                <a:gd name="T34" fmla="*/ 16113936 w 92"/>
                <a:gd name="T35" fmla="*/ 218229054 h 160"/>
                <a:gd name="T36" fmla="*/ 0 w 92"/>
                <a:gd name="T37" fmla="*/ 264030680 h 160"/>
                <a:gd name="T38" fmla="*/ 0 w 92"/>
                <a:gd name="T39" fmla="*/ 431071034 h 160"/>
                <a:gd name="T40" fmla="*/ 145018866 w 92"/>
                <a:gd name="T41" fmla="*/ 406822631 h 160"/>
                <a:gd name="T42" fmla="*/ 131590859 w 92"/>
                <a:gd name="T43" fmla="*/ 309832305 h 160"/>
                <a:gd name="T44" fmla="*/ 131590859 w 92"/>
                <a:gd name="T45" fmla="*/ 118545191 h 160"/>
                <a:gd name="T46" fmla="*/ 179931027 w 92"/>
                <a:gd name="T47" fmla="*/ 328691991 h 160"/>
                <a:gd name="T48" fmla="*/ 247069421 w 92"/>
                <a:gd name="T49" fmla="*/ 328691991 h 160"/>
                <a:gd name="T50" fmla="*/ 131590859 w 92"/>
                <a:gd name="T51" fmla="*/ 21553223 h 160"/>
                <a:gd name="T52" fmla="*/ 48340168 w 92"/>
                <a:gd name="T53" fmla="*/ 331385529 h 160"/>
                <a:gd name="T54" fmla="*/ 48340168 w 92"/>
                <a:gd name="T55" fmla="*/ 325996813 h 160"/>
                <a:gd name="T56" fmla="*/ 112792633 w 92"/>
                <a:gd name="T57" fmla="*/ 315221022 h 160"/>
                <a:gd name="T58" fmla="*/ 115478562 w 92"/>
                <a:gd name="T59" fmla="*/ 320609738 h 160"/>
                <a:gd name="T60" fmla="*/ 48340168 w 92"/>
                <a:gd name="T61" fmla="*/ 331385529 h 1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92" h="160">
                  <a:moveTo>
                    <a:pt x="49" y="8"/>
                  </a:moveTo>
                  <a:cubicBezTo>
                    <a:pt x="49" y="8"/>
                    <a:pt x="49" y="8"/>
                    <a:pt x="49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4" y="6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8" y="5"/>
                    <a:pt x="19" y="5"/>
                  </a:cubicBezTo>
                  <a:cubicBezTo>
                    <a:pt x="22" y="4"/>
                    <a:pt x="25" y="3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1"/>
                    <a:pt x="13" y="0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6" y="88"/>
                    <a:pt x="4" y="94"/>
                    <a:pt x="0" y="9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5" y="159"/>
                    <a:pt x="37" y="156"/>
                    <a:pt x="54" y="151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58" y="59"/>
                    <a:pt x="67" y="83"/>
                    <a:pt x="67" y="12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2" y="39"/>
                    <a:pt x="51" y="9"/>
                    <a:pt x="49" y="8"/>
                  </a:cubicBezTo>
                  <a:close/>
                  <a:moveTo>
                    <a:pt x="18" y="123"/>
                  </a:moveTo>
                  <a:cubicBezTo>
                    <a:pt x="18" y="121"/>
                    <a:pt x="18" y="121"/>
                    <a:pt x="18" y="121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3" y="119"/>
                    <a:pt x="43" y="119"/>
                    <a:pt x="43" y="119"/>
                  </a:cubicBezTo>
                  <a:lnTo>
                    <a:pt x="18" y="12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73091" y="3247929"/>
              <a:ext cx="20149" cy="1320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73091" y="3270857"/>
              <a:ext cx="20149" cy="1181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3091" y="3158998"/>
              <a:ext cx="20149" cy="34739"/>
            </a:xfrm>
            <a:custGeom>
              <a:avLst/>
              <a:gdLst>
                <a:gd name="T0" fmla="*/ 5793185 w 29"/>
                <a:gd name="T1" fmla="*/ 8206047 h 50"/>
                <a:gd name="T2" fmla="*/ 9171964 w 29"/>
                <a:gd name="T3" fmla="*/ 8206047 h 50"/>
                <a:gd name="T4" fmla="*/ 9171964 w 29"/>
                <a:gd name="T5" fmla="*/ 24135962 h 50"/>
                <a:gd name="T6" fmla="*/ 13999386 w 29"/>
                <a:gd name="T7" fmla="*/ 24135962 h 50"/>
                <a:gd name="T8" fmla="*/ 13999386 w 29"/>
                <a:gd name="T9" fmla="*/ 16412788 h 50"/>
                <a:gd name="T10" fmla="*/ 13999386 w 29"/>
                <a:gd name="T11" fmla="*/ 0 h 50"/>
                <a:gd name="T12" fmla="*/ 0 w 29"/>
                <a:gd name="T13" fmla="*/ 0 h 50"/>
                <a:gd name="T14" fmla="*/ 0 w 29"/>
                <a:gd name="T15" fmla="*/ 16412788 h 50"/>
                <a:gd name="T16" fmla="*/ 0 w 29"/>
                <a:gd name="T17" fmla="*/ 24135962 h 50"/>
                <a:gd name="T18" fmla="*/ 5793185 w 29"/>
                <a:gd name="T19" fmla="*/ 24135962 h 50"/>
                <a:gd name="T20" fmla="*/ 5793185 w 29"/>
                <a:gd name="T21" fmla="*/ 8206047 h 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9" h="50">
                  <a:moveTo>
                    <a:pt x="12" y="17"/>
                  </a:moveTo>
                  <a:lnTo>
                    <a:pt x="19" y="17"/>
                  </a:lnTo>
                  <a:lnTo>
                    <a:pt x="19" y="50"/>
                  </a:lnTo>
                  <a:lnTo>
                    <a:pt x="29" y="50"/>
                  </a:lnTo>
                  <a:lnTo>
                    <a:pt x="29" y="3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50"/>
                  </a:lnTo>
                  <a:lnTo>
                    <a:pt x="12" y="50"/>
                  </a:lnTo>
                  <a:lnTo>
                    <a:pt x="12" y="1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73091" y="3203464"/>
              <a:ext cx="20149" cy="1181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73091" y="3226391"/>
              <a:ext cx="20149" cy="11811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0311" y="3292395"/>
              <a:ext cx="26402" cy="22927"/>
            </a:xfrm>
            <a:custGeom>
              <a:avLst/>
              <a:gdLst>
                <a:gd name="T0" fmla="*/ 38121188 w 16"/>
                <a:gd name="T1" fmla="*/ 18773938 h 14"/>
                <a:gd name="T2" fmla="*/ 38121188 w 16"/>
                <a:gd name="T3" fmla="*/ 0 h 14"/>
                <a:gd name="T4" fmla="*/ 5445413 w 16"/>
                <a:gd name="T5" fmla="*/ 0 h 14"/>
                <a:gd name="T6" fmla="*/ 5445413 w 16"/>
                <a:gd name="T7" fmla="*/ 18773938 h 14"/>
                <a:gd name="T8" fmla="*/ 0 w 16"/>
                <a:gd name="T9" fmla="*/ 18773938 h 14"/>
                <a:gd name="T10" fmla="*/ 0 w 16"/>
                <a:gd name="T11" fmla="*/ 32182957 h 14"/>
                <a:gd name="T12" fmla="*/ 16337888 w 16"/>
                <a:gd name="T13" fmla="*/ 37546238 h 14"/>
                <a:gd name="T14" fmla="*/ 24506006 w 16"/>
                <a:gd name="T15" fmla="*/ 37546238 h 14"/>
                <a:gd name="T16" fmla="*/ 43566600 w 16"/>
                <a:gd name="T17" fmla="*/ 32182957 h 14"/>
                <a:gd name="T18" fmla="*/ 43566600 w 16"/>
                <a:gd name="T19" fmla="*/ 18773938 h 14"/>
                <a:gd name="T20" fmla="*/ 38121188 w 16"/>
                <a:gd name="T21" fmla="*/ 18773938 h 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" h="14">
                  <a:moveTo>
                    <a:pt x="14" y="7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" y="13"/>
                    <a:pt x="4" y="14"/>
                    <a:pt x="6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4" y="13"/>
                    <a:pt x="16" y="12"/>
                  </a:cubicBezTo>
                  <a:cubicBezTo>
                    <a:pt x="16" y="7"/>
                    <a:pt x="16" y="7"/>
                    <a:pt x="16" y="7"/>
                  </a:cubicBezTo>
                  <a:lnTo>
                    <a:pt x="14" y="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51" name="出自【趣你的PPT】(微信:qunideppt)：最优质的PPT资源库"/>
          <p:cNvSpPr>
            <a:spLocks/>
          </p:cNvSpPr>
          <p:nvPr/>
        </p:nvSpPr>
        <p:spPr bwMode="auto">
          <a:xfrm>
            <a:off x="10067925" y="3219450"/>
            <a:ext cx="147638" cy="330200"/>
          </a:xfrm>
          <a:custGeom>
            <a:avLst/>
            <a:gdLst>
              <a:gd name="T0" fmla="*/ 248307066 w 81"/>
              <a:gd name="T1" fmla="*/ 59815456 h 181"/>
              <a:gd name="T2" fmla="*/ 125809448 w 81"/>
              <a:gd name="T3" fmla="*/ 9969851 h 181"/>
              <a:gd name="T4" fmla="*/ 125809448 w 81"/>
              <a:gd name="T5" fmla="*/ 0 h 181"/>
              <a:gd name="T6" fmla="*/ 56282886 w 81"/>
              <a:gd name="T7" fmla="*/ 0 h 181"/>
              <a:gd name="T8" fmla="*/ 56282886 w 81"/>
              <a:gd name="T9" fmla="*/ 39875755 h 181"/>
              <a:gd name="T10" fmla="*/ 72836569 w 81"/>
              <a:gd name="T11" fmla="*/ 39875755 h 181"/>
              <a:gd name="T12" fmla="*/ 72836569 w 81"/>
              <a:gd name="T13" fmla="*/ 69783483 h 181"/>
              <a:gd name="T14" fmla="*/ 0 w 81"/>
              <a:gd name="T15" fmla="*/ 69783483 h 181"/>
              <a:gd name="T16" fmla="*/ 0 w 81"/>
              <a:gd name="T17" fmla="*/ 112983129 h 181"/>
              <a:gd name="T18" fmla="*/ 182092335 w 81"/>
              <a:gd name="T19" fmla="*/ 112983129 h 181"/>
              <a:gd name="T20" fmla="*/ 182092335 w 81"/>
              <a:gd name="T21" fmla="*/ 69783483 h 181"/>
              <a:gd name="T22" fmla="*/ 109255765 w 81"/>
              <a:gd name="T23" fmla="*/ 69783483 h 181"/>
              <a:gd name="T24" fmla="*/ 109255765 w 81"/>
              <a:gd name="T25" fmla="*/ 39875755 h 181"/>
              <a:gd name="T26" fmla="*/ 125809448 w 81"/>
              <a:gd name="T27" fmla="*/ 39875755 h 181"/>
              <a:gd name="T28" fmla="*/ 125809448 w 81"/>
              <a:gd name="T29" fmla="*/ 29907728 h 181"/>
              <a:gd name="T30" fmla="*/ 231753383 w 81"/>
              <a:gd name="T31" fmla="*/ 69783483 h 181"/>
              <a:gd name="T32" fmla="*/ 182092335 w 81"/>
              <a:gd name="T33" fmla="*/ 192736463 h 181"/>
              <a:gd name="T34" fmla="*/ 182092335 w 81"/>
              <a:gd name="T35" fmla="*/ 139566966 h 181"/>
              <a:gd name="T36" fmla="*/ 0 w 81"/>
              <a:gd name="T37" fmla="*/ 139566966 h 181"/>
              <a:gd name="T38" fmla="*/ 0 w 81"/>
              <a:gd name="T39" fmla="*/ 275811864 h 181"/>
              <a:gd name="T40" fmla="*/ 29797358 w 81"/>
              <a:gd name="T41" fmla="*/ 275811864 h 181"/>
              <a:gd name="T42" fmla="*/ 29797358 w 81"/>
              <a:gd name="T43" fmla="*/ 328981361 h 181"/>
              <a:gd name="T44" fmla="*/ 0 w 81"/>
              <a:gd name="T45" fmla="*/ 328981361 h 181"/>
              <a:gd name="T46" fmla="*/ 0 w 81"/>
              <a:gd name="T47" fmla="*/ 601469334 h 181"/>
              <a:gd name="T48" fmla="*/ 182092335 w 81"/>
              <a:gd name="T49" fmla="*/ 601469334 h 181"/>
              <a:gd name="T50" fmla="*/ 182092335 w 81"/>
              <a:gd name="T51" fmla="*/ 328981361 h 181"/>
              <a:gd name="T52" fmla="*/ 152294976 w 81"/>
              <a:gd name="T53" fmla="*/ 328981361 h 181"/>
              <a:gd name="T54" fmla="*/ 152294976 w 81"/>
              <a:gd name="T55" fmla="*/ 275811864 h 181"/>
              <a:gd name="T56" fmla="*/ 182092335 w 81"/>
              <a:gd name="T57" fmla="*/ 275811864 h 181"/>
              <a:gd name="T58" fmla="*/ 182092335 w 81"/>
              <a:gd name="T59" fmla="*/ 209350449 h 181"/>
              <a:gd name="T60" fmla="*/ 188714172 w 81"/>
              <a:gd name="T61" fmla="*/ 215996408 h 181"/>
              <a:gd name="T62" fmla="*/ 248307066 w 81"/>
              <a:gd name="T63" fmla="*/ 59815456 h 18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81" h="181">
                <a:moveTo>
                  <a:pt x="75" y="18"/>
                </a:moveTo>
                <a:cubicBezTo>
                  <a:pt x="69" y="5"/>
                  <a:pt x="48" y="3"/>
                  <a:pt x="38" y="3"/>
                </a:cubicBez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12"/>
                  <a:pt x="17" y="12"/>
                  <a:pt x="17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21"/>
                  <a:pt x="22" y="21"/>
                  <a:pt x="22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34"/>
                  <a:pt x="0" y="34"/>
                  <a:pt x="0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21"/>
                  <a:pt x="55" y="21"/>
                  <a:pt x="55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12"/>
                  <a:pt x="33" y="12"/>
                  <a:pt x="33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9"/>
                  <a:pt x="38" y="9"/>
                  <a:pt x="38" y="9"/>
                </a:cubicBezTo>
                <a:cubicBezTo>
                  <a:pt x="48" y="9"/>
                  <a:pt x="65" y="11"/>
                  <a:pt x="70" y="21"/>
                </a:cubicBezTo>
                <a:cubicBezTo>
                  <a:pt x="74" y="29"/>
                  <a:pt x="69" y="42"/>
                  <a:pt x="55" y="58"/>
                </a:cubicBezTo>
                <a:cubicBezTo>
                  <a:pt x="55" y="42"/>
                  <a:pt x="55" y="42"/>
                  <a:pt x="55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83"/>
                  <a:pt x="0" y="83"/>
                  <a:pt x="0" y="83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99"/>
                  <a:pt x="9" y="99"/>
                  <a:pt x="9" y="9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81"/>
                  <a:pt x="0" y="181"/>
                  <a:pt x="0" y="181"/>
                </a:cubicBezTo>
                <a:cubicBezTo>
                  <a:pt x="55" y="181"/>
                  <a:pt x="55" y="181"/>
                  <a:pt x="55" y="181"/>
                </a:cubicBezTo>
                <a:cubicBezTo>
                  <a:pt x="55" y="99"/>
                  <a:pt x="55" y="99"/>
                  <a:pt x="55" y="99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83"/>
                  <a:pt x="46" y="83"/>
                  <a:pt x="46" y="83"/>
                </a:cubicBezTo>
                <a:cubicBezTo>
                  <a:pt x="55" y="83"/>
                  <a:pt x="55" y="83"/>
                  <a:pt x="55" y="83"/>
                </a:cubicBezTo>
                <a:cubicBezTo>
                  <a:pt x="55" y="63"/>
                  <a:pt x="55" y="63"/>
                  <a:pt x="55" y="63"/>
                </a:cubicBezTo>
                <a:cubicBezTo>
                  <a:pt x="57" y="65"/>
                  <a:pt x="57" y="65"/>
                  <a:pt x="57" y="65"/>
                </a:cubicBezTo>
                <a:cubicBezTo>
                  <a:pt x="75" y="45"/>
                  <a:pt x="81" y="29"/>
                  <a:pt x="75" y="1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52" name="组合 505出自【趣你的PPT】(微信:qunideppt)：最优质的PPT资源库"/>
          <p:cNvGrpSpPr>
            <a:grpSpLocks/>
          </p:cNvGrpSpPr>
          <p:nvPr/>
        </p:nvGrpSpPr>
        <p:grpSpPr bwMode="auto">
          <a:xfrm>
            <a:off x="10458450" y="3254375"/>
            <a:ext cx="319088" cy="354013"/>
            <a:chOff x="10014460" y="3165022"/>
            <a:chExt cx="287636" cy="320290"/>
          </a:xfrm>
        </p:grpSpPr>
        <p:sp>
          <p:nvSpPr>
            <p:cNvPr id="411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14460" y="3165022"/>
              <a:ext cx="287636" cy="320290"/>
            </a:xfrm>
            <a:custGeom>
              <a:avLst/>
              <a:gdLst>
                <a:gd name="T0" fmla="*/ 437648858 w 175"/>
                <a:gd name="T1" fmla="*/ 161871281 h 195"/>
                <a:gd name="T2" fmla="*/ 321481717 w 175"/>
                <a:gd name="T3" fmla="*/ 110611741 h 195"/>
                <a:gd name="T4" fmla="*/ 343095508 w 175"/>
                <a:gd name="T5" fmla="*/ 102517438 h 195"/>
                <a:gd name="T6" fmla="*/ 386319803 w 175"/>
                <a:gd name="T7" fmla="*/ 75539165 h 195"/>
                <a:gd name="T8" fmla="*/ 416036710 w 175"/>
                <a:gd name="T9" fmla="*/ 26978273 h 195"/>
                <a:gd name="T10" fmla="*/ 359303386 w 175"/>
                <a:gd name="T11" fmla="*/ 21582618 h 195"/>
                <a:gd name="T12" fmla="*/ 310676465 w 175"/>
                <a:gd name="T13" fmla="*/ 35072576 h 195"/>
                <a:gd name="T14" fmla="*/ 270152662 w 175"/>
                <a:gd name="T15" fmla="*/ 64747855 h 195"/>
                <a:gd name="T16" fmla="*/ 237735263 w 175"/>
                <a:gd name="T17" fmla="*/ 110611741 h 195"/>
                <a:gd name="T18" fmla="*/ 199913595 w 175"/>
                <a:gd name="T19" fmla="*/ 0 h 195"/>
                <a:gd name="T20" fmla="*/ 175599313 w 175"/>
                <a:gd name="T21" fmla="*/ 5395655 h 195"/>
                <a:gd name="T22" fmla="*/ 210718846 w 175"/>
                <a:gd name="T23" fmla="*/ 113310389 h 195"/>
                <a:gd name="T24" fmla="*/ 175599313 w 175"/>
                <a:gd name="T25" fmla="*/ 110611741 h 195"/>
                <a:gd name="T26" fmla="*/ 35119534 w 175"/>
                <a:gd name="T27" fmla="*/ 161871281 h 195"/>
                <a:gd name="T28" fmla="*/ 2702135 w 175"/>
                <a:gd name="T29" fmla="*/ 261691713 h 195"/>
                <a:gd name="T30" fmla="*/ 199913595 w 175"/>
                <a:gd name="T31" fmla="*/ 526080431 h 195"/>
                <a:gd name="T32" fmla="*/ 208018355 w 175"/>
                <a:gd name="T33" fmla="*/ 526080431 h 195"/>
                <a:gd name="T34" fmla="*/ 243137889 w 175"/>
                <a:gd name="T35" fmla="*/ 523381783 h 195"/>
                <a:gd name="T36" fmla="*/ 256645276 w 175"/>
                <a:gd name="T37" fmla="*/ 523381783 h 195"/>
                <a:gd name="T38" fmla="*/ 259347410 w 175"/>
                <a:gd name="T39" fmla="*/ 526080431 h 195"/>
                <a:gd name="T40" fmla="*/ 262049545 w 175"/>
                <a:gd name="T41" fmla="*/ 526080431 h 195"/>
                <a:gd name="T42" fmla="*/ 472768391 w 175"/>
                <a:gd name="T43" fmla="*/ 261691713 h 195"/>
                <a:gd name="T44" fmla="*/ 437648858 w 175"/>
                <a:gd name="T45" fmla="*/ 161871281 h 195"/>
                <a:gd name="T46" fmla="*/ 251242650 w 175"/>
                <a:gd name="T47" fmla="*/ 116007395 h 195"/>
                <a:gd name="T48" fmla="*/ 240435754 w 175"/>
                <a:gd name="T49" fmla="*/ 116007395 h 195"/>
                <a:gd name="T50" fmla="*/ 237735263 w 175"/>
                <a:gd name="T51" fmla="*/ 113310389 h 195"/>
                <a:gd name="T52" fmla="*/ 251242650 w 175"/>
                <a:gd name="T53" fmla="*/ 116007395 h 195"/>
                <a:gd name="T54" fmla="*/ 456558870 w 175"/>
                <a:gd name="T55" fmla="*/ 261691713 h 195"/>
                <a:gd name="T56" fmla="*/ 264750036 w 175"/>
                <a:gd name="T57" fmla="*/ 509893467 h 195"/>
                <a:gd name="T58" fmla="*/ 243137889 w 175"/>
                <a:gd name="T59" fmla="*/ 507194819 h 195"/>
                <a:gd name="T60" fmla="*/ 208018355 w 175"/>
                <a:gd name="T61" fmla="*/ 509893467 h 195"/>
                <a:gd name="T62" fmla="*/ 199913595 w 175"/>
                <a:gd name="T63" fmla="*/ 509893467 h 195"/>
                <a:gd name="T64" fmla="*/ 18910012 w 175"/>
                <a:gd name="T65" fmla="*/ 261691713 h 195"/>
                <a:gd name="T66" fmla="*/ 48626920 w 175"/>
                <a:gd name="T67" fmla="*/ 172662590 h 195"/>
                <a:gd name="T68" fmla="*/ 175599313 w 175"/>
                <a:gd name="T69" fmla="*/ 126798705 h 195"/>
                <a:gd name="T70" fmla="*/ 218823607 w 175"/>
                <a:gd name="T71" fmla="*/ 129497353 h 195"/>
                <a:gd name="T72" fmla="*/ 226928368 w 175"/>
                <a:gd name="T73" fmla="*/ 140288663 h 195"/>
                <a:gd name="T74" fmla="*/ 237735263 w 175"/>
                <a:gd name="T75" fmla="*/ 134893008 h 195"/>
                <a:gd name="T76" fmla="*/ 237735263 w 175"/>
                <a:gd name="T77" fmla="*/ 132194359 h 195"/>
                <a:gd name="T78" fmla="*/ 299869570 w 175"/>
                <a:gd name="T79" fmla="*/ 126798705 h 195"/>
                <a:gd name="T80" fmla="*/ 426841962 w 175"/>
                <a:gd name="T81" fmla="*/ 172662590 h 195"/>
                <a:gd name="T82" fmla="*/ 456558870 w 175"/>
                <a:gd name="T83" fmla="*/ 261691713 h 19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5" h="195">
                  <a:moveTo>
                    <a:pt x="162" y="60"/>
                  </a:moveTo>
                  <a:cubicBezTo>
                    <a:pt x="152" y="50"/>
                    <a:pt x="137" y="43"/>
                    <a:pt x="119" y="41"/>
                  </a:cubicBezTo>
                  <a:cubicBezTo>
                    <a:pt x="122" y="41"/>
                    <a:pt x="125" y="40"/>
                    <a:pt x="127" y="38"/>
                  </a:cubicBezTo>
                  <a:cubicBezTo>
                    <a:pt x="133" y="36"/>
                    <a:pt x="138" y="32"/>
                    <a:pt x="143" y="28"/>
                  </a:cubicBezTo>
                  <a:cubicBezTo>
                    <a:pt x="147" y="23"/>
                    <a:pt x="151" y="18"/>
                    <a:pt x="154" y="10"/>
                  </a:cubicBezTo>
                  <a:cubicBezTo>
                    <a:pt x="146" y="7"/>
                    <a:pt x="139" y="7"/>
                    <a:pt x="133" y="8"/>
                  </a:cubicBezTo>
                  <a:cubicBezTo>
                    <a:pt x="126" y="8"/>
                    <a:pt x="120" y="10"/>
                    <a:pt x="115" y="13"/>
                  </a:cubicBezTo>
                  <a:cubicBezTo>
                    <a:pt x="109" y="15"/>
                    <a:pt x="104" y="19"/>
                    <a:pt x="100" y="24"/>
                  </a:cubicBezTo>
                  <a:cubicBezTo>
                    <a:pt x="95" y="28"/>
                    <a:pt x="91" y="33"/>
                    <a:pt x="88" y="41"/>
                  </a:cubicBezTo>
                  <a:cubicBezTo>
                    <a:pt x="84" y="34"/>
                    <a:pt x="77" y="19"/>
                    <a:pt x="74" y="0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7" y="19"/>
                    <a:pt x="73" y="33"/>
                    <a:pt x="78" y="42"/>
                  </a:cubicBezTo>
                  <a:cubicBezTo>
                    <a:pt x="73" y="41"/>
                    <a:pt x="69" y="41"/>
                    <a:pt x="65" y="41"/>
                  </a:cubicBezTo>
                  <a:cubicBezTo>
                    <a:pt x="43" y="41"/>
                    <a:pt x="25" y="48"/>
                    <a:pt x="13" y="60"/>
                  </a:cubicBezTo>
                  <a:cubicBezTo>
                    <a:pt x="4" y="70"/>
                    <a:pt x="0" y="82"/>
                    <a:pt x="1" y="97"/>
                  </a:cubicBezTo>
                  <a:cubicBezTo>
                    <a:pt x="1" y="136"/>
                    <a:pt x="26" y="191"/>
                    <a:pt x="74" y="195"/>
                  </a:cubicBezTo>
                  <a:cubicBezTo>
                    <a:pt x="74" y="195"/>
                    <a:pt x="76" y="195"/>
                    <a:pt x="77" y="195"/>
                  </a:cubicBezTo>
                  <a:cubicBezTo>
                    <a:pt x="80" y="194"/>
                    <a:pt x="86" y="194"/>
                    <a:pt x="90" y="194"/>
                  </a:cubicBezTo>
                  <a:cubicBezTo>
                    <a:pt x="94" y="194"/>
                    <a:pt x="95" y="194"/>
                    <a:pt x="95" y="194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97" y="195"/>
                    <a:pt x="97" y="195"/>
                    <a:pt x="97" y="195"/>
                  </a:cubicBezTo>
                  <a:cubicBezTo>
                    <a:pt x="147" y="195"/>
                    <a:pt x="175" y="137"/>
                    <a:pt x="175" y="97"/>
                  </a:cubicBezTo>
                  <a:cubicBezTo>
                    <a:pt x="175" y="82"/>
                    <a:pt x="171" y="70"/>
                    <a:pt x="162" y="60"/>
                  </a:cubicBezTo>
                  <a:close/>
                  <a:moveTo>
                    <a:pt x="93" y="43"/>
                  </a:moveTo>
                  <a:cubicBezTo>
                    <a:pt x="92" y="43"/>
                    <a:pt x="90" y="43"/>
                    <a:pt x="89" y="43"/>
                  </a:cubicBezTo>
                  <a:cubicBezTo>
                    <a:pt x="89" y="43"/>
                    <a:pt x="89" y="42"/>
                    <a:pt x="88" y="42"/>
                  </a:cubicBezTo>
                  <a:cubicBezTo>
                    <a:pt x="90" y="42"/>
                    <a:pt x="91" y="43"/>
                    <a:pt x="93" y="43"/>
                  </a:cubicBezTo>
                  <a:close/>
                  <a:moveTo>
                    <a:pt x="169" y="97"/>
                  </a:moveTo>
                  <a:cubicBezTo>
                    <a:pt x="169" y="135"/>
                    <a:pt x="142" y="189"/>
                    <a:pt x="98" y="189"/>
                  </a:cubicBezTo>
                  <a:cubicBezTo>
                    <a:pt x="96" y="188"/>
                    <a:pt x="94" y="188"/>
                    <a:pt x="90" y="188"/>
                  </a:cubicBezTo>
                  <a:cubicBezTo>
                    <a:pt x="85" y="188"/>
                    <a:pt x="80" y="189"/>
                    <a:pt x="77" y="189"/>
                  </a:cubicBezTo>
                  <a:cubicBezTo>
                    <a:pt x="75" y="189"/>
                    <a:pt x="74" y="189"/>
                    <a:pt x="74" y="189"/>
                  </a:cubicBezTo>
                  <a:cubicBezTo>
                    <a:pt x="31" y="186"/>
                    <a:pt x="7" y="133"/>
                    <a:pt x="7" y="97"/>
                  </a:cubicBezTo>
                  <a:cubicBezTo>
                    <a:pt x="6" y="84"/>
                    <a:pt x="9" y="72"/>
                    <a:pt x="18" y="64"/>
                  </a:cubicBezTo>
                  <a:cubicBezTo>
                    <a:pt x="28" y="53"/>
                    <a:pt x="45" y="47"/>
                    <a:pt x="65" y="47"/>
                  </a:cubicBezTo>
                  <a:cubicBezTo>
                    <a:pt x="70" y="47"/>
                    <a:pt x="76" y="47"/>
                    <a:pt x="81" y="48"/>
                  </a:cubicBezTo>
                  <a:cubicBezTo>
                    <a:pt x="83" y="51"/>
                    <a:pt x="84" y="52"/>
                    <a:pt x="84" y="52"/>
                  </a:cubicBezTo>
                  <a:cubicBezTo>
                    <a:pt x="88" y="50"/>
                    <a:pt x="88" y="50"/>
                    <a:pt x="88" y="50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96" y="48"/>
                    <a:pt x="103" y="47"/>
                    <a:pt x="111" y="47"/>
                  </a:cubicBezTo>
                  <a:cubicBezTo>
                    <a:pt x="131" y="47"/>
                    <a:pt x="148" y="53"/>
                    <a:pt x="158" y="64"/>
                  </a:cubicBezTo>
                  <a:cubicBezTo>
                    <a:pt x="166" y="72"/>
                    <a:pt x="170" y="84"/>
                    <a:pt x="169" y="9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75647" y="3335937"/>
              <a:ext cx="31265" cy="45855"/>
            </a:xfrm>
            <a:custGeom>
              <a:avLst/>
              <a:gdLst>
                <a:gd name="T0" fmla="*/ 16246281 w 19"/>
                <a:gd name="T1" fmla="*/ 24137744 h 28"/>
                <a:gd name="T2" fmla="*/ 5415427 w 19"/>
                <a:gd name="T3" fmla="*/ 45594609 h 28"/>
                <a:gd name="T4" fmla="*/ 0 w 19"/>
                <a:gd name="T5" fmla="*/ 75095751 h 28"/>
                <a:gd name="T6" fmla="*/ 21661708 w 19"/>
                <a:gd name="T7" fmla="*/ 67049836 h 28"/>
                <a:gd name="T8" fmla="*/ 35201099 w 19"/>
                <a:gd name="T9" fmla="*/ 50958006 h 28"/>
                <a:gd name="T10" fmla="*/ 46031953 w 19"/>
                <a:gd name="T11" fmla="*/ 29501142 h 28"/>
                <a:gd name="T12" fmla="*/ 51447380 w 19"/>
                <a:gd name="T13" fmla="*/ 0 h 28"/>
                <a:gd name="T14" fmla="*/ 32492563 w 19"/>
                <a:gd name="T15" fmla="*/ 8045915 h 28"/>
                <a:gd name="T16" fmla="*/ 16246281 w 19"/>
                <a:gd name="T17" fmla="*/ 24137744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28">
                  <a:moveTo>
                    <a:pt x="6" y="9"/>
                  </a:moveTo>
                  <a:cubicBezTo>
                    <a:pt x="4" y="11"/>
                    <a:pt x="3" y="14"/>
                    <a:pt x="2" y="17"/>
                  </a:cubicBezTo>
                  <a:cubicBezTo>
                    <a:pt x="1" y="20"/>
                    <a:pt x="0" y="24"/>
                    <a:pt x="0" y="28"/>
                  </a:cubicBezTo>
                  <a:cubicBezTo>
                    <a:pt x="3" y="28"/>
                    <a:pt x="5" y="27"/>
                    <a:pt x="8" y="25"/>
                  </a:cubicBezTo>
                  <a:cubicBezTo>
                    <a:pt x="10" y="24"/>
                    <a:pt x="12" y="22"/>
                    <a:pt x="13" y="19"/>
                  </a:cubicBezTo>
                  <a:cubicBezTo>
                    <a:pt x="15" y="17"/>
                    <a:pt x="16" y="14"/>
                    <a:pt x="17" y="11"/>
                  </a:cubicBezTo>
                  <a:cubicBezTo>
                    <a:pt x="18" y="8"/>
                    <a:pt x="19" y="4"/>
                    <a:pt x="19" y="0"/>
                  </a:cubicBezTo>
                  <a:cubicBezTo>
                    <a:pt x="16" y="0"/>
                    <a:pt x="14" y="1"/>
                    <a:pt x="12" y="3"/>
                  </a:cubicBezTo>
                  <a:cubicBezTo>
                    <a:pt x="9" y="4"/>
                    <a:pt x="8" y="6"/>
                    <a:pt x="6" y="9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31181" y="3332462"/>
              <a:ext cx="22927" cy="52803"/>
            </a:xfrm>
            <a:custGeom>
              <a:avLst/>
              <a:gdLst>
                <a:gd name="T0" fmla="*/ 26818039 w 14"/>
                <a:gd name="T1" fmla="*/ 21782888 h 32"/>
                <a:gd name="T2" fmla="*/ 8045739 w 14"/>
                <a:gd name="T3" fmla="*/ 0 h 32"/>
                <a:gd name="T4" fmla="*/ 0 w 14"/>
                <a:gd name="T5" fmla="*/ 21782888 h 32"/>
                <a:gd name="T6" fmla="*/ 2682459 w 14"/>
                <a:gd name="T7" fmla="*/ 43565775 h 32"/>
                <a:gd name="T8" fmla="*/ 10728198 w 14"/>
                <a:gd name="T9" fmla="*/ 65347013 h 32"/>
                <a:gd name="T10" fmla="*/ 29500498 w 14"/>
                <a:gd name="T11" fmla="*/ 87129900 h 32"/>
                <a:gd name="T12" fmla="*/ 37546238 w 14"/>
                <a:gd name="T13" fmla="*/ 65347013 h 32"/>
                <a:gd name="T14" fmla="*/ 34863779 w 14"/>
                <a:gd name="T15" fmla="*/ 43565775 h 32"/>
                <a:gd name="T16" fmla="*/ 26818039 w 14"/>
                <a:gd name="T17" fmla="*/ 21782888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32">
                  <a:moveTo>
                    <a:pt x="10" y="8"/>
                  </a:moveTo>
                  <a:cubicBezTo>
                    <a:pt x="8" y="6"/>
                    <a:pt x="6" y="3"/>
                    <a:pt x="3" y="0"/>
                  </a:cubicBezTo>
                  <a:cubicBezTo>
                    <a:pt x="1" y="3"/>
                    <a:pt x="1" y="5"/>
                    <a:pt x="0" y="8"/>
                  </a:cubicBezTo>
                  <a:cubicBezTo>
                    <a:pt x="0" y="11"/>
                    <a:pt x="0" y="13"/>
                    <a:pt x="1" y="16"/>
                  </a:cubicBezTo>
                  <a:cubicBezTo>
                    <a:pt x="2" y="18"/>
                    <a:pt x="3" y="21"/>
                    <a:pt x="4" y="24"/>
                  </a:cubicBezTo>
                  <a:cubicBezTo>
                    <a:pt x="6" y="26"/>
                    <a:pt x="8" y="29"/>
                    <a:pt x="11" y="32"/>
                  </a:cubicBezTo>
                  <a:cubicBezTo>
                    <a:pt x="13" y="29"/>
                    <a:pt x="13" y="27"/>
                    <a:pt x="14" y="24"/>
                  </a:cubicBezTo>
                  <a:cubicBezTo>
                    <a:pt x="14" y="22"/>
                    <a:pt x="14" y="19"/>
                    <a:pt x="13" y="16"/>
                  </a:cubicBezTo>
                  <a:cubicBezTo>
                    <a:pt x="13" y="14"/>
                    <a:pt x="11" y="11"/>
                    <a:pt x="10" y="8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53" name="组合 507出自【趣你的PPT】(微信:qunideppt)：最优质的PPT资源库"/>
          <p:cNvGrpSpPr>
            <a:grpSpLocks/>
          </p:cNvGrpSpPr>
          <p:nvPr/>
        </p:nvGrpSpPr>
        <p:grpSpPr bwMode="auto">
          <a:xfrm>
            <a:off x="11056938" y="3287713"/>
            <a:ext cx="306387" cy="309562"/>
            <a:chOff x="10553603" y="3196287"/>
            <a:chExt cx="275825" cy="277909"/>
          </a:xfrm>
        </p:grpSpPr>
        <p:sp>
          <p:nvSpPr>
            <p:cNvPr id="411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2783" y="3235889"/>
              <a:ext cx="39602" cy="3890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46702" y="3235889"/>
              <a:ext cx="39602" cy="3890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2783" y="3296334"/>
              <a:ext cx="39602" cy="39602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46702" y="3296334"/>
              <a:ext cx="39602" cy="39602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2783" y="3357474"/>
              <a:ext cx="39602" cy="3890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53603" y="3196287"/>
              <a:ext cx="275825" cy="277909"/>
            </a:xfrm>
            <a:custGeom>
              <a:avLst/>
              <a:gdLst>
                <a:gd name="T0" fmla="*/ 380073715 w 168"/>
                <a:gd name="T1" fmla="*/ 313681973 h 169"/>
                <a:gd name="T2" fmla="*/ 266860688 w 168"/>
                <a:gd name="T3" fmla="*/ 313681973 h 169"/>
                <a:gd name="T4" fmla="*/ 266860688 w 168"/>
                <a:gd name="T5" fmla="*/ 0 h 169"/>
                <a:gd name="T6" fmla="*/ 0 w 168"/>
                <a:gd name="T7" fmla="*/ 0 h 169"/>
                <a:gd name="T8" fmla="*/ 0 w 168"/>
                <a:gd name="T9" fmla="*/ 397510180 h 169"/>
                <a:gd name="T10" fmla="*/ 148255938 w 168"/>
                <a:gd name="T11" fmla="*/ 397510180 h 169"/>
                <a:gd name="T12" fmla="*/ 218340115 w 168"/>
                <a:gd name="T13" fmla="*/ 457002440 h 169"/>
                <a:gd name="T14" fmla="*/ 380073715 w 168"/>
                <a:gd name="T15" fmla="*/ 457002440 h 169"/>
                <a:gd name="T16" fmla="*/ 452853754 w 168"/>
                <a:gd name="T17" fmla="*/ 383989661 h 169"/>
                <a:gd name="T18" fmla="*/ 380073715 w 168"/>
                <a:gd name="T19" fmla="*/ 313681973 h 169"/>
                <a:gd name="T20" fmla="*/ 13477663 w 168"/>
                <a:gd name="T21" fmla="*/ 13520520 h 169"/>
                <a:gd name="T22" fmla="*/ 253383024 w 168"/>
                <a:gd name="T23" fmla="*/ 13520520 h 169"/>
                <a:gd name="T24" fmla="*/ 253383024 w 168"/>
                <a:gd name="T25" fmla="*/ 313681973 h 169"/>
                <a:gd name="T26" fmla="*/ 218340115 w 168"/>
                <a:gd name="T27" fmla="*/ 313681973 h 169"/>
                <a:gd name="T28" fmla="*/ 215644254 w 168"/>
                <a:gd name="T29" fmla="*/ 313681973 h 169"/>
                <a:gd name="T30" fmla="*/ 218340115 w 168"/>
                <a:gd name="T31" fmla="*/ 297458007 h 169"/>
                <a:gd name="T32" fmla="*/ 185993066 w 168"/>
                <a:gd name="T33" fmla="*/ 265006787 h 169"/>
                <a:gd name="T34" fmla="*/ 153646018 w 168"/>
                <a:gd name="T35" fmla="*/ 297458007 h 169"/>
                <a:gd name="T36" fmla="*/ 175211264 w 168"/>
                <a:gd name="T37" fmla="*/ 327202492 h 169"/>
                <a:gd name="T38" fmla="*/ 145560076 w 168"/>
                <a:gd name="T39" fmla="*/ 383989661 h 169"/>
                <a:gd name="T40" fmla="*/ 13477663 w 168"/>
                <a:gd name="T41" fmla="*/ 383989661 h 169"/>
                <a:gd name="T42" fmla="*/ 13477663 w 168"/>
                <a:gd name="T43" fmla="*/ 13520520 h 169"/>
                <a:gd name="T44" fmla="*/ 218340115 w 168"/>
                <a:gd name="T45" fmla="*/ 443481920 h 169"/>
                <a:gd name="T46" fmla="*/ 159037740 w 168"/>
                <a:gd name="T47" fmla="*/ 383989661 h 169"/>
                <a:gd name="T48" fmla="*/ 218340115 w 168"/>
                <a:gd name="T49" fmla="*/ 327202492 h 169"/>
                <a:gd name="T50" fmla="*/ 293816014 w 168"/>
                <a:gd name="T51" fmla="*/ 327202492 h 169"/>
                <a:gd name="T52" fmla="*/ 293816014 w 168"/>
                <a:gd name="T53" fmla="*/ 443481920 h 169"/>
                <a:gd name="T54" fmla="*/ 218340115 w 168"/>
                <a:gd name="T55" fmla="*/ 443481920 h 16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68" h="169">
                  <a:moveTo>
                    <a:pt x="141" y="116"/>
                  </a:moveTo>
                  <a:cubicBezTo>
                    <a:pt x="99" y="116"/>
                    <a:pt x="99" y="116"/>
                    <a:pt x="99" y="11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57" y="160"/>
                    <a:pt x="68" y="169"/>
                    <a:pt x="81" y="169"/>
                  </a:cubicBezTo>
                  <a:cubicBezTo>
                    <a:pt x="141" y="169"/>
                    <a:pt x="141" y="169"/>
                    <a:pt x="141" y="169"/>
                  </a:cubicBezTo>
                  <a:cubicBezTo>
                    <a:pt x="156" y="169"/>
                    <a:pt x="168" y="157"/>
                    <a:pt x="168" y="142"/>
                  </a:cubicBezTo>
                  <a:cubicBezTo>
                    <a:pt x="168" y="128"/>
                    <a:pt x="156" y="116"/>
                    <a:pt x="141" y="116"/>
                  </a:cubicBezTo>
                  <a:close/>
                  <a:moveTo>
                    <a:pt x="5" y="5"/>
                  </a:moveTo>
                  <a:cubicBezTo>
                    <a:pt x="94" y="5"/>
                    <a:pt x="94" y="5"/>
                    <a:pt x="94" y="5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1" y="116"/>
                    <a:pt x="80" y="116"/>
                    <a:pt x="80" y="116"/>
                  </a:cubicBezTo>
                  <a:cubicBezTo>
                    <a:pt x="81" y="114"/>
                    <a:pt x="81" y="112"/>
                    <a:pt x="81" y="110"/>
                  </a:cubicBezTo>
                  <a:cubicBezTo>
                    <a:pt x="81" y="104"/>
                    <a:pt x="76" y="98"/>
                    <a:pt x="69" y="98"/>
                  </a:cubicBezTo>
                  <a:cubicBezTo>
                    <a:pt x="63" y="98"/>
                    <a:pt x="57" y="104"/>
                    <a:pt x="57" y="110"/>
                  </a:cubicBezTo>
                  <a:cubicBezTo>
                    <a:pt x="57" y="115"/>
                    <a:pt x="61" y="119"/>
                    <a:pt x="65" y="121"/>
                  </a:cubicBezTo>
                  <a:cubicBezTo>
                    <a:pt x="59" y="126"/>
                    <a:pt x="54" y="133"/>
                    <a:pt x="54" y="142"/>
                  </a:cubicBezTo>
                  <a:cubicBezTo>
                    <a:pt x="5" y="142"/>
                    <a:pt x="5" y="142"/>
                    <a:pt x="5" y="142"/>
                  </a:cubicBezTo>
                  <a:lnTo>
                    <a:pt x="5" y="5"/>
                  </a:lnTo>
                  <a:close/>
                  <a:moveTo>
                    <a:pt x="81" y="164"/>
                  </a:moveTo>
                  <a:cubicBezTo>
                    <a:pt x="69" y="164"/>
                    <a:pt x="59" y="155"/>
                    <a:pt x="59" y="142"/>
                  </a:cubicBezTo>
                  <a:cubicBezTo>
                    <a:pt x="59" y="130"/>
                    <a:pt x="69" y="121"/>
                    <a:pt x="81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64"/>
                    <a:pt x="109" y="164"/>
                    <a:pt x="109" y="164"/>
                  </a:cubicBezTo>
                  <a:lnTo>
                    <a:pt x="81" y="16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54" name="组合 483出自【趣你的PPT】(微信:qunideppt)：最优质的PPT资源库"/>
          <p:cNvGrpSpPr>
            <a:grpSpLocks/>
          </p:cNvGrpSpPr>
          <p:nvPr/>
        </p:nvGrpSpPr>
        <p:grpSpPr bwMode="auto">
          <a:xfrm>
            <a:off x="8345488" y="5978525"/>
            <a:ext cx="233362" cy="423863"/>
            <a:chOff x="8108142" y="5621967"/>
            <a:chExt cx="210516" cy="382819"/>
          </a:xfrm>
        </p:grpSpPr>
        <p:sp>
          <p:nvSpPr>
            <p:cNvPr id="41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31070" y="5621967"/>
              <a:ext cx="81983" cy="81983"/>
            </a:xfrm>
            <a:custGeom>
              <a:avLst/>
              <a:gdLst>
                <a:gd name="T0" fmla="*/ 56458413 w 50"/>
                <a:gd name="T1" fmla="*/ 126358758 h 50"/>
                <a:gd name="T2" fmla="*/ 129047801 w 50"/>
                <a:gd name="T3" fmla="*/ 77965833 h 50"/>
                <a:gd name="T4" fmla="*/ 77965833 w 50"/>
                <a:gd name="T5" fmla="*/ 5376445 h 50"/>
                <a:gd name="T6" fmla="*/ 5376445 w 50"/>
                <a:gd name="T7" fmla="*/ 56458413 h 50"/>
                <a:gd name="T8" fmla="*/ 56458413 w 50"/>
                <a:gd name="T9" fmla="*/ 126358758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" h="50">
                  <a:moveTo>
                    <a:pt x="21" y="47"/>
                  </a:moveTo>
                  <a:cubicBezTo>
                    <a:pt x="33" y="50"/>
                    <a:pt x="45" y="41"/>
                    <a:pt x="48" y="29"/>
                  </a:cubicBezTo>
                  <a:cubicBezTo>
                    <a:pt x="50" y="16"/>
                    <a:pt x="42" y="4"/>
                    <a:pt x="29" y="2"/>
                  </a:cubicBezTo>
                  <a:cubicBezTo>
                    <a:pt x="16" y="0"/>
                    <a:pt x="4" y="8"/>
                    <a:pt x="2" y="21"/>
                  </a:cubicBezTo>
                  <a:cubicBezTo>
                    <a:pt x="0" y="33"/>
                    <a:pt x="8" y="45"/>
                    <a:pt x="21" y="4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08142" y="5715761"/>
              <a:ext cx="210516" cy="289025"/>
            </a:xfrm>
            <a:custGeom>
              <a:avLst/>
              <a:gdLst>
                <a:gd name="T0" fmla="*/ 338111721 w 128"/>
                <a:gd name="T1" fmla="*/ 442272295 h 176"/>
                <a:gd name="T2" fmla="*/ 259669841 w 128"/>
                <a:gd name="T3" fmla="*/ 409911348 h 176"/>
                <a:gd name="T4" fmla="*/ 164998494 w 128"/>
                <a:gd name="T5" fmla="*/ 202258381 h 176"/>
                <a:gd name="T6" fmla="*/ 173113228 w 128"/>
                <a:gd name="T7" fmla="*/ 199561909 h 176"/>
                <a:gd name="T8" fmla="*/ 186637236 w 128"/>
                <a:gd name="T9" fmla="*/ 169897434 h 176"/>
                <a:gd name="T10" fmla="*/ 124424824 w 128"/>
                <a:gd name="T11" fmla="*/ 29664475 h 176"/>
                <a:gd name="T12" fmla="*/ 110900816 w 128"/>
                <a:gd name="T13" fmla="*/ 16180473 h 176"/>
                <a:gd name="T14" fmla="*/ 89262073 w 128"/>
                <a:gd name="T15" fmla="*/ 5392944 h 176"/>
                <a:gd name="T16" fmla="*/ 27049661 w 128"/>
                <a:gd name="T17" fmla="*/ 48541420 h 176"/>
                <a:gd name="T18" fmla="*/ 2705460 w 128"/>
                <a:gd name="T19" fmla="*/ 188774380 h 176"/>
                <a:gd name="T20" fmla="*/ 16229468 w 128"/>
                <a:gd name="T21" fmla="*/ 234619328 h 176"/>
                <a:gd name="T22" fmla="*/ 16229468 w 128"/>
                <a:gd name="T23" fmla="*/ 447665239 h 176"/>
                <a:gd name="T24" fmla="*/ 43279129 w 128"/>
                <a:gd name="T25" fmla="*/ 474633242 h 176"/>
                <a:gd name="T26" fmla="*/ 67621686 w 128"/>
                <a:gd name="T27" fmla="*/ 447665239 h 176"/>
                <a:gd name="T28" fmla="*/ 67621686 w 128"/>
                <a:gd name="T29" fmla="*/ 434181238 h 176"/>
                <a:gd name="T30" fmla="*/ 94671348 w 128"/>
                <a:gd name="T31" fmla="*/ 407213234 h 176"/>
                <a:gd name="T32" fmla="*/ 94671348 w 128"/>
                <a:gd name="T33" fmla="*/ 229226384 h 176"/>
                <a:gd name="T34" fmla="*/ 105491541 w 128"/>
                <a:gd name="T35" fmla="*/ 207651325 h 176"/>
                <a:gd name="T36" fmla="*/ 119015550 w 128"/>
                <a:gd name="T37" fmla="*/ 134838373 h 176"/>
                <a:gd name="T38" fmla="*/ 143359751 w 128"/>
                <a:gd name="T39" fmla="*/ 188774380 h 176"/>
                <a:gd name="T40" fmla="*/ 159589219 w 128"/>
                <a:gd name="T41" fmla="*/ 202258381 h 176"/>
                <a:gd name="T42" fmla="*/ 259669841 w 128"/>
                <a:gd name="T43" fmla="*/ 442272295 h 176"/>
                <a:gd name="T44" fmla="*/ 338111721 w 128"/>
                <a:gd name="T45" fmla="*/ 442272295 h 1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28" h="176">
                  <a:moveTo>
                    <a:pt x="125" y="164"/>
                  </a:moveTo>
                  <a:cubicBezTo>
                    <a:pt x="121" y="153"/>
                    <a:pt x="121" y="146"/>
                    <a:pt x="96" y="152"/>
                  </a:cubicBezTo>
                  <a:cubicBezTo>
                    <a:pt x="61" y="75"/>
                    <a:pt x="61" y="75"/>
                    <a:pt x="61" y="75"/>
                  </a:cubicBezTo>
                  <a:cubicBezTo>
                    <a:pt x="62" y="75"/>
                    <a:pt x="63" y="75"/>
                    <a:pt x="64" y="74"/>
                  </a:cubicBezTo>
                  <a:cubicBezTo>
                    <a:pt x="69" y="73"/>
                    <a:pt x="71" y="67"/>
                    <a:pt x="69" y="6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9"/>
                    <a:pt x="43" y="7"/>
                    <a:pt x="41" y="6"/>
                  </a:cubicBezTo>
                  <a:cubicBezTo>
                    <a:pt x="39" y="4"/>
                    <a:pt x="36" y="3"/>
                    <a:pt x="33" y="2"/>
                  </a:cubicBezTo>
                  <a:cubicBezTo>
                    <a:pt x="22" y="0"/>
                    <a:pt x="12" y="7"/>
                    <a:pt x="10" y="18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6"/>
                    <a:pt x="2" y="83"/>
                    <a:pt x="6" y="87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6" y="172"/>
                    <a:pt x="10" y="176"/>
                    <a:pt x="16" y="176"/>
                  </a:cubicBezTo>
                  <a:cubicBezTo>
                    <a:pt x="21" y="176"/>
                    <a:pt x="25" y="172"/>
                    <a:pt x="25" y="166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31" y="161"/>
                    <a:pt x="35" y="157"/>
                    <a:pt x="35" y="151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7" y="83"/>
                    <a:pt x="38" y="80"/>
                    <a:pt x="39" y="77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4" y="73"/>
                    <a:pt x="56" y="75"/>
                    <a:pt x="59" y="75"/>
                  </a:cubicBezTo>
                  <a:cubicBezTo>
                    <a:pt x="74" y="112"/>
                    <a:pt x="96" y="164"/>
                    <a:pt x="96" y="164"/>
                  </a:cubicBezTo>
                  <a:cubicBezTo>
                    <a:pt x="96" y="164"/>
                    <a:pt x="128" y="173"/>
                    <a:pt x="125" y="16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55" name="组合 491出自【趣你的PPT】(微信:qunideppt)：最优质的PPT资源库"/>
          <p:cNvGrpSpPr>
            <a:grpSpLocks/>
          </p:cNvGrpSpPr>
          <p:nvPr/>
        </p:nvGrpSpPr>
        <p:grpSpPr bwMode="auto">
          <a:xfrm>
            <a:off x="8863013" y="6118225"/>
            <a:ext cx="307975" cy="257175"/>
            <a:chOff x="8574335" y="5748415"/>
            <a:chExt cx="277908" cy="231360"/>
          </a:xfrm>
        </p:grpSpPr>
        <p:sp>
          <p:nvSpPr>
            <p:cNvPr id="41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6021" y="5801218"/>
              <a:ext cx="206348" cy="178557"/>
            </a:xfrm>
            <a:custGeom>
              <a:avLst/>
              <a:gdLst>
                <a:gd name="T0" fmla="*/ 179694717 w 126"/>
                <a:gd name="T1" fmla="*/ 252248621 h 109"/>
                <a:gd name="T2" fmla="*/ 134099997 w 126"/>
                <a:gd name="T3" fmla="*/ 110023875 h 109"/>
                <a:gd name="T4" fmla="*/ 88506915 w 126"/>
                <a:gd name="T5" fmla="*/ 110023875 h 109"/>
                <a:gd name="T6" fmla="*/ 59004064 w 126"/>
                <a:gd name="T7" fmla="*/ 0 h 109"/>
                <a:gd name="T8" fmla="*/ 32183737 w 126"/>
                <a:gd name="T9" fmla="*/ 110023875 h 109"/>
                <a:gd name="T10" fmla="*/ 0 w 126"/>
                <a:gd name="T11" fmla="*/ 110023875 h 109"/>
                <a:gd name="T12" fmla="*/ 168966258 w 126"/>
                <a:gd name="T13" fmla="*/ 292500938 h 109"/>
                <a:gd name="T14" fmla="*/ 337932517 w 126"/>
                <a:gd name="T15" fmla="*/ 110023875 h 109"/>
                <a:gd name="T16" fmla="*/ 219924388 w 126"/>
                <a:gd name="T17" fmla="*/ 110023875 h 109"/>
                <a:gd name="T18" fmla="*/ 179694717 w 126"/>
                <a:gd name="T19" fmla="*/ 252248621 h 1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6" h="109">
                  <a:moveTo>
                    <a:pt x="67" y="94"/>
                  </a:moveTo>
                  <a:cubicBezTo>
                    <a:pt x="50" y="41"/>
                    <a:pt x="50" y="41"/>
                    <a:pt x="50" y="41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2" y="74"/>
                    <a:pt x="63" y="109"/>
                    <a:pt x="63" y="109"/>
                  </a:cubicBezTo>
                  <a:cubicBezTo>
                    <a:pt x="63" y="109"/>
                    <a:pt x="104" y="74"/>
                    <a:pt x="126" y="41"/>
                  </a:cubicBezTo>
                  <a:cubicBezTo>
                    <a:pt x="82" y="41"/>
                    <a:pt x="82" y="41"/>
                    <a:pt x="82" y="41"/>
                  </a:cubicBezTo>
                  <a:lnTo>
                    <a:pt x="67" y="9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6145" y="5748415"/>
              <a:ext cx="266098" cy="184115"/>
            </a:xfrm>
            <a:custGeom>
              <a:avLst/>
              <a:gdLst>
                <a:gd name="T0" fmla="*/ 329164869 w 162"/>
                <a:gd name="T1" fmla="*/ 2702545 h 112"/>
                <a:gd name="T2" fmla="*/ 218543659 w 162"/>
                <a:gd name="T3" fmla="*/ 83772325 h 112"/>
                <a:gd name="T4" fmla="*/ 107922450 w 162"/>
                <a:gd name="T5" fmla="*/ 2702545 h 112"/>
                <a:gd name="T6" fmla="*/ 13490512 w 162"/>
                <a:gd name="T7" fmla="*/ 124308859 h 112"/>
                <a:gd name="T8" fmla="*/ 40471535 w 162"/>
                <a:gd name="T9" fmla="*/ 186462466 h 112"/>
                <a:gd name="T10" fmla="*/ 70149675 w 162"/>
                <a:gd name="T11" fmla="*/ 186462466 h 112"/>
                <a:gd name="T12" fmla="*/ 105225333 w 162"/>
                <a:gd name="T13" fmla="*/ 40534890 h 112"/>
                <a:gd name="T14" fmla="*/ 145695225 w 162"/>
                <a:gd name="T15" fmla="*/ 186462466 h 112"/>
                <a:gd name="T16" fmla="*/ 191562636 w 162"/>
                <a:gd name="T17" fmla="*/ 186462466 h 112"/>
                <a:gd name="T18" fmla="*/ 229335411 w 162"/>
                <a:gd name="T19" fmla="*/ 302663690 h 112"/>
                <a:gd name="T20" fmla="*/ 261712311 w 162"/>
                <a:gd name="T21" fmla="*/ 186462466 h 112"/>
                <a:gd name="T22" fmla="*/ 391219908 w 162"/>
                <a:gd name="T23" fmla="*/ 186462466 h 112"/>
                <a:gd name="T24" fmla="*/ 391219908 w 162"/>
                <a:gd name="T25" fmla="*/ 191867557 h 112"/>
                <a:gd name="T26" fmla="*/ 420899690 w 162"/>
                <a:gd name="T27" fmla="*/ 124308859 h 112"/>
                <a:gd name="T28" fmla="*/ 329164869 w 162"/>
                <a:gd name="T29" fmla="*/ 2702545 h 11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62" h="112">
                  <a:moveTo>
                    <a:pt x="122" y="1"/>
                  </a:moveTo>
                  <a:cubicBezTo>
                    <a:pt x="108" y="0"/>
                    <a:pt x="85" y="8"/>
                    <a:pt x="81" y="31"/>
                  </a:cubicBezTo>
                  <a:cubicBezTo>
                    <a:pt x="77" y="8"/>
                    <a:pt x="54" y="0"/>
                    <a:pt x="40" y="1"/>
                  </a:cubicBezTo>
                  <a:cubicBezTo>
                    <a:pt x="22" y="3"/>
                    <a:pt x="0" y="10"/>
                    <a:pt x="5" y="46"/>
                  </a:cubicBezTo>
                  <a:cubicBezTo>
                    <a:pt x="7" y="53"/>
                    <a:pt x="10" y="61"/>
                    <a:pt x="15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97" y="69"/>
                    <a:pt x="97" y="69"/>
                    <a:pt x="97" y="69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51" y="62"/>
                    <a:pt x="155" y="53"/>
                    <a:pt x="156" y="46"/>
                  </a:cubicBezTo>
                  <a:cubicBezTo>
                    <a:pt x="162" y="10"/>
                    <a:pt x="140" y="3"/>
                    <a:pt x="122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2368" y="5865137"/>
              <a:ext cx="2084" cy="3474"/>
            </a:xfrm>
            <a:custGeom>
              <a:avLst/>
              <a:gdLst>
                <a:gd name="T0" fmla="*/ 4343056 w 1"/>
                <a:gd name="T1" fmla="*/ 6034338 h 2"/>
                <a:gd name="T2" fmla="*/ 4343056 w 1"/>
                <a:gd name="T3" fmla="*/ 0 h 2"/>
                <a:gd name="T4" fmla="*/ 0 w 1"/>
                <a:gd name="T5" fmla="*/ 6034338 h 2"/>
                <a:gd name="T6" fmla="*/ 4343056 w 1"/>
                <a:gd name="T7" fmla="*/ 6034338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2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4335" y="5861663"/>
              <a:ext cx="41686" cy="6948"/>
            </a:xfrm>
            <a:custGeom>
              <a:avLst/>
              <a:gdLst>
                <a:gd name="T0" fmla="*/ 0 w 25"/>
                <a:gd name="T1" fmla="*/ 0 h 4"/>
                <a:gd name="T2" fmla="*/ 0 w 25"/>
                <a:gd name="T3" fmla="*/ 12068676 h 4"/>
                <a:gd name="T4" fmla="*/ 69508904 w 25"/>
                <a:gd name="T5" fmla="*/ 12068676 h 4"/>
                <a:gd name="T6" fmla="*/ 61168369 w 25"/>
                <a:gd name="T7" fmla="*/ 0 h 4"/>
                <a:gd name="T8" fmla="*/ 0 w 25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4">
                  <a:moveTo>
                    <a:pt x="0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3" y="1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56" name="组合 488出自【趣你的PPT】(微信:qunideppt)：最优质的PPT资源库"/>
          <p:cNvGrpSpPr>
            <a:grpSpLocks/>
          </p:cNvGrpSpPr>
          <p:nvPr/>
        </p:nvGrpSpPr>
        <p:grpSpPr bwMode="auto">
          <a:xfrm>
            <a:off x="8805863" y="3890963"/>
            <a:ext cx="331787" cy="328612"/>
            <a:chOff x="8522783" y="3739134"/>
            <a:chExt cx="299447" cy="297363"/>
          </a:xfrm>
        </p:grpSpPr>
        <p:sp>
          <p:nvSpPr>
            <p:cNvPr id="411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2783" y="3739134"/>
              <a:ext cx="299447" cy="297363"/>
            </a:xfrm>
            <a:custGeom>
              <a:avLst/>
              <a:gdLst>
                <a:gd name="T0" fmla="*/ 246342872 w 182"/>
                <a:gd name="T1" fmla="*/ 0 h 181"/>
                <a:gd name="T2" fmla="*/ 0 w 182"/>
                <a:gd name="T3" fmla="*/ 245616909 h 181"/>
                <a:gd name="T4" fmla="*/ 246342872 w 182"/>
                <a:gd name="T5" fmla="*/ 488534551 h 181"/>
                <a:gd name="T6" fmla="*/ 492684098 w 182"/>
                <a:gd name="T7" fmla="*/ 245616909 h 181"/>
                <a:gd name="T8" fmla="*/ 246342872 w 182"/>
                <a:gd name="T9" fmla="*/ 0 h 181"/>
                <a:gd name="T10" fmla="*/ 29776878 w 182"/>
                <a:gd name="T11" fmla="*/ 245616909 h 181"/>
                <a:gd name="T12" fmla="*/ 246342872 w 182"/>
                <a:gd name="T13" fmla="*/ 29690299 h 181"/>
                <a:gd name="T14" fmla="*/ 381694561 w 182"/>
                <a:gd name="T15" fmla="*/ 75574560 h 181"/>
                <a:gd name="T16" fmla="*/ 292362281 w 182"/>
                <a:gd name="T17" fmla="*/ 175440884 h 181"/>
                <a:gd name="T18" fmla="*/ 286947556 w 182"/>
                <a:gd name="T19" fmla="*/ 151149120 h 181"/>
                <a:gd name="T20" fmla="*/ 292362281 w 182"/>
                <a:gd name="T21" fmla="*/ 148449853 h 181"/>
                <a:gd name="T22" fmla="*/ 240928146 w 182"/>
                <a:gd name="T23" fmla="*/ 64777490 h 181"/>
                <a:gd name="T24" fmla="*/ 124523883 w 182"/>
                <a:gd name="T25" fmla="*/ 310394400 h 181"/>
                <a:gd name="T26" fmla="*/ 157008947 w 182"/>
                <a:gd name="T27" fmla="*/ 323890737 h 181"/>
                <a:gd name="T28" fmla="*/ 146181141 w 182"/>
                <a:gd name="T29" fmla="*/ 334686164 h 181"/>
                <a:gd name="T30" fmla="*/ 119110803 w 182"/>
                <a:gd name="T31" fmla="*/ 323890737 h 181"/>
                <a:gd name="T32" fmla="*/ 102868271 w 182"/>
                <a:gd name="T33" fmla="*/ 350881768 h 181"/>
                <a:gd name="T34" fmla="*/ 124523883 w 182"/>
                <a:gd name="T35" fmla="*/ 361677195 h 181"/>
                <a:gd name="T36" fmla="*/ 94747005 w 182"/>
                <a:gd name="T37" fmla="*/ 396766029 h 181"/>
                <a:gd name="T38" fmla="*/ 29776878 w 182"/>
                <a:gd name="T39" fmla="*/ 245616909 h 181"/>
                <a:gd name="T40" fmla="*/ 303190088 w 182"/>
                <a:gd name="T41" fmla="*/ 278006476 h 181"/>
                <a:gd name="T42" fmla="*/ 278826290 w 182"/>
                <a:gd name="T43" fmla="*/ 280705743 h 181"/>
                <a:gd name="T44" fmla="*/ 276119750 w 182"/>
                <a:gd name="T45" fmla="*/ 253714712 h 181"/>
                <a:gd name="T46" fmla="*/ 300483547 w 182"/>
                <a:gd name="T47" fmla="*/ 253714712 h 181"/>
                <a:gd name="T48" fmla="*/ 303190088 w 182"/>
                <a:gd name="T49" fmla="*/ 278006476 h 181"/>
                <a:gd name="T50" fmla="*/ 197615276 w 182"/>
                <a:gd name="T51" fmla="*/ 272607941 h 181"/>
                <a:gd name="T52" fmla="*/ 194908736 w 182"/>
                <a:gd name="T53" fmla="*/ 232120572 h 181"/>
                <a:gd name="T54" fmla="*/ 232806880 w 182"/>
                <a:gd name="T55" fmla="*/ 229422948 h 181"/>
                <a:gd name="T56" fmla="*/ 238221606 w 182"/>
                <a:gd name="T57" fmla="*/ 234819840 h 181"/>
                <a:gd name="T58" fmla="*/ 203028357 w 182"/>
                <a:gd name="T59" fmla="*/ 275307208 h 181"/>
                <a:gd name="T60" fmla="*/ 197615276 w 182"/>
                <a:gd name="T61" fmla="*/ 272607941 h 181"/>
                <a:gd name="T62" fmla="*/ 251755952 w 182"/>
                <a:gd name="T63" fmla="*/ 194334114 h 181"/>
                <a:gd name="T64" fmla="*/ 249049412 w 182"/>
                <a:gd name="T65" fmla="*/ 167343082 h 181"/>
                <a:gd name="T66" fmla="*/ 276119750 w 182"/>
                <a:gd name="T67" fmla="*/ 164643814 h 181"/>
                <a:gd name="T68" fmla="*/ 281534475 w 182"/>
                <a:gd name="T69" fmla="*/ 186236311 h 181"/>
                <a:gd name="T70" fmla="*/ 270705024 w 182"/>
                <a:gd name="T71" fmla="*/ 197033381 h 181"/>
                <a:gd name="T72" fmla="*/ 251755952 w 182"/>
                <a:gd name="T73" fmla="*/ 194334114 h 181"/>
                <a:gd name="T74" fmla="*/ 246342872 w 182"/>
                <a:gd name="T75" fmla="*/ 458844252 h 181"/>
                <a:gd name="T76" fmla="*/ 116402617 w 182"/>
                <a:gd name="T77" fmla="*/ 415659259 h 181"/>
                <a:gd name="T78" fmla="*/ 157008947 w 182"/>
                <a:gd name="T79" fmla="*/ 372474265 h 181"/>
                <a:gd name="T80" fmla="*/ 240928146 w 182"/>
                <a:gd name="T81" fmla="*/ 385968960 h 181"/>
                <a:gd name="T82" fmla="*/ 408764899 w 182"/>
                <a:gd name="T83" fmla="*/ 340084699 h 181"/>
                <a:gd name="T84" fmla="*/ 392522367 w 182"/>
                <a:gd name="T85" fmla="*/ 310394400 h 181"/>
                <a:gd name="T86" fmla="*/ 181372744 w 182"/>
                <a:gd name="T87" fmla="*/ 345483234 h 181"/>
                <a:gd name="T88" fmla="*/ 192200551 w 182"/>
                <a:gd name="T89" fmla="*/ 331986896 h 181"/>
                <a:gd name="T90" fmla="*/ 357330763 w 182"/>
                <a:gd name="T91" fmla="*/ 310394400 h 181"/>
                <a:gd name="T92" fmla="*/ 378988021 w 182"/>
                <a:gd name="T93" fmla="*/ 294200438 h 181"/>
                <a:gd name="T94" fmla="*/ 322139159 w 182"/>
                <a:gd name="T95" fmla="*/ 197033381 h 181"/>
                <a:gd name="T96" fmla="*/ 316726079 w 182"/>
                <a:gd name="T97" fmla="*/ 194334114 h 181"/>
                <a:gd name="T98" fmla="*/ 403351818 w 182"/>
                <a:gd name="T99" fmla="*/ 97167057 h 181"/>
                <a:gd name="T100" fmla="*/ 462907220 w 182"/>
                <a:gd name="T101" fmla="*/ 245616909 h 181"/>
                <a:gd name="T102" fmla="*/ 246342872 w 182"/>
                <a:gd name="T103" fmla="*/ 458844252 h 18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82" h="181">
                  <a:moveTo>
                    <a:pt x="91" y="0"/>
                  </a:moveTo>
                  <a:cubicBezTo>
                    <a:pt x="41" y="0"/>
                    <a:pt x="0" y="40"/>
                    <a:pt x="0" y="91"/>
                  </a:cubicBezTo>
                  <a:cubicBezTo>
                    <a:pt x="0" y="141"/>
                    <a:pt x="41" y="181"/>
                    <a:pt x="91" y="181"/>
                  </a:cubicBezTo>
                  <a:cubicBezTo>
                    <a:pt x="141" y="181"/>
                    <a:pt x="182" y="141"/>
                    <a:pt x="182" y="91"/>
                  </a:cubicBezTo>
                  <a:cubicBezTo>
                    <a:pt x="182" y="40"/>
                    <a:pt x="141" y="0"/>
                    <a:pt x="91" y="0"/>
                  </a:cubicBezTo>
                  <a:close/>
                  <a:moveTo>
                    <a:pt x="11" y="91"/>
                  </a:moveTo>
                  <a:cubicBezTo>
                    <a:pt x="11" y="47"/>
                    <a:pt x="47" y="11"/>
                    <a:pt x="91" y="11"/>
                  </a:cubicBezTo>
                  <a:cubicBezTo>
                    <a:pt x="110" y="11"/>
                    <a:pt x="127" y="18"/>
                    <a:pt x="141" y="28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5" y="62"/>
                    <a:pt x="105" y="58"/>
                    <a:pt x="106" y="56"/>
                  </a:cubicBezTo>
                  <a:cubicBezTo>
                    <a:pt x="107" y="56"/>
                    <a:pt x="107" y="56"/>
                    <a:pt x="108" y="55"/>
                  </a:cubicBezTo>
                  <a:cubicBezTo>
                    <a:pt x="89" y="24"/>
                    <a:pt x="89" y="24"/>
                    <a:pt x="89" y="24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0" y="117"/>
                    <a:pt x="54" y="119"/>
                    <a:pt x="58" y="120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48" y="122"/>
                    <a:pt x="45" y="120"/>
                    <a:pt x="44" y="120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8" y="130"/>
                    <a:pt x="41" y="132"/>
                    <a:pt x="46" y="13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20" y="132"/>
                    <a:pt x="11" y="112"/>
                    <a:pt x="11" y="91"/>
                  </a:cubicBezTo>
                  <a:close/>
                  <a:moveTo>
                    <a:pt x="112" y="103"/>
                  </a:moveTo>
                  <a:cubicBezTo>
                    <a:pt x="109" y="106"/>
                    <a:pt x="105" y="106"/>
                    <a:pt x="103" y="104"/>
                  </a:cubicBezTo>
                  <a:cubicBezTo>
                    <a:pt x="100" y="101"/>
                    <a:pt x="99" y="97"/>
                    <a:pt x="102" y="94"/>
                  </a:cubicBezTo>
                  <a:cubicBezTo>
                    <a:pt x="104" y="92"/>
                    <a:pt x="108" y="91"/>
                    <a:pt x="111" y="94"/>
                  </a:cubicBezTo>
                  <a:cubicBezTo>
                    <a:pt x="114" y="96"/>
                    <a:pt x="114" y="100"/>
                    <a:pt x="112" y="103"/>
                  </a:cubicBezTo>
                  <a:close/>
                  <a:moveTo>
                    <a:pt x="73" y="101"/>
                  </a:moveTo>
                  <a:cubicBezTo>
                    <a:pt x="68" y="97"/>
                    <a:pt x="68" y="91"/>
                    <a:pt x="72" y="86"/>
                  </a:cubicBezTo>
                  <a:cubicBezTo>
                    <a:pt x="75" y="82"/>
                    <a:pt x="82" y="82"/>
                    <a:pt x="86" y="85"/>
                  </a:cubicBezTo>
                  <a:cubicBezTo>
                    <a:pt x="87" y="86"/>
                    <a:pt x="87" y="87"/>
                    <a:pt x="88" y="87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4" y="101"/>
                    <a:pt x="73" y="101"/>
                    <a:pt x="73" y="101"/>
                  </a:cubicBezTo>
                  <a:close/>
                  <a:moveTo>
                    <a:pt x="93" y="72"/>
                  </a:moveTo>
                  <a:cubicBezTo>
                    <a:pt x="90" y="70"/>
                    <a:pt x="90" y="65"/>
                    <a:pt x="92" y="62"/>
                  </a:cubicBezTo>
                  <a:cubicBezTo>
                    <a:pt x="95" y="59"/>
                    <a:pt x="99" y="59"/>
                    <a:pt x="102" y="61"/>
                  </a:cubicBezTo>
                  <a:cubicBezTo>
                    <a:pt x="104" y="63"/>
                    <a:pt x="105" y="66"/>
                    <a:pt x="104" y="69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98" y="74"/>
                    <a:pt x="95" y="74"/>
                    <a:pt x="93" y="72"/>
                  </a:cubicBezTo>
                  <a:close/>
                  <a:moveTo>
                    <a:pt x="91" y="170"/>
                  </a:moveTo>
                  <a:cubicBezTo>
                    <a:pt x="73" y="170"/>
                    <a:pt x="57" y="164"/>
                    <a:pt x="43" y="154"/>
                  </a:cubicBezTo>
                  <a:cubicBezTo>
                    <a:pt x="58" y="138"/>
                    <a:pt x="58" y="138"/>
                    <a:pt x="58" y="138"/>
                  </a:cubicBezTo>
                  <a:cubicBezTo>
                    <a:pt x="66" y="141"/>
                    <a:pt x="77" y="143"/>
                    <a:pt x="89" y="143"/>
                  </a:cubicBezTo>
                  <a:cubicBezTo>
                    <a:pt x="107" y="143"/>
                    <a:pt x="128" y="139"/>
                    <a:pt x="151" y="12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13" y="133"/>
                    <a:pt x="85" y="132"/>
                    <a:pt x="67" y="128"/>
                  </a:cubicBezTo>
                  <a:cubicBezTo>
                    <a:pt x="71" y="123"/>
                    <a:pt x="71" y="123"/>
                    <a:pt x="71" y="123"/>
                  </a:cubicBezTo>
                  <a:cubicBezTo>
                    <a:pt x="92" y="127"/>
                    <a:pt x="114" y="124"/>
                    <a:pt x="132" y="115"/>
                  </a:cubicBezTo>
                  <a:cubicBezTo>
                    <a:pt x="132" y="115"/>
                    <a:pt x="139" y="113"/>
                    <a:pt x="140" y="109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18" y="73"/>
                    <a:pt x="117" y="73"/>
                    <a:pt x="117" y="72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62" y="51"/>
                    <a:pt x="171" y="70"/>
                    <a:pt x="171" y="91"/>
                  </a:cubicBezTo>
                  <a:cubicBezTo>
                    <a:pt x="171" y="134"/>
                    <a:pt x="135" y="170"/>
                    <a:pt x="91" y="17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35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595040" y="393644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36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595040" y="393644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0177" y="3936449"/>
              <a:ext cx="4863" cy="8337"/>
            </a:xfrm>
            <a:custGeom>
              <a:avLst/>
              <a:gdLst>
                <a:gd name="T0" fmla="*/ 0 w 7"/>
                <a:gd name="T1" fmla="*/ 5792131 h 12"/>
                <a:gd name="T2" fmla="*/ 3378396 w 7"/>
                <a:gd name="T3" fmla="*/ 0 h 12"/>
                <a:gd name="T4" fmla="*/ 3378396 w 7"/>
                <a:gd name="T5" fmla="*/ 0 h 12"/>
                <a:gd name="T6" fmla="*/ 0 w 7"/>
                <a:gd name="T7" fmla="*/ 5792131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12">
                  <a:moveTo>
                    <a:pt x="0" y="12"/>
                  </a:moveTo>
                  <a:lnTo>
                    <a:pt x="7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51825" y="3848100"/>
            <a:ext cx="327025" cy="371475"/>
          </a:xfrm>
          <a:custGeom>
            <a:avLst/>
            <a:gdLst>
              <a:gd name="T0" fmla="*/ 582947498 w 180"/>
              <a:gd name="T1" fmla="*/ 424224450 h 204"/>
              <a:gd name="T2" fmla="*/ 573009571 w 180"/>
              <a:gd name="T3" fmla="*/ 407653751 h 204"/>
              <a:gd name="T4" fmla="*/ 526639243 w 180"/>
              <a:gd name="T5" fmla="*/ 304911779 h 204"/>
              <a:gd name="T6" fmla="*/ 364342186 w 180"/>
              <a:gd name="T7" fmla="*/ 145827610 h 204"/>
              <a:gd name="T8" fmla="*/ 357718113 w 180"/>
              <a:gd name="T9" fmla="*/ 142513470 h 204"/>
              <a:gd name="T10" fmla="*/ 341156114 w 180"/>
              <a:gd name="T11" fmla="*/ 119312671 h 204"/>
              <a:gd name="T12" fmla="*/ 288161712 w 180"/>
              <a:gd name="T13" fmla="*/ 99427833 h 204"/>
              <a:gd name="T14" fmla="*/ 145736874 w 180"/>
              <a:gd name="T15" fmla="*/ 0 h 204"/>
              <a:gd name="T16" fmla="*/ 0 w 180"/>
              <a:gd name="T17" fmla="*/ 145827610 h 204"/>
              <a:gd name="T18" fmla="*/ 145736874 w 180"/>
              <a:gd name="T19" fmla="*/ 294969360 h 204"/>
              <a:gd name="T20" fmla="*/ 288161712 w 180"/>
              <a:gd name="T21" fmla="*/ 188913247 h 204"/>
              <a:gd name="T22" fmla="*/ 321283894 w 180"/>
              <a:gd name="T23" fmla="*/ 195541526 h 204"/>
              <a:gd name="T24" fmla="*/ 394152332 w 180"/>
              <a:gd name="T25" fmla="*/ 371196394 h 204"/>
              <a:gd name="T26" fmla="*/ 367654223 w 180"/>
              <a:gd name="T27" fmla="*/ 371196394 h 204"/>
              <a:gd name="T28" fmla="*/ 268287676 w 180"/>
              <a:gd name="T29" fmla="*/ 401025472 h 204"/>
              <a:gd name="T30" fmla="*/ 168922947 w 180"/>
              <a:gd name="T31" fmla="*/ 344683276 h 204"/>
              <a:gd name="T32" fmla="*/ 56308255 w 180"/>
              <a:gd name="T33" fmla="*/ 434166869 h 204"/>
              <a:gd name="T34" fmla="*/ 49682365 w 180"/>
              <a:gd name="T35" fmla="*/ 434166869 h 204"/>
              <a:gd name="T36" fmla="*/ 52994401 w 180"/>
              <a:gd name="T37" fmla="*/ 676108172 h 204"/>
              <a:gd name="T38" fmla="*/ 112614692 w 180"/>
              <a:gd name="T39" fmla="*/ 676108172 h 204"/>
              <a:gd name="T40" fmla="*/ 135800765 w 180"/>
              <a:gd name="T41" fmla="*/ 639650815 h 204"/>
              <a:gd name="T42" fmla="*/ 248415457 w 180"/>
              <a:gd name="T43" fmla="*/ 546853082 h 204"/>
              <a:gd name="T44" fmla="*/ 367654223 w 180"/>
              <a:gd name="T45" fmla="*/ 556795501 h 204"/>
              <a:gd name="T46" fmla="*/ 503454988 w 180"/>
              <a:gd name="T47" fmla="*/ 536908842 h 204"/>
              <a:gd name="T48" fmla="*/ 582947498 w 180"/>
              <a:gd name="T49" fmla="*/ 424224450 h 204"/>
              <a:gd name="T50" fmla="*/ 145736874 w 180"/>
              <a:gd name="T51" fmla="*/ 192227387 h 204"/>
              <a:gd name="T52" fmla="*/ 102678583 w 180"/>
              <a:gd name="T53" fmla="*/ 145827610 h 204"/>
              <a:gd name="T54" fmla="*/ 145736874 w 180"/>
              <a:gd name="T55" fmla="*/ 102741973 h 204"/>
              <a:gd name="T56" fmla="*/ 192107203 w 180"/>
              <a:gd name="T57" fmla="*/ 145827610 h 204"/>
              <a:gd name="T58" fmla="*/ 145736874 w 180"/>
              <a:gd name="T59" fmla="*/ 192227387 h 2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80" h="204">
                <a:moveTo>
                  <a:pt x="176" y="128"/>
                </a:moveTo>
                <a:cubicBezTo>
                  <a:pt x="175" y="126"/>
                  <a:pt x="174" y="124"/>
                  <a:pt x="173" y="123"/>
                </a:cubicBezTo>
                <a:cubicBezTo>
                  <a:pt x="170" y="114"/>
                  <a:pt x="166" y="103"/>
                  <a:pt x="159" y="92"/>
                </a:cubicBezTo>
                <a:cubicBezTo>
                  <a:pt x="148" y="75"/>
                  <a:pt x="120" y="48"/>
                  <a:pt x="110" y="44"/>
                </a:cubicBezTo>
                <a:cubicBezTo>
                  <a:pt x="109" y="43"/>
                  <a:pt x="109" y="43"/>
                  <a:pt x="108" y="43"/>
                </a:cubicBezTo>
                <a:cubicBezTo>
                  <a:pt x="108" y="41"/>
                  <a:pt x="106" y="38"/>
                  <a:pt x="103" y="36"/>
                </a:cubicBezTo>
                <a:cubicBezTo>
                  <a:pt x="97" y="34"/>
                  <a:pt x="92" y="31"/>
                  <a:pt x="87" y="30"/>
                </a:cubicBezTo>
                <a:cubicBezTo>
                  <a:pt x="81" y="12"/>
                  <a:pt x="6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69"/>
                  <a:pt x="20" y="89"/>
                  <a:pt x="44" y="89"/>
                </a:cubicBezTo>
                <a:cubicBezTo>
                  <a:pt x="65" y="89"/>
                  <a:pt x="82" y="76"/>
                  <a:pt x="87" y="57"/>
                </a:cubicBezTo>
                <a:cubicBezTo>
                  <a:pt x="92" y="56"/>
                  <a:pt x="95" y="57"/>
                  <a:pt x="97" y="59"/>
                </a:cubicBezTo>
                <a:cubicBezTo>
                  <a:pt x="102" y="68"/>
                  <a:pt x="109" y="95"/>
                  <a:pt x="119" y="112"/>
                </a:cubicBezTo>
                <a:cubicBezTo>
                  <a:pt x="116" y="112"/>
                  <a:pt x="113" y="112"/>
                  <a:pt x="111" y="112"/>
                </a:cubicBezTo>
                <a:cubicBezTo>
                  <a:pt x="99" y="112"/>
                  <a:pt x="89" y="115"/>
                  <a:pt x="81" y="121"/>
                </a:cubicBezTo>
                <a:cubicBezTo>
                  <a:pt x="75" y="111"/>
                  <a:pt x="64" y="104"/>
                  <a:pt x="51" y="104"/>
                </a:cubicBezTo>
                <a:cubicBezTo>
                  <a:pt x="35" y="104"/>
                  <a:pt x="21" y="116"/>
                  <a:pt x="17" y="131"/>
                </a:cubicBezTo>
                <a:cubicBezTo>
                  <a:pt x="15" y="131"/>
                  <a:pt x="15" y="131"/>
                  <a:pt x="15" y="131"/>
                </a:cubicBezTo>
                <a:cubicBezTo>
                  <a:pt x="16" y="204"/>
                  <a:pt x="16" y="204"/>
                  <a:pt x="16" y="204"/>
                </a:cubicBezTo>
                <a:cubicBezTo>
                  <a:pt x="34" y="204"/>
                  <a:pt x="34" y="204"/>
                  <a:pt x="34" y="204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53" y="188"/>
                  <a:pt x="66" y="177"/>
                  <a:pt x="75" y="165"/>
                </a:cubicBezTo>
                <a:cubicBezTo>
                  <a:pt x="88" y="167"/>
                  <a:pt x="104" y="168"/>
                  <a:pt x="111" y="168"/>
                </a:cubicBezTo>
                <a:cubicBezTo>
                  <a:pt x="118" y="168"/>
                  <a:pt x="144" y="165"/>
                  <a:pt x="152" y="162"/>
                </a:cubicBezTo>
                <a:cubicBezTo>
                  <a:pt x="169" y="155"/>
                  <a:pt x="180" y="140"/>
                  <a:pt x="176" y="128"/>
                </a:cubicBezTo>
                <a:close/>
                <a:moveTo>
                  <a:pt x="44" y="58"/>
                </a:moveTo>
                <a:cubicBezTo>
                  <a:pt x="37" y="58"/>
                  <a:pt x="31" y="52"/>
                  <a:pt x="31" y="44"/>
                </a:cubicBezTo>
                <a:cubicBezTo>
                  <a:pt x="31" y="37"/>
                  <a:pt x="37" y="31"/>
                  <a:pt x="44" y="31"/>
                </a:cubicBezTo>
                <a:cubicBezTo>
                  <a:pt x="52" y="31"/>
                  <a:pt x="58" y="37"/>
                  <a:pt x="58" y="44"/>
                </a:cubicBezTo>
                <a:cubicBezTo>
                  <a:pt x="58" y="52"/>
                  <a:pt x="52" y="58"/>
                  <a:pt x="44" y="58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58" name="组合 503出自【趣你的PPT】(微信:qunideppt)：最优质的PPT资源库"/>
          <p:cNvGrpSpPr>
            <a:grpSpLocks/>
          </p:cNvGrpSpPr>
          <p:nvPr/>
        </p:nvGrpSpPr>
        <p:grpSpPr bwMode="auto">
          <a:xfrm>
            <a:off x="10440988" y="6034088"/>
            <a:ext cx="382587" cy="307975"/>
            <a:chOff x="9998115" y="5673274"/>
            <a:chExt cx="345301" cy="276520"/>
          </a:xfrm>
        </p:grpSpPr>
        <p:sp>
          <p:nvSpPr>
            <p:cNvPr id="41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144711" y="5673274"/>
              <a:ext cx="52108" cy="5141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98115" y="5815008"/>
              <a:ext cx="25012" cy="8337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29380" y="5732330"/>
              <a:ext cx="282773" cy="217464"/>
            </a:xfrm>
            <a:custGeom>
              <a:avLst/>
              <a:gdLst>
                <a:gd name="T0" fmla="*/ 427048059 w 172"/>
                <a:gd name="T1" fmla="*/ 179131028 h 132"/>
                <a:gd name="T2" fmla="*/ 421642491 w 172"/>
                <a:gd name="T3" fmla="*/ 179131028 h 132"/>
                <a:gd name="T4" fmla="*/ 310825068 w 172"/>
                <a:gd name="T5" fmla="*/ 0 h 132"/>
                <a:gd name="T6" fmla="*/ 232444338 w 172"/>
                <a:gd name="T7" fmla="*/ 0 h 132"/>
                <a:gd name="T8" fmla="*/ 148656397 w 172"/>
                <a:gd name="T9" fmla="*/ 0 h 132"/>
                <a:gd name="T10" fmla="*/ 43244541 w 172"/>
                <a:gd name="T11" fmla="*/ 162845939 h 132"/>
                <a:gd name="T12" fmla="*/ 40541757 w 172"/>
                <a:gd name="T13" fmla="*/ 122134043 h 132"/>
                <a:gd name="T14" fmla="*/ 0 w 172"/>
                <a:gd name="T15" fmla="*/ 122134043 h 132"/>
                <a:gd name="T16" fmla="*/ 0 w 172"/>
                <a:gd name="T17" fmla="*/ 287694987 h 132"/>
                <a:gd name="T18" fmla="*/ 40541757 w 172"/>
                <a:gd name="T19" fmla="*/ 287694987 h 132"/>
                <a:gd name="T20" fmla="*/ 40541757 w 172"/>
                <a:gd name="T21" fmla="*/ 211699557 h 132"/>
                <a:gd name="T22" fmla="*/ 110815779 w 172"/>
                <a:gd name="T23" fmla="*/ 211699557 h 132"/>
                <a:gd name="T24" fmla="*/ 110815779 w 172"/>
                <a:gd name="T25" fmla="*/ 333835247 h 132"/>
                <a:gd name="T26" fmla="*/ 135140834 w 172"/>
                <a:gd name="T27" fmla="*/ 358262055 h 132"/>
                <a:gd name="T28" fmla="*/ 159467532 w 172"/>
                <a:gd name="T29" fmla="*/ 333835247 h 132"/>
                <a:gd name="T30" fmla="*/ 159467532 w 172"/>
                <a:gd name="T31" fmla="*/ 211699557 h 132"/>
                <a:gd name="T32" fmla="*/ 300013933 w 172"/>
                <a:gd name="T33" fmla="*/ 211699557 h 132"/>
                <a:gd name="T34" fmla="*/ 300013933 w 172"/>
                <a:gd name="T35" fmla="*/ 333835247 h 132"/>
                <a:gd name="T36" fmla="*/ 324338987 w 172"/>
                <a:gd name="T37" fmla="*/ 358262055 h 132"/>
                <a:gd name="T38" fmla="*/ 348665685 w 172"/>
                <a:gd name="T39" fmla="*/ 333835247 h 132"/>
                <a:gd name="T40" fmla="*/ 348665685 w 172"/>
                <a:gd name="T41" fmla="*/ 211699557 h 132"/>
                <a:gd name="T42" fmla="*/ 424345275 w 172"/>
                <a:gd name="T43" fmla="*/ 211699557 h 132"/>
                <a:gd name="T44" fmla="*/ 424345275 w 172"/>
                <a:gd name="T45" fmla="*/ 282266625 h 132"/>
                <a:gd name="T46" fmla="*/ 464887032 w 172"/>
                <a:gd name="T47" fmla="*/ 282266625 h 132"/>
                <a:gd name="T48" fmla="*/ 464887032 w 172"/>
                <a:gd name="T49" fmla="*/ 116707327 h 132"/>
                <a:gd name="T50" fmla="*/ 424345275 w 172"/>
                <a:gd name="T51" fmla="*/ 116707327 h 132"/>
                <a:gd name="T52" fmla="*/ 427048059 w 172"/>
                <a:gd name="T53" fmla="*/ 179131028 h 132"/>
                <a:gd name="T54" fmla="*/ 262174960 w 172"/>
                <a:gd name="T55" fmla="*/ 179131028 h 132"/>
                <a:gd name="T56" fmla="*/ 200009289 w 172"/>
                <a:gd name="T57" fmla="*/ 179131028 h 132"/>
                <a:gd name="T58" fmla="*/ 232444338 w 172"/>
                <a:gd name="T59" fmla="*/ 165560945 h 132"/>
                <a:gd name="T60" fmla="*/ 262174960 w 172"/>
                <a:gd name="T61" fmla="*/ 179131028 h 132"/>
                <a:gd name="T62" fmla="*/ 83787942 w 172"/>
                <a:gd name="T63" fmla="*/ 179131028 h 132"/>
                <a:gd name="T64" fmla="*/ 175684234 w 172"/>
                <a:gd name="T65" fmla="*/ 35283534 h 132"/>
                <a:gd name="T66" fmla="*/ 175684234 w 172"/>
                <a:gd name="T67" fmla="*/ 135705773 h 132"/>
                <a:gd name="T68" fmla="*/ 110815779 w 172"/>
                <a:gd name="T69" fmla="*/ 151989214 h 132"/>
                <a:gd name="T70" fmla="*/ 110815779 w 172"/>
                <a:gd name="T71" fmla="*/ 179131028 h 132"/>
                <a:gd name="T72" fmla="*/ 83787942 w 172"/>
                <a:gd name="T73" fmla="*/ 179131028 h 132"/>
                <a:gd name="T74" fmla="*/ 283797230 w 172"/>
                <a:gd name="T75" fmla="*/ 135705773 h 132"/>
                <a:gd name="T76" fmla="*/ 283797230 w 172"/>
                <a:gd name="T77" fmla="*/ 35283534 h 132"/>
                <a:gd name="T78" fmla="*/ 283797230 w 172"/>
                <a:gd name="T79" fmla="*/ 35283534 h 132"/>
                <a:gd name="T80" fmla="*/ 383801874 w 172"/>
                <a:gd name="T81" fmla="*/ 179131028 h 132"/>
                <a:gd name="T82" fmla="*/ 348665685 w 172"/>
                <a:gd name="T83" fmla="*/ 179131028 h 132"/>
                <a:gd name="T84" fmla="*/ 348665685 w 172"/>
                <a:gd name="T85" fmla="*/ 151989214 h 132"/>
                <a:gd name="T86" fmla="*/ 283797230 w 172"/>
                <a:gd name="T87" fmla="*/ 135705773 h 13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72" h="132">
                  <a:moveTo>
                    <a:pt x="158" y="66"/>
                  </a:moveTo>
                  <a:cubicBezTo>
                    <a:pt x="156" y="66"/>
                    <a:pt x="156" y="66"/>
                    <a:pt x="156" y="66"/>
                  </a:cubicBezTo>
                  <a:cubicBezTo>
                    <a:pt x="148" y="53"/>
                    <a:pt x="115" y="0"/>
                    <a:pt x="11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25" y="45"/>
                    <a:pt x="16" y="60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1" y="128"/>
                    <a:pt x="45" y="132"/>
                    <a:pt x="50" y="132"/>
                  </a:cubicBezTo>
                  <a:cubicBezTo>
                    <a:pt x="55" y="132"/>
                    <a:pt x="59" y="128"/>
                    <a:pt x="59" y="123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8"/>
                    <a:pt x="115" y="132"/>
                    <a:pt x="120" y="132"/>
                  </a:cubicBezTo>
                  <a:cubicBezTo>
                    <a:pt x="125" y="132"/>
                    <a:pt x="129" y="128"/>
                    <a:pt x="129" y="123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7" y="104"/>
                    <a:pt x="157" y="104"/>
                    <a:pt x="157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57" y="43"/>
                    <a:pt x="157" y="43"/>
                    <a:pt x="157" y="43"/>
                  </a:cubicBezTo>
                  <a:lnTo>
                    <a:pt x="158" y="66"/>
                  </a:lnTo>
                  <a:close/>
                  <a:moveTo>
                    <a:pt x="97" y="66"/>
                  </a:moveTo>
                  <a:cubicBezTo>
                    <a:pt x="74" y="66"/>
                    <a:pt x="74" y="66"/>
                    <a:pt x="74" y="66"/>
                  </a:cubicBezTo>
                  <a:cubicBezTo>
                    <a:pt x="86" y="61"/>
                    <a:pt x="86" y="61"/>
                    <a:pt x="86" y="61"/>
                  </a:cubicBezTo>
                  <a:lnTo>
                    <a:pt x="97" y="66"/>
                  </a:lnTo>
                  <a:close/>
                  <a:moveTo>
                    <a:pt x="31" y="66"/>
                  </a:moveTo>
                  <a:cubicBezTo>
                    <a:pt x="40" y="52"/>
                    <a:pt x="65" y="13"/>
                    <a:pt x="65" y="13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66"/>
                    <a:pt x="41" y="66"/>
                    <a:pt x="41" y="66"/>
                  </a:cubicBezTo>
                  <a:lnTo>
                    <a:pt x="31" y="66"/>
                  </a:lnTo>
                  <a:close/>
                  <a:moveTo>
                    <a:pt x="105" y="50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32" y="53"/>
                    <a:pt x="142" y="66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9" y="56"/>
                    <a:pt x="129" y="56"/>
                    <a:pt x="129" y="56"/>
                  </a:cubicBezTo>
                  <a:lnTo>
                    <a:pt x="105" y="5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318404" y="5811534"/>
              <a:ext cx="25012" cy="83372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059" name="组合 496出自【趣你的PPT】(微信:qunideppt)：最优质的PPT资源库"/>
          <p:cNvGrpSpPr>
            <a:grpSpLocks/>
          </p:cNvGrpSpPr>
          <p:nvPr/>
        </p:nvGrpSpPr>
        <p:grpSpPr bwMode="auto">
          <a:xfrm>
            <a:off x="9372600" y="3956050"/>
            <a:ext cx="320675" cy="195263"/>
            <a:chOff x="9034135" y="3798189"/>
            <a:chExt cx="289027" cy="175778"/>
          </a:xfrm>
        </p:grpSpPr>
        <p:sp>
          <p:nvSpPr>
            <p:cNvPr id="411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86244" y="3798189"/>
              <a:ext cx="175778" cy="175778"/>
            </a:xfrm>
            <a:custGeom>
              <a:avLst/>
              <a:gdLst>
                <a:gd name="T0" fmla="*/ 143034008 w 107"/>
                <a:gd name="T1" fmla="*/ 0 h 107"/>
                <a:gd name="T2" fmla="*/ 0 w 107"/>
                <a:gd name="T3" fmla="*/ 143034008 h 107"/>
                <a:gd name="T4" fmla="*/ 143034008 w 107"/>
                <a:gd name="T5" fmla="*/ 288765470 h 107"/>
                <a:gd name="T6" fmla="*/ 288765470 w 107"/>
                <a:gd name="T7" fmla="*/ 143034008 h 107"/>
                <a:gd name="T8" fmla="*/ 143034008 w 107"/>
                <a:gd name="T9" fmla="*/ 0 h 107"/>
                <a:gd name="T10" fmla="*/ 143034008 w 107"/>
                <a:gd name="T11" fmla="*/ 275271634 h 107"/>
                <a:gd name="T12" fmla="*/ 13493836 w 107"/>
                <a:gd name="T13" fmla="*/ 143034008 h 107"/>
                <a:gd name="T14" fmla="*/ 143034008 w 107"/>
                <a:gd name="T15" fmla="*/ 10794741 h 107"/>
                <a:gd name="T16" fmla="*/ 275271634 w 107"/>
                <a:gd name="T17" fmla="*/ 143034008 h 107"/>
                <a:gd name="T18" fmla="*/ 143034008 w 107"/>
                <a:gd name="T19" fmla="*/ 275271634 h 10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7" h="107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3"/>
                    <a:pt x="24" y="107"/>
                    <a:pt x="53" y="107"/>
                  </a:cubicBezTo>
                  <a:cubicBezTo>
                    <a:pt x="83" y="107"/>
                    <a:pt x="107" y="83"/>
                    <a:pt x="107" y="53"/>
                  </a:cubicBezTo>
                  <a:cubicBezTo>
                    <a:pt x="107" y="24"/>
                    <a:pt x="83" y="0"/>
                    <a:pt x="53" y="0"/>
                  </a:cubicBezTo>
                  <a:close/>
                  <a:moveTo>
                    <a:pt x="53" y="102"/>
                  </a:moveTo>
                  <a:cubicBezTo>
                    <a:pt x="26" y="102"/>
                    <a:pt x="5" y="80"/>
                    <a:pt x="5" y="53"/>
                  </a:cubicBezTo>
                  <a:cubicBezTo>
                    <a:pt x="5" y="26"/>
                    <a:pt x="26" y="4"/>
                    <a:pt x="53" y="4"/>
                  </a:cubicBezTo>
                  <a:cubicBezTo>
                    <a:pt x="80" y="4"/>
                    <a:pt x="102" y="26"/>
                    <a:pt x="102" y="53"/>
                  </a:cubicBezTo>
                  <a:cubicBezTo>
                    <a:pt x="102" y="80"/>
                    <a:pt x="80" y="102"/>
                    <a:pt x="53" y="10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9444" y="3811389"/>
              <a:ext cx="147987" cy="147987"/>
            </a:xfrm>
            <a:custGeom>
              <a:avLst/>
              <a:gdLst>
                <a:gd name="T0" fmla="*/ 121668334 w 90"/>
                <a:gd name="T1" fmla="*/ 0 h 90"/>
                <a:gd name="T2" fmla="*/ 0 w 90"/>
                <a:gd name="T3" fmla="*/ 121668334 h 90"/>
                <a:gd name="T4" fmla="*/ 121668334 w 90"/>
                <a:gd name="T5" fmla="*/ 243335024 h 90"/>
                <a:gd name="T6" fmla="*/ 243335024 w 90"/>
                <a:gd name="T7" fmla="*/ 121668334 h 90"/>
                <a:gd name="T8" fmla="*/ 121668334 w 90"/>
                <a:gd name="T9" fmla="*/ 0 h 90"/>
                <a:gd name="T10" fmla="*/ 121668334 w 90"/>
                <a:gd name="T11" fmla="*/ 167631452 h 90"/>
                <a:gd name="T12" fmla="*/ 78408446 w 90"/>
                <a:gd name="T13" fmla="*/ 121668334 h 90"/>
                <a:gd name="T14" fmla="*/ 121668334 w 90"/>
                <a:gd name="T15" fmla="*/ 78408446 h 90"/>
                <a:gd name="T16" fmla="*/ 167631452 w 90"/>
                <a:gd name="T17" fmla="*/ 121668334 h 90"/>
                <a:gd name="T18" fmla="*/ 121668334 w 90"/>
                <a:gd name="T19" fmla="*/ 167631452 h 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0" h="90">
                  <a:moveTo>
                    <a:pt x="45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20"/>
                    <a:pt x="70" y="0"/>
                    <a:pt x="45" y="0"/>
                  </a:cubicBezTo>
                  <a:close/>
                  <a:moveTo>
                    <a:pt x="45" y="62"/>
                  </a:moveTo>
                  <a:cubicBezTo>
                    <a:pt x="36" y="62"/>
                    <a:pt x="29" y="54"/>
                    <a:pt x="29" y="45"/>
                  </a:cubicBezTo>
                  <a:cubicBezTo>
                    <a:pt x="29" y="36"/>
                    <a:pt x="36" y="29"/>
                    <a:pt x="45" y="29"/>
                  </a:cubicBezTo>
                  <a:cubicBezTo>
                    <a:pt x="54" y="29"/>
                    <a:pt x="62" y="36"/>
                    <a:pt x="62" y="45"/>
                  </a:cubicBezTo>
                  <a:cubicBezTo>
                    <a:pt x="62" y="54"/>
                    <a:pt x="54" y="62"/>
                    <a:pt x="45" y="6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34135" y="3806526"/>
              <a:ext cx="45855" cy="162577"/>
            </a:xfrm>
            <a:custGeom>
              <a:avLst/>
              <a:gdLst>
                <a:gd name="T0" fmla="*/ 61686439 w 28"/>
                <a:gd name="T1" fmla="*/ 2696479 h 99"/>
                <a:gd name="T2" fmla="*/ 59003921 w 28"/>
                <a:gd name="T3" fmla="*/ 70116668 h 99"/>
                <a:gd name="T4" fmla="*/ 42912092 w 28"/>
                <a:gd name="T5" fmla="*/ 70116668 h 99"/>
                <a:gd name="T6" fmla="*/ 40229574 w 28"/>
                <a:gd name="T7" fmla="*/ 0 h 99"/>
                <a:gd name="T8" fmla="*/ 29501142 w 28"/>
                <a:gd name="T9" fmla="*/ 0 h 99"/>
                <a:gd name="T10" fmla="*/ 29501142 w 28"/>
                <a:gd name="T11" fmla="*/ 70116668 h 99"/>
                <a:gd name="T12" fmla="*/ 16091830 w 28"/>
                <a:gd name="T13" fmla="*/ 70116668 h 99"/>
                <a:gd name="T14" fmla="*/ 10728432 w 28"/>
                <a:gd name="T15" fmla="*/ 2696479 h 99"/>
                <a:gd name="T16" fmla="*/ 0 w 28"/>
                <a:gd name="T17" fmla="*/ 2696479 h 99"/>
                <a:gd name="T18" fmla="*/ 0 w 28"/>
                <a:gd name="T19" fmla="*/ 72813148 h 99"/>
                <a:gd name="T20" fmla="*/ 0 w 28"/>
                <a:gd name="T21" fmla="*/ 72813148 h 99"/>
                <a:gd name="T22" fmla="*/ 26820262 w 28"/>
                <a:gd name="T23" fmla="*/ 102477702 h 99"/>
                <a:gd name="T24" fmla="*/ 24137744 w 28"/>
                <a:gd name="T25" fmla="*/ 102477702 h 99"/>
                <a:gd name="T26" fmla="*/ 24137744 w 28"/>
                <a:gd name="T27" fmla="*/ 151020895 h 99"/>
                <a:gd name="T28" fmla="*/ 24137744 w 28"/>
                <a:gd name="T29" fmla="*/ 253498598 h 99"/>
                <a:gd name="T30" fmla="*/ 48275489 w 28"/>
                <a:gd name="T31" fmla="*/ 253498598 h 99"/>
                <a:gd name="T32" fmla="*/ 48275489 w 28"/>
                <a:gd name="T33" fmla="*/ 148324416 h 99"/>
                <a:gd name="T34" fmla="*/ 48275489 w 28"/>
                <a:gd name="T35" fmla="*/ 148324416 h 99"/>
                <a:gd name="T36" fmla="*/ 48275489 w 28"/>
                <a:gd name="T37" fmla="*/ 102477702 h 99"/>
                <a:gd name="T38" fmla="*/ 72413233 w 28"/>
                <a:gd name="T39" fmla="*/ 72813148 h 99"/>
                <a:gd name="T40" fmla="*/ 75095751 w 28"/>
                <a:gd name="T41" fmla="*/ 72813148 h 99"/>
                <a:gd name="T42" fmla="*/ 72413233 w 28"/>
                <a:gd name="T43" fmla="*/ 2696479 h 99"/>
                <a:gd name="T44" fmla="*/ 61686439 w 28"/>
                <a:gd name="T45" fmla="*/ 2696479 h 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" h="99">
                  <a:moveTo>
                    <a:pt x="23" y="1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5"/>
                    <a:pt x="4" y="36"/>
                    <a:pt x="10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14" y="99"/>
                    <a:pt x="18" y="94"/>
                    <a:pt x="18" y="94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27" y="35"/>
                    <a:pt x="27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1"/>
                    <a:pt x="27" y="1"/>
                    <a:pt x="27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76612" y="3805136"/>
              <a:ext cx="46550" cy="162577"/>
            </a:xfrm>
            <a:custGeom>
              <a:avLst/>
              <a:gdLst>
                <a:gd name="T0" fmla="*/ 33166875 w 28"/>
                <a:gd name="T1" fmla="*/ 0 h 99"/>
                <a:gd name="T2" fmla="*/ 16583438 w 28"/>
                <a:gd name="T3" fmla="*/ 0 h 99"/>
                <a:gd name="T4" fmla="*/ 0 w 28"/>
                <a:gd name="T5" fmla="*/ 0 h 99"/>
                <a:gd name="T6" fmla="*/ 0 w 28"/>
                <a:gd name="T7" fmla="*/ 266982636 h 99"/>
                <a:gd name="T8" fmla="*/ 33166875 w 28"/>
                <a:gd name="T9" fmla="*/ 266982636 h 99"/>
                <a:gd name="T10" fmla="*/ 33166875 w 28"/>
                <a:gd name="T11" fmla="*/ 124052820 h 99"/>
                <a:gd name="T12" fmla="*/ 60805938 w 28"/>
                <a:gd name="T13" fmla="*/ 124052820 h 99"/>
                <a:gd name="T14" fmla="*/ 33166875 w 28"/>
                <a:gd name="T15" fmla="*/ 0 h 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99">
                  <a:moveTo>
                    <a:pt x="1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2" y="99"/>
                    <a:pt x="12" y="99"/>
                    <a:pt x="12" y="99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8" y="2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60" name="组合 500出自【趣你的PPT】(微信:qunideppt)：最优质的PPT资源库"/>
          <p:cNvGrpSpPr>
            <a:grpSpLocks/>
          </p:cNvGrpSpPr>
          <p:nvPr/>
        </p:nvGrpSpPr>
        <p:grpSpPr bwMode="auto">
          <a:xfrm>
            <a:off x="9910763" y="3879850"/>
            <a:ext cx="358775" cy="273050"/>
            <a:chOff x="9519782" y="3729407"/>
            <a:chExt cx="323764" cy="246644"/>
          </a:xfrm>
        </p:grpSpPr>
        <p:sp>
          <p:nvSpPr>
            <p:cNvPr id="411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19782" y="3798189"/>
              <a:ext cx="92404" cy="102131"/>
            </a:xfrm>
            <a:custGeom>
              <a:avLst/>
              <a:gdLst>
                <a:gd name="T0" fmla="*/ 76236600 w 56"/>
                <a:gd name="T1" fmla="*/ 168237761 h 62"/>
                <a:gd name="T2" fmla="*/ 81681836 w 56"/>
                <a:gd name="T3" fmla="*/ 168237761 h 62"/>
                <a:gd name="T4" fmla="*/ 81681836 w 56"/>
                <a:gd name="T5" fmla="*/ 168237761 h 62"/>
                <a:gd name="T6" fmla="*/ 84404454 w 56"/>
                <a:gd name="T7" fmla="*/ 168237761 h 62"/>
                <a:gd name="T8" fmla="*/ 149750582 w 56"/>
                <a:gd name="T9" fmla="*/ 84119704 h 62"/>
                <a:gd name="T10" fmla="*/ 138860111 w 56"/>
                <a:gd name="T11" fmla="*/ 54269448 h 62"/>
                <a:gd name="T12" fmla="*/ 103464429 w 56"/>
                <a:gd name="T13" fmla="*/ 37989437 h 62"/>
                <a:gd name="T14" fmla="*/ 108909665 w 56"/>
                <a:gd name="T15" fmla="*/ 35276377 h 62"/>
                <a:gd name="T16" fmla="*/ 122522754 w 56"/>
                <a:gd name="T17" fmla="*/ 24420840 h 62"/>
                <a:gd name="T18" fmla="*/ 133414875 w 56"/>
                <a:gd name="T19" fmla="*/ 10853890 h 62"/>
                <a:gd name="T20" fmla="*/ 114354900 w 56"/>
                <a:gd name="T21" fmla="*/ 8140829 h 62"/>
                <a:gd name="T22" fmla="*/ 98019193 w 56"/>
                <a:gd name="T23" fmla="*/ 13566950 h 62"/>
                <a:gd name="T24" fmla="*/ 87127072 w 56"/>
                <a:gd name="T25" fmla="*/ 21707779 h 62"/>
                <a:gd name="T26" fmla="*/ 76236600 w 56"/>
                <a:gd name="T27" fmla="*/ 37989437 h 62"/>
                <a:gd name="T28" fmla="*/ 62623511 w 56"/>
                <a:gd name="T29" fmla="*/ 0 h 62"/>
                <a:gd name="T30" fmla="*/ 54454007 w 56"/>
                <a:gd name="T31" fmla="*/ 2713061 h 62"/>
                <a:gd name="T32" fmla="*/ 68068747 w 56"/>
                <a:gd name="T33" fmla="*/ 37989437 h 62"/>
                <a:gd name="T34" fmla="*/ 54454007 w 56"/>
                <a:gd name="T35" fmla="*/ 37989437 h 62"/>
                <a:gd name="T36" fmla="*/ 10890471 w 56"/>
                <a:gd name="T37" fmla="*/ 54269448 h 62"/>
                <a:gd name="T38" fmla="*/ 0 w 56"/>
                <a:gd name="T39" fmla="*/ 84119704 h 62"/>
                <a:gd name="T40" fmla="*/ 62623511 w 56"/>
                <a:gd name="T41" fmla="*/ 168237761 h 62"/>
                <a:gd name="T42" fmla="*/ 65346129 w 56"/>
                <a:gd name="T43" fmla="*/ 168237761 h 62"/>
                <a:gd name="T44" fmla="*/ 76236600 w 56"/>
                <a:gd name="T45" fmla="*/ 168237761 h 62"/>
                <a:gd name="T46" fmla="*/ 78959218 w 56"/>
                <a:gd name="T47" fmla="*/ 37989437 h 62"/>
                <a:gd name="T48" fmla="*/ 76236600 w 56"/>
                <a:gd name="T49" fmla="*/ 37989437 h 62"/>
                <a:gd name="T50" fmla="*/ 76236600 w 56"/>
                <a:gd name="T51" fmla="*/ 37989437 h 62"/>
                <a:gd name="T52" fmla="*/ 78959218 w 56"/>
                <a:gd name="T53" fmla="*/ 37989437 h 62"/>
                <a:gd name="T54" fmla="*/ 62623511 w 56"/>
                <a:gd name="T55" fmla="*/ 165524700 h 62"/>
                <a:gd name="T56" fmla="*/ 5445236 w 56"/>
                <a:gd name="T57" fmla="*/ 84119704 h 62"/>
                <a:gd name="T58" fmla="*/ 13613089 w 56"/>
                <a:gd name="T59" fmla="*/ 56984156 h 62"/>
                <a:gd name="T60" fmla="*/ 54454007 w 56"/>
                <a:gd name="T61" fmla="*/ 40702498 h 62"/>
                <a:gd name="T62" fmla="*/ 70791364 w 56"/>
                <a:gd name="T63" fmla="*/ 43415559 h 62"/>
                <a:gd name="T64" fmla="*/ 73513982 w 56"/>
                <a:gd name="T65" fmla="*/ 46130267 h 62"/>
                <a:gd name="T66" fmla="*/ 76236600 w 56"/>
                <a:gd name="T67" fmla="*/ 43415559 h 62"/>
                <a:gd name="T68" fmla="*/ 76236600 w 56"/>
                <a:gd name="T69" fmla="*/ 43415559 h 62"/>
                <a:gd name="T70" fmla="*/ 95296575 w 56"/>
                <a:gd name="T71" fmla="*/ 40702498 h 62"/>
                <a:gd name="T72" fmla="*/ 136137493 w 56"/>
                <a:gd name="T73" fmla="*/ 56984156 h 62"/>
                <a:gd name="T74" fmla="*/ 147027965 w 56"/>
                <a:gd name="T75" fmla="*/ 84119704 h 62"/>
                <a:gd name="T76" fmla="*/ 84404454 w 56"/>
                <a:gd name="T77" fmla="*/ 165524700 h 62"/>
                <a:gd name="T78" fmla="*/ 76236600 w 56"/>
                <a:gd name="T79" fmla="*/ 162809992 h 62"/>
                <a:gd name="T80" fmla="*/ 65346129 w 56"/>
                <a:gd name="T81" fmla="*/ 162809992 h 62"/>
                <a:gd name="T82" fmla="*/ 62623511 w 56"/>
                <a:gd name="T83" fmla="*/ 165524700 h 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56" h="62">
                  <a:moveTo>
                    <a:pt x="28" y="62"/>
                  </a:moveTo>
                  <a:cubicBezTo>
                    <a:pt x="30" y="62"/>
                    <a:pt x="30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1" y="62"/>
                    <a:pt x="31" y="62"/>
                    <a:pt x="31" y="62"/>
                  </a:cubicBezTo>
                  <a:cubicBezTo>
                    <a:pt x="47" y="62"/>
                    <a:pt x="55" y="44"/>
                    <a:pt x="55" y="31"/>
                  </a:cubicBezTo>
                  <a:cubicBezTo>
                    <a:pt x="56" y="27"/>
                    <a:pt x="54" y="23"/>
                    <a:pt x="51" y="20"/>
                  </a:cubicBezTo>
                  <a:cubicBezTo>
                    <a:pt x="48" y="16"/>
                    <a:pt x="43" y="14"/>
                    <a:pt x="38" y="14"/>
                  </a:cubicBezTo>
                  <a:cubicBezTo>
                    <a:pt x="39" y="13"/>
                    <a:pt x="40" y="13"/>
                    <a:pt x="40" y="13"/>
                  </a:cubicBezTo>
                  <a:cubicBezTo>
                    <a:pt x="42" y="12"/>
                    <a:pt x="44" y="11"/>
                    <a:pt x="45" y="9"/>
                  </a:cubicBezTo>
                  <a:cubicBezTo>
                    <a:pt x="47" y="8"/>
                    <a:pt x="48" y="6"/>
                    <a:pt x="49" y="4"/>
                  </a:cubicBezTo>
                  <a:cubicBezTo>
                    <a:pt x="46" y="3"/>
                    <a:pt x="44" y="3"/>
                    <a:pt x="42" y="3"/>
                  </a:cubicBezTo>
                  <a:cubicBezTo>
                    <a:pt x="40" y="3"/>
                    <a:pt x="38" y="4"/>
                    <a:pt x="36" y="5"/>
                  </a:cubicBezTo>
                  <a:cubicBezTo>
                    <a:pt x="35" y="5"/>
                    <a:pt x="33" y="7"/>
                    <a:pt x="32" y="8"/>
                  </a:cubicBezTo>
                  <a:cubicBezTo>
                    <a:pt x="30" y="9"/>
                    <a:pt x="29" y="11"/>
                    <a:pt x="28" y="14"/>
                  </a:cubicBezTo>
                  <a:cubicBezTo>
                    <a:pt x="27" y="11"/>
                    <a:pt x="24" y="7"/>
                    <a:pt x="23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7"/>
                    <a:pt x="23" y="11"/>
                    <a:pt x="25" y="14"/>
                  </a:cubicBezTo>
                  <a:cubicBezTo>
                    <a:pt x="23" y="14"/>
                    <a:pt x="22" y="14"/>
                    <a:pt x="20" y="14"/>
                  </a:cubicBezTo>
                  <a:cubicBezTo>
                    <a:pt x="14" y="14"/>
                    <a:pt x="8" y="16"/>
                    <a:pt x="4" y="20"/>
                  </a:cubicBezTo>
                  <a:cubicBezTo>
                    <a:pt x="1" y="23"/>
                    <a:pt x="0" y="27"/>
                    <a:pt x="0" y="31"/>
                  </a:cubicBezTo>
                  <a:cubicBezTo>
                    <a:pt x="0" y="44"/>
                    <a:pt x="8" y="61"/>
                    <a:pt x="23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5" y="62"/>
                    <a:pt x="27" y="62"/>
                    <a:pt x="28" y="62"/>
                  </a:cubicBezTo>
                  <a:close/>
                  <a:moveTo>
                    <a:pt x="29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9" y="14"/>
                    <a:pt x="29" y="14"/>
                  </a:cubicBezTo>
                  <a:close/>
                  <a:moveTo>
                    <a:pt x="23" y="61"/>
                  </a:moveTo>
                  <a:cubicBezTo>
                    <a:pt x="10" y="60"/>
                    <a:pt x="2" y="43"/>
                    <a:pt x="2" y="31"/>
                  </a:cubicBezTo>
                  <a:cubicBezTo>
                    <a:pt x="2" y="27"/>
                    <a:pt x="3" y="23"/>
                    <a:pt x="5" y="21"/>
                  </a:cubicBezTo>
                  <a:cubicBezTo>
                    <a:pt x="9" y="17"/>
                    <a:pt x="14" y="15"/>
                    <a:pt x="20" y="15"/>
                  </a:cubicBezTo>
                  <a:cubicBezTo>
                    <a:pt x="22" y="15"/>
                    <a:pt x="24" y="15"/>
                    <a:pt x="26" y="16"/>
                  </a:cubicBezTo>
                  <a:cubicBezTo>
                    <a:pt x="26" y="17"/>
                    <a:pt x="27" y="17"/>
                    <a:pt x="27" y="17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30" y="16"/>
                    <a:pt x="33" y="15"/>
                    <a:pt x="35" y="15"/>
                  </a:cubicBezTo>
                  <a:cubicBezTo>
                    <a:pt x="41" y="15"/>
                    <a:pt x="47" y="17"/>
                    <a:pt x="50" y="21"/>
                  </a:cubicBezTo>
                  <a:cubicBezTo>
                    <a:pt x="53" y="23"/>
                    <a:pt x="54" y="27"/>
                    <a:pt x="54" y="31"/>
                  </a:cubicBezTo>
                  <a:cubicBezTo>
                    <a:pt x="54" y="44"/>
                    <a:pt x="45" y="60"/>
                    <a:pt x="31" y="61"/>
                  </a:cubicBezTo>
                  <a:cubicBezTo>
                    <a:pt x="31" y="60"/>
                    <a:pt x="30" y="60"/>
                    <a:pt x="28" y="60"/>
                  </a:cubicBezTo>
                  <a:cubicBezTo>
                    <a:pt x="27" y="60"/>
                    <a:pt x="25" y="60"/>
                    <a:pt x="24" y="60"/>
                  </a:cubicBezTo>
                  <a:cubicBezTo>
                    <a:pt x="24" y="61"/>
                    <a:pt x="24" y="61"/>
                    <a:pt x="23" y="6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1195" y="3852381"/>
              <a:ext cx="9727" cy="16674"/>
            </a:xfrm>
            <a:custGeom>
              <a:avLst/>
              <a:gdLst>
                <a:gd name="T0" fmla="*/ 10513266 w 6"/>
                <a:gd name="T1" fmla="*/ 19461893 h 10"/>
                <a:gd name="T2" fmla="*/ 15769088 w 6"/>
                <a:gd name="T3" fmla="*/ 11121558 h 10"/>
                <a:gd name="T4" fmla="*/ 15769088 w 6"/>
                <a:gd name="T5" fmla="*/ 0 h 10"/>
                <a:gd name="T6" fmla="*/ 10513266 w 6"/>
                <a:gd name="T7" fmla="*/ 2779556 h 10"/>
                <a:gd name="T8" fmla="*/ 5255822 w 6"/>
                <a:gd name="T9" fmla="*/ 8340335 h 10"/>
                <a:gd name="T10" fmla="*/ 2627911 w 6"/>
                <a:gd name="T11" fmla="*/ 16680670 h 10"/>
                <a:gd name="T12" fmla="*/ 0 w 6"/>
                <a:gd name="T13" fmla="*/ 27802228 h 10"/>
                <a:gd name="T14" fmla="*/ 5255822 w 6"/>
                <a:gd name="T15" fmla="*/ 25022672 h 10"/>
                <a:gd name="T16" fmla="*/ 10513266 w 6"/>
                <a:gd name="T17" fmla="*/ 19461893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" h="10">
                  <a:moveTo>
                    <a:pt x="4" y="7"/>
                  </a:moveTo>
                  <a:cubicBezTo>
                    <a:pt x="5" y="6"/>
                    <a:pt x="5" y="5"/>
                    <a:pt x="6" y="4"/>
                  </a:cubicBezTo>
                  <a:cubicBezTo>
                    <a:pt x="6" y="3"/>
                    <a:pt x="6" y="2"/>
                    <a:pt x="6" y="0"/>
                  </a:cubicBezTo>
                  <a:cubicBezTo>
                    <a:pt x="5" y="0"/>
                    <a:pt x="4" y="1"/>
                    <a:pt x="4" y="1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8"/>
                    <a:pt x="4" y="7"/>
                    <a:pt x="4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7994" y="3852381"/>
              <a:ext cx="6253" cy="16674"/>
            </a:xfrm>
            <a:custGeom>
              <a:avLst/>
              <a:gdLst>
                <a:gd name="T0" fmla="*/ 7331643 w 4"/>
                <a:gd name="T1" fmla="*/ 8340335 h 10"/>
                <a:gd name="T2" fmla="*/ 2443360 w 4"/>
                <a:gd name="T3" fmla="*/ 0 h 10"/>
                <a:gd name="T4" fmla="*/ 0 w 4"/>
                <a:gd name="T5" fmla="*/ 5560779 h 10"/>
                <a:gd name="T6" fmla="*/ 0 w 4"/>
                <a:gd name="T7" fmla="*/ 13901114 h 10"/>
                <a:gd name="T8" fmla="*/ 2443360 w 4"/>
                <a:gd name="T9" fmla="*/ 19461893 h 10"/>
                <a:gd name="T10" fmla="*/ 7331643 w 4"/>
                <a:gd name="T11" fmla="*/ 27802228 h 10"/>
                <a:gd name="T12" fmla="*/ 9775002 w 4"/>
                <a:gd name="T13" fmla="*/ 22241449 h 10"/>
                <a:gd name="T14" fmla="*/ 9775002 w 4"/>
                <a:gd name="T15" fmla="*/ 13901114 h 10"/>
                <a:gd name="T16" fmla="*/ 7331643 w 4"/>
                <a:gd name="T17" fmla="*/ 8340335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" h="10">
                  <a:moveTo>
                    <a:pt x="3" y="3"/>
                  </a:moveTo>
                  <a:cubicBezTo>
                    <a:pt x="2" y="2"/>
                    <a:pt x="2" y="1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5"/>
                  </a:cubicBezTo>
                  <a:cubicBezTo>
                    <a:pt x="0" y="6"/>
                    <a:pt x="0" y="7"/>
                    <a:pt x="1" y="7"/>
                  </a:cubicBezTo>
                  <a:cubicBezTo>
                    <a:pt x="1" y="8"/>
                    <a:pt x="2" y="9"/>
                    <a:pt x="3" y="10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3" y="4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7994" y="3773872"/>
              <a:ext cx="285552" cy="202179"/>
            </a:xfrm>
            <a:custGeom>
              <a:avLst/>
              <a:gdLst>
                <a:gd name="T0" fmla="*/ 103782520 w 411"/>
                <a:gd name="T1" fmla="*/ 60338968 h 291"/>
                <a:gd name="T2" fmla="*/ 198394026 w 411"/>
                <a:gd name="T3" fmla="*/ 7723099 h 291"/>
                <a:gd name="T4" fmla="*/ 192601698 w 411"/>
                <a:gd name="T5" fmla="*/ 0 h 291"/>
                <a:gd name="T6" fmla="*/ 97990191 w 411"/>
                <a:gd name="T7" fmla="*/ 52615174 h 291"/>
                <a:gd name="T8" fmla="*/ 94611506 w 411"/>
                <a:gd name="T9" fmla="*/ 52615174 h 291"/>
                <a:gd name="T10" fmla="*/ 94611506 w 411"/>
                <a:gd name="T11" fmla="*/ 54545949 h 291"/>
                <a:gd name="T12" fmla="*/ 0 w 411"/>
                <a:gd name="T13" fmla="*/ 107161818 h 291"/>
                <a:gd name="T14" fmla="*/ 5792329 w 411"/>
                <a:gd name="T15" fmla="*/ 116332824 h 291"/>
                <a:gd name="T16" fmla="*/ 94611506 w 411"/>
                <a:gd name="T17" fmla="*/ 66131292 h 291"/>
                <a:gd name="T18" fmla="*/ 94611506 w 411"/>
                <a:gd name="T19" fmla="*/ 127918167 h 291"/>
                <a:gd name="T20" fmla="*/ 34272493 w 411"/>
                <a:gd name="T21" fmla="*/ 127918167 h 291"/>
                <a:gd name="T22" fmla="*/ 34272493 w 411"/>
                <a:gd name="T23" fmla="*/ 140468550 h 291"/>
                <a:gd name="T24" fmla="*/ 94611506 w 411"/>
                <a:gd name="T25" fmla="*/ 140468550 h 291"/>
                <a:gd name="T26" fmla="*/ 103782520 w 411"/>
                <a:gd name="T27" fmla="*/ 140468550 h 291"/>
                <a:gd name="T28" fmla="*/ 164121533 w 411"/>
                <a:gd name="T29" fmla="*/ 140468550 h 291"/>
                <a:gd name="T30" fmla="*/ 164121533 w 411"/>
                <a:gd name="T31" fmla="*/ 127918167 h 291"/>
                <a:gd name="T32" fmla="*/ 103782520 w 411"/>
                <a:gd name="T33" fmla="*/ 127918167 h 291"/>
                <a:gd name="T34" fmla="*/ 103782520 w 411"/>
                <a:gd name="T35" fmla="*/ 60338968 h 29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11" h="291">
                  <a:moveTo>
                    <a:pt x="215" y="125"/>
                  </a:moveTo>
                  <a:lnTo>
                    <a:pt x="411" y="16"/>
                  </a:lnTo>
                  <a:lnTo>
                    <a:pt x="399" y="0"/>
                  </a:lnTo>
                  <a:lnTo>
                    <a:pt x="203" y="109"/>
                  </a:lnTo>
                  <a:lnTo>
                    <a:pt x="196" y="109"/>
                  </a:lnTo>
                  <a:lnTo>
                    <a:pt x="196" y="113"/>
                  </a:lnTo>
                  <a:lnTo>
                    <a:pt x="0" y="222"/>
                  </a:lnTo>
                  <a:lnTo>
                    <a:pt x="12" y="241"/>
                  </a:lnTo>
                  <a:lnTo>
                    <a:pt x="196" y="137"/>
                  </a:lnTo>
                  <a:lnTo>
                    <a:pt x="196" y="265"/>
                  </a:lnTo>
                  <a:lnTo>
                    <a:pt x="71" y="265"/>
                  </a:lnTo>
                  <a:lnTo>
                    <a:pt x="71" y="291"/>
                  </a:lnTo>
                  <a:lnTo>
                    <a:pt x="196" y="291"/>
                  </a:lnTo>
                  <a:lnTo>
                    <a:pt x="215" y="291"/>
                  </a:lnTo>
                  <a:lnTo>
                    <a:pt x="340" y="291"/>
                  </a:lnTo>
                  <a:lnTo>
                    <a:pt x="340" y="265"/>
                  </a:lnTo>
                  <a:lnTo>
                    <a:pt x="215" y="265"/>
                  </a:lnTo>
                  <a:lnTo>
                    <a:pt x="215" y="125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24044" y="3773872"/>
              <a:ext cx="79899" cy="6253"/>
            </a:xfrm>
            <a:custGeom>
              <a:avLst/>
              <a:gdLst>
                <a:gd name="T0" fmla="*/ 7976855 w 49"/>
                <a:gd name="T1" fmla="*/ 9775002 h 4"/>
                <a:gd name="T2" fmla="*/ 124965297 w 49"/>
                <a:gd name="T3" fmla="*/ 9775002 h 4"/>
                <a:gd name="T4" fmla="*/ 127623162 w 49"/>
                <a:gd name="T5" fmla="*/ 0 h 4"/>
                <a:gd name="T6" fmla="*/ 2659495 w 49"/>
                <a:gd name="T7" fmla="*/ 0 h 4"/>
                <a:gd name="T8" fmla="*/ 7976855 w 49"/>
                <a:gd name="T9" fmla="*/ 9775002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4">
                  <a:moveTo>
                    <a:pt x="3" y="4"/>
                  </a:moveTo>
                  <a:cubicBezTo>
                    <a:pt x="5" y="4"/>
                    <a:pt x="45" y="4"/>
                    <a:pt x="47" y="4"/>
                  </a:cubicBezTo>
                  <a:cubicBezTo>
                    <a:pt x="49" y="4"/>
                    <a:pt x="48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4"/>
                    <a:pt x="3" y="4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24044" y="3757197"/>
              <a:ext cx="79899" cy="486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61563" y="3765535"/>
              <a:ext cx="9727" cy="1390"/>
            </a:xfrm>
            <a:custGeom>
              <a:avLst/>
              <a:gdLst>
                <a:gd name="T0" fmla="*/ 2627911 w 6"/>
                <a:gd name="T1" fmla="*/ 1932100 h 1"/>
                <a:gd name="T2" fmla="*/ 5255822 w 6"/>
                <a:gd name="T3" fmla="*/ 1932100 h 1"/>
                <a:gd name="T4" fmla="*/ 7885355 w 6"/>
                <a:gd name="T5" fmla="*/ 1932100 h 1"/>
                <a:gd name="T6" fmla="*/ 15769088 w 6"/>
                <a:gd name="T7" fmla="*/ 0 h 1"/>
                <a:gd name="T8" fmla="*/ 0 w 6"/>
                <a:gd name="T9" fmla="*/ 0 h 1"/>
                <a:gd name="T10" fmla="*/ 2627911 w 6"/>
                <a:gd name="T11" fmla="*/ 0 h 1"/>
                <a:gd name="T12" fmla="*/ 2627911 w 6"/>
                <a:gd name="T13" fmla="*/ 1932100 h 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" h="1">
                  <a:moveTo>
                    <a:pt x="1" y="1"/>
                  </a:move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53225" y="3765535"/>
              <a:ext cx="3474" cy="0"/>
            </a:xfrm>
            <a:custGeom>
              <a:avLst/>
              <a:gdLst>
                <a:gd name="T0" fmla="*/ 6034338 w 2"/>
                <a:gd name="T1" fmla="*/ 0 w 2"/>
                <a:gd name="T2" fmla="*/ 3017169 w 2"/>
                <a:gd name="T3" fmla="*/ 6034338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87964" y="3765535"/>
              <a:ext cx="1390" cy="0"/>
            </a:xfrm>
            <a:custGeom>
              <a:avLst/>
              <a:gdLst>
                <a:gd name="T0" fmla="*/ 966050 w 2"/>
                <a:gd name="T1" fmla="*/ 0 w 2"/>
                <a:gd name="T2" fmla="*/ 966050 w 2"/>
                <a:gd name="T3" fmla="*/ 966050 w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T0" y="0"/>
                </a:cxn>
                <a:cxn ang="T5">
                  <a:pos x="T1" y="0"/>
                </a:cxn>
                <a:cxn ang="T6">
                  <a:pos x="T2" y="0"/>
                </a:cxn>
                <a:cxn ang="T7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28908" y="3765535"/>
              <a:ext cx="13201" cy="3474"/>
            </a:xfrm>
            <a:custGeom>
              <a:avLst/>
              <a:gdLst>
                <a:gd name="T0" fmla="*/ 10892475 w 8"/>
                <a:gd name="T1" fmla="*/ 3017169 h 2"/>
                <a:gd name="T2" fmla="*/ 19060594 w 8"/>
                <a:gd name="T3" fmla="*/ 0 h 2"/>
                <a:gd name="T4" fmla="*/ 21783300 w 8"/>
                <a:gd name="T5" fmla="*/ 0 h 2"/>
                <a:gd name="T6" fmla="*/ 0 w 8"/>
                <a:gd name="T7" fmla="*/ 0 h 2"/>
                <a:gd name="T8" fmla="*/ 10892475 w 8"/>
                <a:gd name="T9" fmla="*/ 3017169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">
                  <a:moveTo>
                    <a:pt x="4" y="1"/>
                  </a:moveTo>
                  <a:cubicBezTo>
                    <a:pt x="5" y="1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2"/>
                    <a:pt x="4" y="1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21960" y="3765535"/>
              <a:ext cx="11811" cy="4863"/>
            </a:xfrm>
            <a:custGeom>
              <a:avLst/>
              <a:gdLst>
                <a:gd name="T0" fmla="*/ 5694589 w 7"/>
                <a:gd name="T1" fmla="*/ 0 h 3"/>
                <a:gd name="T2" fmla="*/ 8541040 w 7"/>
                <a:gd name="T3" fmla="*/ 0 h 3"/>
                <a:gd name="T4" fmla="*/ 0 w 7"/>
                <a:gd name="T5" fmla="*/ 0 h 3"/>
                <a:gd name="T6" fmla="*/ 0 w 7"/>
                <a:gd name="T7" fmla="*/ 7882923 h 3"/>
                <a:gd name="T8" fmla="*/ 19928532 w 7"/>
                <a:gd name="T9" fmla="*/ 7882923 h 3"/>
                <a:gd name="T10" fmla="*/ 5694589 w 7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3"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3772" y="3764146"/>
              <a:ext cx="72256" cy="6253"/>
            </a:xfrm>
            <a:custGeom>
              <a:avLst/>
              <a:gdLst>
                <a:gd name="T0" fmla="*/ 118657489 w 44"/>
                <a:gd name="T1" fmla="*/ 2443360 h 4"/>
                <a:gd name="T2" fmla="*/ 105173535 w 44"/>
                <a:gd name="T3" fmla="*/ 2443360 h 4"/>
                <a:gd name="T4" fmla="*/ 110566460 w 44"/>
                <a:gd name="T5" fmla="*/ 4888283 h 4"/>
                <a:gd name="T6" fmla="*/ 110566460 w 44"/>
                <a:gd name="T7" fmla="*/ 7331643 h 4"/>
                <a:gd name="T8" fmla="*/ 99780609 w 44"/>
                <a:gd name="T9" fmla="*/ 2443360 h 4"/>
                <a:gd name="T10" fmla="*/ 91689580 w 44"/>
                <a:gd name="T11" fmla="*/ 4888283 h 4"/>
                <a:gd name="T12" fmla="*/ 80902087 w 44"/>
                <a:gd name="T13" fmla="*/ 2443360 h 4"/>
                <a:gd name="T14" fmla="*/ 67419775 w 44"/>
                <a:gd name="T15" fmla="*/ 2443360 h 4"/>
                <a:gd name="T16" fmla="*/ 64721670 w 44"/>
                <a:gd name="T17" fmla="*/ 4888283 h 4"/>
                <a:gd name="T18" fmla="*/ 53935820 w 44"/>
                <a:gd name="T19" fmla="*/ 7331643 h 4"/>
                <a:gd name="T20" fmla="*/ 45844790 w 44"/>
                <a:gd name="T21" fmla="*/ 7331643 h 4"/>
                <a:gd name="T22" fmla="*/ 45844790 w 44"/>
                <a:gd name="T23" fmla="*/ 7331643 h 4"/>
                <a:gd name="T24" fmla="*/ 43148327 w 44"/>
                <a:gd name="T25" fmla="*/ 4888283 h 4"/>
                <a:gd name="T26" fmla="*/ 43148327 w 44"/>
                <a:gd name="T27" fmla="*/ 2443360 h 4"/>
                <a:gd name="T28" fmla="*/ 40451865 w 44"/>
                <a:gd name="T29" fmla="*/ 2443360 h 4"/>
                <a:gd name="T30" fmla="*/ 35057297 w 44"/>
                <a:gd name="T31" fmla="*/ 4888283 h 4"/>
                <a:gd name="T32" fmla="*/ 29664372 w 44"/>
                <a:gd name="T33" fmla="*/ 4888283 h 4"/>
                <a:gd name="T34" fmla="*/ 24271447 w 44"/>
                <a:gd name="T35" fmla="*/ 2443360 h 4"/>
                <a:gd name="T36" fmla="*/ 13483955 w 44"/>
                <a:gd name="T37" fmla="*/ 4888283 h 4"/>
                <a:gd name="T38" fmla="*/ 2696463 w 44"/>
                <a:gd name="T39" fmla="*/ 9775002 h 4"/>
                <a:gd name="T40" fmla="*/ 0 w 44"/>
                <a:gd name="T41" fmla="*/ 9775002 h 4"/>
                <a:gd name="T42" fmla="*/ 118657489 w 44"/>
                <a:gd name="T43" fmla="*/ 9775002 h 4"/>
                <a:gd name="T44" fmla="*/ 118657489 w 44"/>
                <a:gd name="T45" fmla="*/ 2443360 h 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4" h="4">
                  <a:moveTo>
                    <a:pt x="44" y="1"/>
                  </a:moveTo>
                  <a:cubicBezTo>
                    <a:pt x="39" y="1"/>
                    <a:pt x="39" y="1"/>
                    <a:pt x="39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1"/>
                    <a:pt x="24" y="2"/>
                  </a:cubicBezTo>
                  <a:cubicBezTo>
                    <a:pt x="23" y="2"/>
                    <a:pt x="22" y="3"/>
                    <a:pt x="20" y="3"/>
                  </a:cubicBezTo>
                  <a:cubicBezTo>
                    <a:pt x="18" y="3"/>
                    <a:pt x="18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2" y="2"/>
                    <a:pt x="11" y="2"/>
                    <a:pt x="11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0"/>
                    <a:pt x="6" y="1"/>
                    <a:pt x="5" y="2"/>
                  </a:cubicBezTo>
                  <a:cubicBezTo>
                    <a:pt x="4" y="3"/>
                    <a:pt x="3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44" y="4"/>
                    <a:pt x="44" y="4"/>
                    <a:pt x="44" y="4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33772" y="3770399"/>
              <a:ext cx="695" cy="69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26823" y="3764146"/>
              <a:ext cx="2084" cy="1390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966050 h 2"/>
                <a:gd name="T4" fmla="*/ 1447685 w 3"/>
                <a:gd name="T5" fmla="*/ 966050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25434" y="3729407"/>
              <a:ext cx="77119" cy="24316"/>
            </a:xfrm>
            <a:custGeom>
              <a:avLst/>
              <a:gdLst>
                <a:gd name="T0" fmla="*/ 72692041 w 47"/>
                <a:gd name="T1" fmla="*/ 0 h 15"/>
                <a:gd name="T2" fmla="*/ 59230674 w 47"/>
                <a:gd name="T3" fmla="*/ 0 h 15"/>
                <a:gd name="T4" fmla="*/ 0 w 47"/>
                <a:gd name="T5" fmla="*/ 39417857 h 15"/>
                <a:gd name="T6" fmla="*/ 126539152 w 47"/>
                <a:gd name="T7" fmla="*/ 39417857 h 15"/>
                <a:gd name="T8" fmla="*/ 72692041 w 47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7" h="15">
                  <a:moveTo>
                    <a:pt x="27" y="0"/>
                  </a:moveTo>
                  <a:cubicBezTo>
                    <a:pt x="26" y="0"/>
                    <a:pt x="23" y="0"/>
                    <a:pt x="22" y="0"/>
                  </a:cubicBezTo>
                  <a:cubicBezTo>
                    <a:pt x="12" y="0"/>
                    <a:pt x="4" y="7"/>
                    <a:pt x="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3" y="7"/>
                    <a:pt x="37" y="0"/>
                    <a:pt x="2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61" name="组合 504出自【趣你的PPT】(微信:qunideppt)：最优质的PPT资源库"/>
          <p:cNvGrpSpPr>
            <a:grpSpLocks/>
          </p:cNvGrpSpPr>
          <p:nvPr/>
        </p:nvGrpSpPr>
        <p:grpSpPr bwMode="auto">
          <a:xfrm>
            <a:off x="10460038" y="3919538"/>
            <a:ext cx="327025" cy="307975"/>
            <a:chOff x="10015849" y="3766001"/>
            <a:chExt cx="294583" cy="276519"/>
          </a:xfrm>
        </p:grpSpPr>
        <p:sp>
          <p:nvSpPr>
            <p:cNvPr id="41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16592" y="3782676"/>
              <a:ext cx="175778" cy="221632"/>
            </a:xfrm>
            <a:custGeom>
              <a:avLst/>
              <a:gdLst>
                <a:gd name="T0" fmla="*/ 261777797 w 107"/>
                <a:gd name="T1" fmla="*/ 37733258 h 135"/>
                <a:gd name="T2" fmla="*/ 261777797 w 107"/>
                <a:gd name="T3" fmla="*/ 363857359 h 135"/>
                <a:gd name="T4" fmla="*/ 267175989 w 107"/>
                <a:gd name="T5" fmla="*/ 363857359 h 135"/>
                <a:gd name="T6" fmla="*/ 288765470 w 107"/>
                <a:gd name="T7" fmla="*/ 350380491 h 135"/>
                <a:gd name="T8" fmla="*/ 288765470 w 107"/>
                <a:gd name="T9" fmla="*/ 21562331 h 135"/>
                <a:gd name="T10" fmla="*/ 283367278 w 107"/>
                <a:gd name="T11" fmla="*/ 8085464 h 135"/>
                <a:gd name="T12" fmla="*/ 267175989 w 107"/>
                <a:gd name="T13" fmla="*/ 0 h 135"/>
                <a:gd name="T14" fmla="*/ 21589481 w 107"/>
                <a:gd name="T15" fmla="*/ 0 h 135"/>
                <a:gd name="T16" fmla="*/ 18890385 w 107"/>
                <a:gd name="T17" fmla="*/ 0 h 135"/>
                <a:gd name="T18" fmla="*/ 0 w 107"/>
                <a:gd name="T19" fmla="*/ 21562331 h 135"/>
                <a:gd name="T20" fmla="*/ 0 w 107"/>
                <a:gd name="T21" fmla="*/ 29647795 h 135"/>
                <a:gd name="T22" fmla="*/ 253682152 w 107"/>
                <a:gd name="T23" fmla="*/ 29647795 h 135"/>
                <a:gd name="T24" fmla="*/ 261777797 w 107"/>
                <a:gd name="T25" fmla="*/ 37733258 h 135"/>
                <a:gd name="T26" fmla="*/ 21589481 w 107"/>
                <a:gd name="T27" fmla="*/ 13476867 h 135"/>
                <a:gd name="T28" fmla="*/ 267175989 w 107"/>
                <a:gd name="T29" fmla="*/ 13476867 h 135"/>
                <a:gd name="T30" fmla="*/ 275271634 w 107"/>
                <a:gd name="T31" fmla="*/ 16170927 h 135"/>
                <a:gd name="T32" fmla="*/ 275271634 w 107"/>
                <a:gd name="T33" fmla="*/ 21562331 h 135"/>
                <a:gd name="T34" fmla="*/ 275271634 w 107"/>
                <a:gd name="T35" fmla="*/ 347686431 h 135"/>
                <a:gd name="T36" fmla="*/ 275271634 w 107"/>
                <a:gd name="T37" fmla="*/ 350380491 h 135"/>
                <a:gd name="T38" fmla="*/ 275271634 w 107"/>
                <a:gd name="T39" fmla="*/ 37733258 h 135"/>
                <a:gd name="T40" fmla="*/ 253682152 w 107"/>
                <a:gd name="T41" fmla="*/ 16170927 h 135"/>
                <a:gd name="T42" fmla="*/ 16192932 w 107"/>
                <a:gd name="T43" fmla="*/ 16170927 h 135"/>
                <a:gd name="T44" fmla="*/ 21589481 w 107"/>
                <a:gd name="T45" fmla="*/ 13476867 h 13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7" h="135">
                  <a:moveTo>
                    <a:pt x="97" y="14"/>
                  </a:moveTo>
                  <a:cubicBezTo>
                    <a:pt x="97" y="135"/>
                    <a:pt x="97" y="135"/>
                    <a:pt x="97" y="135"/>
                  </a:cubicBezTo>
                  <a:cubicBezTo>
                    <a:pt x="99" y="135"/>
                    <a:pt x="99" y="135"/>
                    <a:pt x="99" y="135"/>
                  </a:cubicBezTo>
                  <a:cubicBezTo>
                    <a:pt x="104" y="135"/>
                    <a:pt x="107" y="132"/>
                    <a:pt x="107" y="130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8"/>
                    <a:pt x="107" y="5"/>
                    <a:pt x="105" y="3"/>
                  </a:cubicBezTo>
                  <a:cubicBezTo>
                    <a:pt x="104" y="2"/>
                    <a:pt x="102" y="0"/>
                    <a:pt x="9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0" y="3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6" y="11"/>
                    <a:pt x="97" y="12"/>
                    <a:pt x="97" y="14"/>
                  </a:cubicBezTo>
                  <a:close/>
                  <a:moveTo>
                    <a:pt x="8" y="5"/>
                  </a:moveTo>
                  <a:cubicBezTo>
                    <a:pt x="99" y="5"/>
                    <a:pt x="99" y="5"/>
                    <a:pt x="99" y="5"/>
                  </a:cubicBezTo>
                  <a:cubicBezTo>
                    <a:pt x="100" y="5"/>
                    <a:pt x="101" y="5"/>
                    <a:pt x="102" y="6"/>
                  </a:cubicBezTo>
                  <a:cubicBezTo>
                    <a:pt x="102" y="7"/>
                    <a:pt x="102" y="8"/>
                    <a:pt x="102" y="8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2" y="129"/>
                    <a:pt x="102" y="129"/>
                    <a:pt x="102" y="13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9"/>
                    <a:pt x="98" y="6"/>
                    <a:pt x="94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5"/>
                    <a:pt x="8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98527" y="3766001"/>
              <a:ext cx="211905" cy="254982"/>
            </a:xfrm>
            <a:custGeom>
              <a:avLst/>
              <a:gdLst>
                <a:gd name="T0" fmla="*/ 348090923 w 129"/>
                <a:gd name="T1" fmla="*/ 384275969 h 155"/>
                <a:gd name="T2" fmla="*/ 348090923 w 129"/>
                <a:gd name="T3" fmla="*/ 18942695 h 155"/>
                <a:gd name="T4" fmla="*/ 326504538 w 129"/>
                <a:gd name="T5" fmla="*/ 0 h 155"/>
                <a:gd name="T6" fmla="*/ 45871683 w 129"/>
                <a:gd name="T7" fmla="*/ 0 h 155"/>
                <a:gd name="T8" fmla="*/ 0 w 129"/>
                <a:gd name="T9" fmla="*/ 48711432 h 155"/>
                <a:gd name="T10" fmla="*/ 0 w 129"/>
                <a:gd name="T11" fmla="*/ 322034041 h 155"/>
                <a:gd name="T12" fmla="*/ 13491285 w 129"/>
                <a:gd name="T13" fmla="*/ 322034041 h 155"/>
                <a:gd name="T14" fmla="*/ 13491285 w 129"/>
                <a:gd name="T15" fmla="*/ 48711432 h 155"/>
                <a:gd name="T16" fmla="*/ 45871683 w 129"/>
                <a:gd name="T17" fmla="*/ 10824397 h 155"/>
                <a:gd name="T18" fmla="*/ 326504538 w 129"/>
                <a:gd name="T19" fmla="*/ 10824397 h 155"/>
                <a:gd name="T20" fmla="*/ 334599638 w 129"/>
                <a:gd name="T21" fmla="*/ 18942695 h 155"/>
                <a:gd name="T22" fmla="*/ 334599638 w 129"/>
                <a:gd name="T23" fmla="*/ 384275969 h 155"/>
                <a:gd name="T24" fmla="*/ 331900724 w 129"/>
                <a:gd name="T25" fmla="*/ 389689813 h 155"/>
                <a:gd name="T26" fmla="*/ 326504538 w 129"/>
                <a:gd name="T27" fmla="*/ 392395912 h 155"/>
                <a:gd name="T28" fmla="*/ 291425226 w 129"/>
                <a:gd name="T29" fmla="*/ 392395912 h 155"/>
                <a:gd name="T30" fmla="*/ 291425226 w 129"/>
                <a:gd name="T31" fmla="*/ 400514210 h 155"/>
                <a:gd name="T32" fmla="*/ 283330126 w 129"/>
                <a:gd name="T33" fmla="*/ 408632508 h 155"/>
                <a:gd name="T34" fmla="*/ 102539023 w 129"/>
                <a:gd name="T35" fmla="*/ 408632508 h 155"/>
                <a:gd name="T36" fmla="*/ 102539023 w 129"/>
                <a:gd name="T37" fmla="*/ 419456905 h 155"/>
                <a:gd name="T38" fmla="*/ 283330126 w 129"/>
                <a:gd name="T39" fmla="*/ 419456905 h 155"/>
                <a:gd name="T40" fmla="*/ 302219240 w 129"/>
                <a:gd name="T41" fmla="*/ 405926409 h 155"/>
                <a:gd name="T42" fmla="*/ 326504538 w 129"/>
                <a:gd name="T43" fmla="*/ 405926409 h 155"/>
                <a:gd name="T44" fmla="*/ 342694737 w 129"/>
                <a:gd name="T45" fmla="*/ 400514210 h 155"/>
                <a:gd name="T46" fmla="*/ 348090923 w 129"/>
                <a:gd name="T47" fmla="*/ 384275969 h 15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9" h="155">
                  <a:moveTo>
                    <a:pt x="129" y="142"/>
                  </a:moveTo>
                  <a:cubicBezTo>
                    <a:pt x="129" y="7"/>
                    <a:pt x="129" y="7"/>
                    <a:pt x="129" y="7"/>
                  </a:cubicBezTo>
                  <a:cubicBezTo>
                    <a:pt x="129" y="2"/>
                    <a:pt x="124" y="0"/>
                    <a:pt x="121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4" y="0"/>
                    <a:pt x="0" y="12"/>
                    <a:pt x="0" y="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5" y="119"/>
                    <a:pt x="5" y="119"/>
                    <a:pt x="5" y="1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4"/>
                    <a:pt x="17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1" y="4"/>
                    <a:pt x="124" y="5"/>
                    <a:pt x="124" y="7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4"/>
                    <a:pt x="123" y="144"/>
                  </a:cubicBezTo>
                  <a:cubicBezTo>
                    <a:pt x="123" y="145"/>
                    <a:pt x="122" y="145"/>
                    <a:pt x="121" y="145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8" y="149"/>
                    <a:pt x="107" y="151"/>
                    <a:pt x="105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8" y="155"/>
                    <a:pt x="111" y="153"/>
                    <a:pt x="112" y="150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4" y="150"/>
                    <a:pt x="126" y="149"/>
                    <a:pt x="127" y="148"/>
                  </a:cubicBezTo>
                  <a:cubicBezTo>
                    <a:pt x="129" y="145"/>
                    <a:pt x="129" y="142"/>
                    <a:pt x="129" y="14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37434" y="3833394"/>
              <a:ext cx="110469" cy="120196"/>
            </a:xfrm>
            <a:custGeom>
              <a:avLst/>
              <a:gdLst>
                <a:gd name="T0" fmla="*/ 78836944 w 67"/>
                <a:gd name="T1" fmla="*/ 197905184 h 73"/>
                <a:gd name="T2" fmla="*/ 92429577 w 67"/>
                <a:gd name="T3" fmla="*/ 197905184 h 73"/>
                <a:gd name="T4" fmla="*/ 97865641 w 67"/>
                <a:gd name="T5" fmla="*/ 197905184 h 73"/>
                <a:gd name="T6" fmla="*/ 100584498 w 67"/>
                <a:gd name="T7" fmla="*/ 197905184 h 73"/>
                <a:gd name="T8" fmla="*/ 100584498 w 67"/>
                <a:gd name="T9" fmla="*/ 197905184 h 73"/>
                <a:gd name="T10" fmla="*/ 179421441 w 67"/>
                <a:gd name="T11" fmla="*/ 97597505 h 73"/>
                <a:gd name="T12" fmla="*/ 165828808 w 67"/>
                <a:gd name="T13" fmla="*/ 59641914 h 73"/>
                <a:gd name="T14" fmla="*/ 122333700 w 67"/>
                <a:gd name="T15" fmla="*/ 40665764 h 73"/>
                <a:gd name="T16" fmla="*/ 130488621 w 67"/>
                <a:gd name="T17" fmla="*/ 37953945 h 73"/>
                <a:gd name="T18" fmla="*/ 146800111 w 67"/>
                <a:gd name="T19" fmla="*/ 27109961 h 73"/>
                <a:gd name="T20" fmla="*/ 160392744 w 67"/>
                <a:gd name="T21" fmla="*/ 8133812 h 73"/>
                <a:gd name="T22" fmla="*/ 135926334 w 67"/>
                <a:gd name="T23" fmla="*/ 5421992 h 73"/>
                <a:gd name="T24" fmla="*/ 119614844 w 67"/>
                <a:gd name="T25" fmla="*/ 10843984 h 73"/>
                <a:gd name="T26" fmla="*/ 103303354 w 67"/>
                <a:gd name="T27" fmla="*/ 21687969 h 73"/>
                <a:gd name="T28" fmla="*/ 89710721 w 67"/>
                <a:gd name="T29" fmla="*/ 40665764 h 73"/>
                <a:gd name="T30" fmla="*/ 76118087 w 67"/>
                <a:gd name="T31" fmla="*/ 0 h 73"/>
                <a:gd name="T32" fmla="*/ 67963167 w 67"/>
                <a:gd name="T33" fmla="*/ 0 h 73"/>
                <a:gd name="T34" fmla="*/ 81555800 w 67"/>
                <a:gd name="T35" fmla="*/ 40665764 h 73"/>
                <a:gd name="T36" fmla="*/ 67963167 w 67"/>
                <a:gd name="T37" fmla="*/ 40665764 h 73"/>
                <a:gd name="T38" fmla="*/ 13592633 w 67"/>
                <a:gd name="T39" fmla="*/ 59641914 h 73"/>
                <a:gd name="T40" fmla="*/ 2718856 w 67"/>
                <a:gd name="T41" fmla="*/ 97597505 h 73"/>
                <a:gd name="T42" fmla="*/ 76118087 w 67"/>
                <a:gd name="T43" fmla="*/ 197905184 h 73"/>
                <a:gd name="T44" fmla="*/ 78836944 w 67"/>
                <a:gd name="T45" fmla="*/ 197905184 h 73"/>
                <a:gd name="T46" fmla="*/ 95148434 w 67"/>
                <a:gd name="T47" fmla="*/ 43375937 h 73"/>
                <a:gd name="T48" fmla="*/ 92429577 w 67"/>
                <a:gd name="T49" fmla="*/ 43375937 h 73"/>
                <a:gd name="T50" fmla="*/ 92429577 w 67"/>
                <a:gd name="T51" fmla="*/ 40665764 h 73"/>
                <a:gd name="T52" fmla="*/ 95148434 w 67"/>
                <a:gd name="T53" fmla="*/ 43375937 h 73"/>
                <a:gd name="T54" fmla="*/ 8154921 w 67"/>
                <a:gd name="T55" fmla="*/ 97597505 h 73"/>
                <a:gd name="T56" fmla="*/ 19030346 w 67"/>
                <a:gd name="T57" fmla="*/ 65063906 h 73"/>
                <a:gd name="T58" fmla="*/ 67963167 w 67"/>
                <a:gd name="T59" fmla="*/ 46087757 h 73"/>
                <a:gd name="T60" fmla="*/ 84274657 w 67"/>
                <a:gd name="T61" fmla="*/ 48797929 h 73"/>
                <a:gd name="T62" fmla="*/ 86991864 w 67"/>
                <a:gd name="T63" fmla="*/ 51509749 h 73"/>
                <a:gd name="T64" fmla="*/ 89710721 w 67"/>
                <a:gd name="T65" fmla="*/ 48797929 h 73"/>
                <a:gd name="T66" fmla="*/ 92429577 w 67"/>
                <a:gd name="T67" fmla="*/ 48797929 h 73"/>
                <a:gd name="T68" fmla="*/ 114177131 w 67"/>
                <a:gd name="T69" fmla="*/ 46087757 h 73"/>
                <a:gd name="T70" fmla="*/ 163109952 w 67"/>
                <a:gd name="T71" fmla="*/ 65063906 h 73"/>
                <a:gd name="T72" fmla="*/ 173985377 w 67"/>
                <a:gd name="T73" fmla="*/ 97597505 h 73"/>
                <a:gd name="T74" fmla="*/ 100584498 w 67"/>
                <a:gd name="T75" fmla="*/ 192483192 h 73"/>
                <a:gd name="T76" fmla="*/ 92429577 w 67"/>
                <a:gd name="T77" fmla="*/ 192483192 h 73"/>
                <a:gd name="T78" fmla="*/ 78836944 w 67"/>
                <a:gd name="T79" fmla="*/ 192483192 h 73"/>
                <a:gd name="T80" fmla="*/ 76118087 w 67"/>
                <a:gd name="T81" fmla="*/ 192483192 h 73"/>
                <a:gd name="T82" fmla="*/ 8154921 w 67"/>
                <a:gd name="T83" fmla="*/ 97597505 h 7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7" h="73">
                  <a:moveTo>
                    <a:pt x="29" y="73"/>
                  </a:moveTo>
                  <a:cubicBezTo>
                    <a:pt x="31" y="73"/>
                    <a:pt x="32" y="73"/>
                    <a:pt x="34" y="73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56" y="73"/>
                    <a:pt x="66" y="51"/>
                    <a:pt x="66" y="36"/>
                  </a:cubicBezTo>
                  <a:cubicBezTo>
                    <a:pt x="67" y="31"/>
                    <a:pt x="65" y="26"/>
                    <a:pt x="61" y="22"/>
                  </a:cubicBezTo>
                  <a:cubicBezTo>
                    <a:pt x="58" y="18"/>
                    <a:pt x="52" y="16"/>
                    <a:pt x="45" y="15"/>
                  </a:cubicBezTo>
                  <a:cubicBezTo>
                    <a:pt x="46" y="15"/>
                    <a:pt x="47" y="15"/>
                    <a:pt x="48" y="14"/>
                  </a:cubicBezTo>
                  <a:cubicBezTo>
                    <a:pt x="50" y="13"/>
                    <a:pt x="52" y="12"/>
                    <a:pt x="54" y="10"/>
                  </a:cubicBezTo>
                  <a:cubicBezTo>
                    <a:pt x="56" y="8"/>
                    <a:pt x="57" y="6"/>
                    <a:pt x="59" y="3"/>
                  </a:cubicBezTo>
                  <a:cubicBezTo>
                    <a:pt x="55" y="2"/>
                    <a:pt x="53" y="2"/>
                    <a:pt x="50" y="2"/>
                  </a:cubicBezTo>
                  <a:cubicBezTo>
                    <a:pt x="48" y="3"/>
                    <a:pt x="46" y="3"/>
                    <a:pt x="44" y="4"/>
                  </a:cubicBezTo>
                  <a:cubicBezTo>
                    <a:pt x="42" y="5"/>
                    <a:pt x="40" y="7"/>
                    <a:pt x="38" y="8"/>
                  </a:cubicBezTo>
                  <a:cubicBezTo>
                    <a:pt x="36" y="10"/>
                    <a:pt x="35" y="12"/>
                    <a:pt x="33" y="15"/>
                  </a:cubicBezTo>
                  <a:cubicBezTo>
                    <a:pt x="32" y="12"/>
                    <a:pt x="29" y="7"/>
                    <a:pt x="2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7"/>
                    <a:pt x="28" y="12"/>
                    <a:pt x="30" y="15"/>
                  </a:cubicBezTo>
                  <a:cubicBezTo>
                    <a:pt x="28" y="15"/>
                    <a:pt x="26" y="15"/>
                    <a:pt x="25" y="15"/>
                  </a:cubicBezTo>
                  <a:cubicBezTo>
                    <a:pt x="16" y="15"/>
                    <a:pt x="9" y="18"/>
                    <a:pt x="5" y="22"/>
                  </a:cubicBezTo>
                  <a:cubicBezTo>
                    <a:pt x="2" y="26"/>
                    <a:pt x="0" y="31"/>
                    <a:pt x="1" y="36"/>
                  </a:cubicBezTo>
                  <a:cubicBezTo>
                    <a:pt x="1" y="51"/>
                    <a:pt x="10" y="72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lose/>
                  <a:moveTo>
                    <a:pt x="35" y="16"/>
                  </a:moveTo>
                  <a:cubicBezTo>
                    <a:pt x="35" y="16"/>
                    <a:pt x="34" y="16"/>
                    <a:pt x="34" y="1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5" y="16"/>
                    <a:pt x="35" y="16"/>
                  </a:cubicBezTo>
                  <a:close/>
                  <a:moveTo>
                    <a:pt x="3" y="36"/>
                  </a:moveTo>
                  <a:cubicBezTo>
                    <a:pt x="2" y="31"/>
                    <a:pt x="4" y="27"/>
                    <a:pt x="7" y="24"/>
                  </a:cubicBezTo>
                  <a:cubicBezTo>
                    <a:pt x="11" y="20"/>
                    <a:pt x="17" y="17"/>
                    <a:pt x="25" y="17"/>
                  </a:cubicBezTo>
                  <a:cubicBezTo>
                    <a:pt x="27" y="17"/>
                    <a:pt x="29" y="17"/>
                    <a:pt x="31" y="18"/>
                  </a:cubicBezTo>
                  <a:cubicBezTo>
                    <a:pt x="31" y="19"/>
                    <a:pt x="32" y="19"/>
                    <a:pt x="32" y="19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6" y="18"/>
                    <a:pt x="39" y="17"/>
                    <a:pt x="42" y="17"/>
                  </a:cubicBezTo>
                  <a:cubicBezTo>
                    <a:pt x="50" y="17"/>
                    <a:pt x="56" y="20"/>
                    <a:pt x="60" y="24"/>
                  </a:cubicBezTo>
                  <a:cubicBezTo>
                    <a:pt x="63" y="27"/>
                    <a:pt x="64" y="31"/>
                    <a:pt x="64" y="36"/>
                  </a:cubicBezTo>
                  <a:cubicBezTo>
                    <a:pt x="64" y="51"/>
                    <a:pt x="54" y="71"/>
                    <a:pt x="37" y="71"/>
                  </a:cubicBezTo>
                  <a:cubicBezTo>
                    <a:pt x="37" y="71"/>
                    <a:pt x="36" y="71"/>
                    <a:pt x="34" y="71"/>
                  </a:cubicBezTo>
                  <a:cubicBezTo>
                    <a:pt x="32" y="71"/>
                    <a:pt x="30" y="71"/>
                    <a:pt x="29" y="71"/>
                  </a:cubicBezTo>
                  <a:cubicBezTo>
                    <a:pt x="29" y="71"/>
                    <a:pt x="28" y="71"/>
                    <a:pt x="28" y="71"/>
                  </a:cubicBezTo>
                  <a:cubicBezTo>
                    <a:pt x="12" y="70"/>
                    <a:pt x="3" y="50"/>
                    <a:pt x="3" y="36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8574" y="3898007"/>
              <a:ext cx="13201" cy="18064"/>
            </a:xfrm>
            <a:custGeom>
              <a:avLst/>
              <a:gdLst>
                <a:gd name="T0" fmla="*/ 13615181 w 8"/>
                <a:gd name="T1" fmla="*/ 18876880 h 11"/>
                <a:gd name="T2" fmla="*/ 19060594 w 8"/>
                <a:gd name="T3" fmla="*/ 10787492 h 11"/>
                <a:gd name="T4" fmla="*/ 21783300 w 8"/>
                <a:gd name="T5" fmla="*/ 0 h 11"/>
                <a:gd name="T6" fmla="*/ 13615181 w 8"/>
                <a:gd name="T7" fmla="*/ 2696463 h 11"/>
                <a:gd name="T8" fmla="*/ 5445413 w 8"/>
                <a:gd name="T9" fmla="*/ 8091030 h 11"/>
                <a:gd name="T10" fmla="*/ 2722706 w 8"/>
                <a:gd name="T11" fmla="*/ 16180417 h 11"/>
                <a:gd name="T12" fmla="*/ 0 w 8"/>
                <a:gd name="T13" fmla="*/ 29664372 h 11"/>
                <a:gd name="T14" fmla="*/ 8168119 w 8"/>
                <a:gd name="T15" fmla="*/ 26967910 h 11"/>
                <a:gd name="T16" fmla="*/ 13615181 w 8"/>
                <a:gd name="T17" fmla="*/ 18876880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" h="11">
                  <a:moveTo>
                    <a:pt x="5" y="7"/>
                  </a:moveTo>
                  <a:cubicBezTo>
                    <a:pt x="6" y="6"/>
                    <a:pt x="6" y="5"/>
                    <a:pt x="7" y="4"/>
                  </a:cubicBezTo>
                  <a:cubicBezTo>
                    <a:pt x="7" y="3"/>
                    <a:pt x="7" y="2"/>
                    <a:pt x="8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8"/>
                    <a:pt x="0" y="9"/>
                    <a:pt x="0" y="11"/>
                  </a:cubicBezTo>
                  <a:cubicBezTo>
                    <a:pt x="1" y="11"/>
                    <a:pt x="2" y="10"/>
                    <a:pt x="3" y="10"/>
                  </a:cubicBezTo>
                  <a:cubicBezTo>
                    <a:pt x="4" y="9"/>
                    <a:pt x="5" y="8"/>
                    <a:pt x="5" y="7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81900" y="3895923"/>
              <a:ext cx="8337" cy="20149"/>
            </a:xfrm>
            <a:custGeom>
              <a:avLst/>
              <a:gdLst>
                <a:gd name="T0" fmla="*/ 11121558 w 5"/>
                <a:gd name="T1" fmla="*/ 33831850 h 12"/>
                <a:gd name="T2" fmla="*/ 13901114 w 5"/>
                <a:gd name="T3" fmla="*/ 25374307 h 12"/>
                <a:gd name="T4" fmla="*/ 13901114 w 5"/>
                <a:gd name="T5" fmla="*/ 16916765 h 12"/>
                <a:gd name="T6" fmla="*/ 11121558 w 5"/>
                <a:gd name="T7" fmla="*/ 8457543 h 12"/>
                <a:gd name="T8" fmla="*/ 2779556 w 5"/>
                <a:gd name="T9" fmla="*/ 0 h 12"/>
                <a:gd name="T10" fmla="*/ 0 w 5"/>
                <a:gd name="T11" fmla="*/ 8457543 h 12"/>
                <a:gd name="T12" fmla="*/ 0 w 5"/>
                <a:gd name="T13" fmla="*/ 16916765 h 12"/>
                <a:gd name="T14" fmla="*/ 5560779 w 5"/>
                <a:gd name="T15" fmla="*/ 25374307 h 12"/>
                <a:gd name="T16" fmla="*/ 11121558 w 5"/>
                <a:gd name="T17" fmla="*/ 3383185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" h="12">
                  <a:moveTo>
                    <a:pt x="4" y="12"/>
                  </a:moveTo>
                  <a:cubicBezTo>
                    <a:pt x="5" y="11"/>
                    <a:pt x="5" y="10"/>
                    <a:pt x="5" y="9"/>
                  </a:cubicBezTo>
                  <a:cubicBezTo>
                    <a:pt x="5" y="8"/>
                    <a:pt x="5" y="7"/>
                    <a:pt x="5" y="6"/>
                  </a:cubicBezTo>
                  <a:cubicBezTo>
                    <a:pt x="5" y="5"/>
                    <a:pt x="4" y="4"/>
                    <a:pt x="4" y="3"/>
                  </a:cubicBezTo>
                  <a:cubicBezTo>
                    <a:pt x="3" y="2"/>
                    <a:pt x="2" y="1"/>
                    <a:pt x="1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8"/>
                    <a:pt x="2" y="9"/>
                  </a:cubicBezTo>
                  <a:cubicBezTo>
                    <a:pt x="2" y="10"/>
                    <a:pt x="3" y="11"/>
                    <a:pt x="4" y="1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03390" y="4014729"/>
              <a:ext cx="14590" cy="12506"/>
            </a:xfrm>
            <a:custGeom>
              <a:avLst/>
              <a:gdLst>
                <a:gd name="T0" fmla="*/ 0 w 9"/>
                <a:gd name="T1" fmla="*/ 12218362 h 8"/>
                <a:gd name="T2" fmla="*/ 10511284 w 9"/>
                <a:gd name="T3" fmla="*/ 19550005 h 8"/>
                <a:gd name="T4" fmla="*/ 23652011 w 9"/>
                <a:gd name="T5" fmla="*/ 12218362 h 8"/>
                <a:gd name="T6" fmla="*/ 23652011 w 9"/>
                <a:gd name="T7" fmla="*/ 9775002 h 8"/>
                <a:gd name="T8" fmla="*/ 23652011 w 9"/>
                <a:gd name="T9" fmla="*/ 0 h 8"/>
                <a:gd name="T10" fmla="*/ 0 w 9"/>
                <a:gd name="T11" fmla="*/ 12218362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8">
                  <a:moveTo>
                    <a:pt x="0" y="5"/>
                  </a:moveTo>
                  <a:cubicBezTo>
                    <a:pt x="0" y="7"/>
                    <a:pt x="2" y="8"/>
                    <a:pt x="4" y="8"/>
                  </a:cubicBezTo>
                  <a:cubicBezTo>
                    <a:pt x="6" y="8"/>
                    <a:pt x="8" y="7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1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015849" y="3966790"/>
              <a:ext cx="141734" cy="75730"/>
            </a:xfrm>
            <a:custGeom>
              <a:avLst/>
              <a:gdLst>
                <a:gd name="T0" fmla="*/ 0 w 86"/>
                <a:gd name="T1" fmla="*/ 0 h 46"/>
                <a:gd name="T2" fmla="*/ 0 w 86"/>
                <a:gd name="T3" fmla="*/ 124674628 h 46"/>
                <a:gd name="T4" fmla="*/ 233587520 w 86"/>
                <a:gd name="T5" fmla="*/ 124674628 h 46"/>
                <a:gd name="T6" fmla="*/ 233587520 w 86"/>
                <a:gd name="T7" fmla="*/ 0 h 46"/>
                <a:gd name="T8" fmla="*/ 0 w 86"/>
                <a:gd name="T9" fmla="*/ 0 h 46"/>
                <a:gd name="T10" fmla="*/ 67903771 w 86"/>
                <a:gd name="T11" fmla="*/ 108412434 h 46"/>
                <a:gd name="T12" fmla="*/ 43457952 w 86"/>
                <a:gd name="T13" fmla="*/ 70468411 h 46"/>
                <a:gd name="T14" fmla="*/ 35309895 w 86"/>
                <a:gd name="T15" fmla="*/ 78599508 h 46"/>
                <a:gd name="T16" fmla="*/ 35309895 w 86"/>
                <a:gd name="T17" fmla="*/ 108412434 h 46"/>
                <a:gd name="T18" fmla="*/ 24445819 w 86"/>
                <a:gd name="T19" fmla="*/ 108412434 h 46"/>
                <a:gd name="T20" fmla="*/ 24445819 w 86"/>
                <a:gd name="T21" fmla="*/ 29812925 h 46"/>
                <a:gd name="T22" fmla="*/ 35309895 w 86"/>
                <a:gd name="T23" fmla="*/ 29812925 h 46"/>
                <a:gd name="T24" fmla="*/ 35309895 w 86"/>
                <a:gd name="T25" fmla="*/ 67758594 h 46"/>
                <a:gd name="T26" fmla="*/ 35309895 w 86"/>
                <a:gd name="T27" fmla="*/ 67758594 h 46"/>
                <a:gd name="T28" fmla="*/ 40741933 w 86"/>
                <a:gd name="T29" fmla="*/ 59627497 h 46"/>
                <a:gd name="T30" fmla="*/ 65187752 w 86"/>
                <a:gd name="T31" fmla="*/ 29812925 h 46"/>
                <a:gd name="T32" fmla="*/ 78767846 w 86"/>
                <a:gd name="T33" fmla="*/ 29812925 h 46"/>
                <a:gd name="T34" fmla="*/ 48889990 w 86"/>
                <a:gd name="T35" fmla="*/ 62337314 h 46"/>
                <a:gd name="T36" fmla="*/ 78767846 w 86"/>
                <a:gd name="T37" fmla="*/ 108412434 h 46"/>
                <a:gd name="T38" fmla="*/ 67903771 w 86"/>
                <a:gd name="T39" fmla="*/ 108412434 h 46"/>
                <a:gd name="T40" fmla="*/ 111361722 w 86"/>
                <a:gd name="T41" fmla="*/ 100281337 h 46"/>
                <a:gd name="T42" fmla="*/ 124941817 w 86"/>
                <a:gd name="T43" fmla="*/ 97571520 h 46"/>
                <a:gd name="T44" fmla="*/ 127657836 w 86"/>
                <a:gd name="T45" fmla="*/ 105702617 h 46"/>
                <a:gd name="T46" fmla="*/ 111361722 w 86"/>
                <a:gd name="T47" fmla="*/ 108412434 h 46"/>
                <a:gd name="T48" fmla="*/ 84199884 w 86"/>
                <a:gd name="T49" fmla="*/ 81309325 h 46"/>
                <a:gd name="T50" fmla="*/ 114077741 w 86"/>
                <a:gd name="T51" fmla="*/ 51496400 h 46"/>
                <a:gd name="T52" fmla="*/ 127657836 w 86"/>
                <a:gd name="T53" fmla="*/ 54206217 h 46"/>
                <a:gd name="T54" fmla="*/ 124941817 w 86"/>
                <a:gd name="T55" fmla="*/ 62337314 h 46"/>
                <a:gd name="T56" fmla="*/ 114077741 w 86"/>
                <a:gd name="T57" fmla="*/ 59627497 h 46"/>
                <a:gd name="T58" fmla="*/ 92347941 w 86"/>
                <a:gd name="T59" fmla="*/ 78599508 h 46"/>
                <a:gd name="T60" fmla="*/ 111361722 w 86"/>
                <a:gd name="T61" fmla="*/ 100281337 h 46"/>
                <a:gd name="T62" fmla="*/ 168399769 w 86"/>
                <a:gd name="T63" fmla="*/ 108412434 h 46"/>
                <a:gd name="T64" fmla="*/ 168399769 w 86"/>
                <a:gd name="T65" fmla="*/ 100281337 h 46"/>
                <a:gd name="T66" fmla="*/ 168399769 w 86"/>
                <a:gd name="T67" fmla="*/ 100281337 h 46"/>
                <a:gd name="T68" fmla="*/ 152103655 w 86"/>
                <a:gd name="T69" fmla="*/ 108412434 h 46"/>
                <a:gd name="T70" fmla="*/ 133089874 w 86"/>
                <a:gd name="T71" fmla="*/ 92150240 h 46"/>
                <a:gd name="T72" fmla="*/ 168399769 w 86"/>
                <a:gd name="T73" fmla="*/ 73178228 h 46"/>
                <a:gd name="T74" fmla="*/ 168399769 w 86"/>
                <a:gd name="T75" fmla="*/ 70468411 h 46"/>
                <a:gd name="T76" fmla="*/ 154819674 w 86"/>
                <a:gd name="T77" fmla="*/ 56916034 h 46"/>
                <a:gd name="T78" fmla="*/ 141239579 w 86"/>
                <a:gd name="T79" fmla="*/ 62337314 h 46"/>
                <a:gd name="T80" fmla="*/ 138523560 w 86"/>
                <a:gd name="T81" fmla="*/ 56916034 h 46"/>
                <a:gd name="T82" fmla="*/ 157535693 w 86"/>
                <a:gd name="T83" fmla="*/ 51496400 h 46"/>
                <a:gd name="T84" fmla="*/ 179265493 w 86"/>
                <a:gd name="T85" fmla="*/ 73178228 h 46"/>
                <a:gd name="T86" fmla="*/ 179265493 w 86"/>
                <a:gd name="T87" fmla="*/ 94861703 h 46"/>
                <a:gd name="T88" fmla="*/ 179265493 w 86"/>
                <a:gd name="T89" fmla="*/ 108412434 h 46"/>
                <a:gd name="T90" fmla="*/ 168399769 w 86"/>
                <a:gd name="T91" fmla="*/ 108412434 h 46"/>
                <a:gd name="T92" fmla="*/ 203709664 w 86"/>
                <a:gd name="T93" fmla="*/ 108412434 h 46"/>
                <a:gd name="T94" fmla="*/ 195561607 w 86"/>
                <a:gd name="T95" fmla="*/ 108412434 h 46"/>
                <a:gd name="T96" fmla="*/ 195561607 w 86"/>
                <a:gd name="T97" fmla="*/ 27103108 h 46"/>
                <a:gd name="T98" fmla="*/ 203709664 w 86"/>
                <a:gd name="T99" fmla="*/ 27103108 h 46"/>
                <a:gd name="T100" fmla="*/ 203709664 w 86"/>
                <a:gd name="T101" fmla="*/ 108412434 h 4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86" h="46">
                  <a:moveTo>
                    <a:pt x="0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  <a:moveTo>
                    <a:pt x="25" y="40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4"/>
                    <a:pt x="14" y="23"/>
                    <a:pt x="15" y="2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9" y="40"/>
                    <a:pt x="29" y="40"/>
                    <a:pt x="29" y="40"/>
                  </a:cubicBezTo>
                  <a:lnTo>
                    <a:pt x="25" y="40"/>
                  </a:lnTo>
                  <a:close/>
                  <a:moveTo>
                    <a:pt x="41" y="37"/>
                  </a:moveTo>
                  <a:cubicBezTo>
                    <a:pt x="44" y="37"/>
                    <a:pt x="45" y="37"/>
                    <a:pt x="46" y="36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6" y="39"/>
                    <a:pt x="44" y="40"/>
                    <a:pt x="41" y="40"/>
                  </a:cubicBezTo>
                  <a:cubicBezTo>
                    <a:pt x="35" y="40"/>
                    <a:pt x="31" y="36"/>
                    <a:pt x="31" y="30"/>
                  </a:cubicBezTo>
                  <a:cubicBezTo>
                    <a:pt x="31" y="23"/>
                    <a:pt x="35" y="19"/>
                    <a:pt x="42" y="19"/>
                  </a:cubicBezTo>
                  <a:cubicBezTo>
                    <a:pt x="44" y="19"/>
                    <a:pt x="46" y="19"/>
                    <a:pt x="47" y="20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5" y="22"/>
                    <a:pt x="44" y="22"/>
                    <a:pt x="42" y="22"/>
                  </a:cubicBezTo>
                  <a:cubicBezTo>
                    <a:pt x="37" y="22"/>
                    <a:pt x="34" y="25"/>
                    <a:pt x="34" y="29"/>
                  </a:cubicBezTo>
                  <a:cubicBezTo>
                    <a:pt x="34" y="34"/>
                    <a:pt x="37" y="37"/>
                    <a:pt x="41" y="37"/>
                  </a:cubicBezTo>
                  <a:close/>
                  <a:moveTo>
                    <a:pt x="62" y="40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1" y="39"/>
                    <a:pt x="59" y="40"/>
                    <a:pt x="56" y="40"/>
                  </a:cubicBezTo>
                  <a:cubicBezTo>
                    <a:pt x="52" y="40"/>
                    <a:pt x="49" y="37"/>
                    <a:pt x="49" y="34"/>
                  </a:cubicBezTo>
                  <a:cubicBezTo>
                    <a:pt x="49" y="29"/>
                    <a:pt x="54" y="27"/>
                    <a:pt x="62" y="27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5"/>
                    <a:pt x="61" y="21"/>
                    <a:pt x="57" y="21"/>
                  </a:cubicBezTo>
                  <a:cubicBezTo>
                    <a:pt x="55" y="21"/>
                    <a:pt x="53" y="22"/>
                    <a:pt x="52" y="23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19"/>
                    <a:pt x="55" y="19"/>
                    <a:pt x="58" y="19"/>
                  </a:cubicBezTo>
                  <a:cubicBezTo>
                    <a:pt x="64" y="19"/>
                    <a:pt x="66" y="23"/>
                    <a:pt x="66" y="27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7"/>
                    <a:pt x="66" y="38"/>
                    <a:pt x="66" y="40"/>
                  </a:cubicBezTo>
                  <a:lnTo>
                    <a:pt x="62" y="40"/>
                  </a:lnTo>
                  <a:close/>
                  <a:moveTo>
                    <a:pt x="75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5" y="10"/>
                    <a:pt x="75" y="10"/>
                    <a:pt x="75" y="10"/>
                  </a:cubicBezTo>
                  <a:lnTo>
                    <a:pt x="75" y="4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62" name="组合 510出自【趣你的PPT】(微信:qunideppt)：最优质的PPT资源库"/>
          <p:cNvGrpSpPr>
            <a:grpSpLocks/>
          </p:cNvGrpSpPr>
          <p:nvPr/>
        </p:nvGrpSpPr>
        <p:grpSpPr bwMode="auto">
          <a:xfrm>
            <a:off x="11050588" y="6013450"/>
            <a:ext cx="330200" cy="320675"/>
            <a:chOff x="10548374" y="5653820"/>
            <a:chExt cx="297363" cy="289026"/>
          </a:xfrm>
        </p:grpSpPr>
        <p:sp>
          <p:nvSpPr>
            <p:cNvPr id="41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676907" y="5653820"/>
              <a:ext cx="50718" cy="507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48374" y="5844188"/>
              <a:ext cx="27791" cy="9379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1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83113" y="5668411"/>
              <a:ext cx="226496" cy="274435"/>
            </a:xfrm>
            <a:custGeom>
              <a:avLst/>
              <a:gdLst>
                <a:gd name="T0" fmla="*/ 325947439 w 138"/>
                <a:gd name="T1" fmla="*/ 280853821 h 167"/>
                <a:gd name="T2" fmla="*/ 325947439 w 138"/>
                <a:gd name="T3" fmla="*/ 342964870 h 167"/>
                <a:gd name="T4" fmla="*/ 245134323 w 138"/>
                <a:gd name="T5" fmla="*/ 345664851 h 167"/>
                <a:gd name="T6" fmla="*/ 245134323 w 138"/>
                <a:gd name="T7" fmla="*/ 137725287 h 167"/>
                <a:gd name="T8" fmla="*/ 347499026 w 138"/>
                <a:gd name="T9" fmla="*/ 29706356 h 167"/>
                <a:gd name="T10" fmla="*/ 347499026 w 138"/>
                <a:gd name="T11" fmla="*/ 29706356 h 167"/>
                <a:gd name="T12" fmla="*/ 347499026 w 138"/>
                <a:gd name="T13" fmla="*/ 5401604 h 167"/>
                <a:gd name="T14" fmla="*/ 323254106 w 138"/>
                <a:gd name="T15" fmla="*/ 5401604 h 167"/>
                <a:gd name="T16" fmla="*/ 323254106 w 138"/>
                <a:gd name="T17" fmla="*/ 5401604 h 167"/>
                <a:gd name="T18" fmla="*/ 255909296 w 138"/>
                <a:gd name="T19" fmla="*/ 72914257 h 167"/>
                <a:gd name="T20" fmla="*/ 255909296 w 138"/>
                <a:gd name="T21" fmla="*/ 72914257 h 167"/>
                <a:gd name="T22" fmla="*/ 255909296 w 138"/>
                <a:gd name="T23" fmla="*/ 72914257 h 167"/>
                <a:gd name="T24" fmla="*/ 126607981 w 138"/>
                <a:gd name="T25" fmla="*/ 72914257 h 167"/>
                <a:gd name="T26" fmla="*/ 61956504 w 138"/>
                <a:gd name="T27" fmla="*/ 5401604 h 167"/>
                <a:gd name="T28" fmla="*/ 61956504 w 138"/>
                <a:gd name="T29" fmla="*/ 5401604 h 167"/>
                <a:gd name="T30" fmla="*/ 37713225 w 138"/>
                <a:gd name="T31" fmla="*/ 5401604 h 167"/>
                <a:gd name="T32" fmla="*/ 37713225 w 138"/>
                <a:gd name="T33" fmla="*/ 29706356 h 167"/>
                <a:gd name="T34" fmla="*/ 37713225 w 138"/>
                <a:gd name="T35" fmla="*/ 29706356 h 167"/>
                <a:gd name="T36" fmla="*/ 140076287 w 138"/>
                <a:gd name="T37" fmla="*/ 135025307 h 167"/>
                <a:gd name="T38" fmla="*/ 140076287 w 138"/>
                <a:gd name="T39" fmla="*/ 345664851 h 167"/>
                <a:gd name="T40" fmla="*/ 45794865 w 138"/>
                <a:gd name="T41" fmla="*/ 345664851 h 167"/>
                <a:gd name="T42" fmla="*/ 45794865 w 138"/>
                <a:gd name="T43" fmla="*/ 288955405 h 167"/>
                <a:gd name="T44" fmla="*/ 0 w 138"/>
                <a:gd name="T45" fmla="*/ 288955405 h 167"/>
                <a:gd name="T46" fmla="*/ 0 w 138"/>
                <a:gd name="T47" fmla="*/ 442883860 h 167"/>
                <a:gd name="T48" fmla="*/ 45794865 w 138"/>
                <a:gd name="T49" fmla="*/ 442883860 h 167"/>
                <a:gd name="T50" fmla="*/ 45794865 w 138"/>
                <a:gd name="T51" fmla="*/ 372671227 h 167"/>
                <a:gd name="T52" fmla="*/ 137382954 w 138"/>
                <a:gd name="T53" fmla="*/ 372671227 h 167"/>
                <a:gd name="T54" fmla="*/ 137382954 w 138"/>
                <a:gd name="T55" fmla="*/ 426680692 h 167"/>
                <a:gd name="T56" fmla="*/ 161627874 w 138"/>
                <a:gd name="T57" fmla="*/ 450985444 h 167"/>
                <a:gd name="T58" fmla="*/ 185871152 w 138"/>
                <a:gd name="T59" fmla="*/ 426680692 h 167"/>
                <a:gd name="T60" fmla="*/ 185871152 w 138"/>
                <a:gd name="T61" fmla="*/ 372671227 h 167"/>
                <a:gd name="T62" fmla="*/ 196646125 w 138"/>
                <a:gd name="T63" fmla="*/ 372671227 h 167"/>
                <a:gd name="T64" fmla="*/ 196646125 w 138"/>
                <a:gd name="T65" fmla="*/ 426680692 h 167"/>
                <a:gd name="T66" fmla="*/ 196646125 w 138"/>
                <a:gd name="T67" fmla="*/ 426680692 h 167"/>
                <a:gd name="T68" fmla="*/ 220891045 w 138"/>
                <a:gd name="T69" fmla="*/ 450985444 h 167"/>
                <a:gd name="T70" fmla="*/ 245134323 w 138"/>
                <a:gd name="T71" fmla="*/ 426680692 h 167"/>
                <a:gd name="T72" fmla="*/ 245134323 w 138"/>
                <a:gd name="T73" fmla="*/ 369969603 h 167"/>
                <a:gd name="T74" fmla="*/ 325947439 w 138"/>
                <a:gd name="T75" fmla="*/ 369969603 h 167"/>
                <a:gd name="T76" fmla="*/ 325947439 w 138"/>
                <a:gd name="T77" fmla="*/ 434782276 h 167"/>
                <a:gd name="T78" fmla="*/ 371742304 w 138"/>
                <a:gd name="T79" fmla="*/ 434782276 h 167"/>
                <a:gd name="T80" fmla="*/ 371742304 w 138"/>
                <a:gd name="T81" fmla="*/ 280853821 h 167"/>
                <a:gd name="T82" fmla="*/ 325947439 w 138"/>
                <a:gd name="T83" fmla="*/ 280853821 h 167"/>
                <a:gd name="T84" fmla="*/ 245134323 w 138"/>
                <a:gd name="T85" fmla="*/ 124223742 h 167"/>
                <a:gd name="T86" fmla="*/ 245134323 w 138"/>
                <a:gd name="T87" fmla="*/ 124223742 h 167"/>
                <a:gd name="T88" fmla="*/ 245134323 w 138"/>
                <a:gd name="T89" fmla="*/ 126923723 h 167"/>
                <a:gd name="T90" fmla="*/ 245134323 w 138"/>
                <a:gd name="T91" fmla="*/ 124223742 h 167"/>
                <a:gd name="T92" fmla="*/ 185871152 w 138"/>
                <a:gd name="T93" fmla="*/ 345664851 h 167"/>
                <a:gd name="T94" fmla="*/ 185871152 w 138"/>
                <a:gd name="T95" fmla="*/ 232244316 h 167"/>
                <a:gd name="T96" fmla="*/ 196646125 w 138"/>
                <a:gd name="T97" fmla="*/ 232244316 h 167"/>
                <a:gd name="T98" fmla="*/ 196646125 w 138"/>
                <a:gd name="T99" fmla="*/ 345664851 h 167"/>
                <a:gd name="T100" fmla="*/ 185871152 w 138"/>
                <a:gd name="T101" fmla="*/ 345664851 h 16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38" h="167">
                  <a:moveTo>
                    <a:pt x="121" y="104"/>
                  </a:moveTo>
                  <a:cubicBezTo>
                    <a:pt x="121" y="127"/>
                    <a:pt x="121" y="127"/>
                    <a:pt x="121" y="127"/>
                  </a:cubicBezTo>
                  <a:cubicBezTo>
                    <a:pt x="91" y="128"/>
                    <a:pt x="91" y="128"/>
                    <a:pt x="91" y="128"/>
                  </a:cubicBezTo>
                  <a:cubicBezTo>
                    <a:pt x="91" y="51"/>
                    <a:pt x="91" y="51"/>
                    <a:pt x="91" y="5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32" y="9"/>
                    <a:pt x="132" y="5"/>
                    <a:pt x="129" y="2"/>
                  </a:cubicBezTo>
                  <a:cubicBezTo>
                    <a:pt x="126" y="0"/>
                    <a:pt x="122" y="0"/>
                    <a:pt x="120" y="2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0" y="0"/>
                    <a:pt x="16" y="0"/>
                    <a:pt x="14" y="2"/>
                  </a:cubicBezTo>
                  <a:cubicBezTo>
                    <a:pt x="11" y="5"/>
                    <a:pt x="11" y="9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07"/>
                    <a:pt x="17" y="107"/>
                    <a:pt x="17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51" y="138"/>
                    <a:pt x="51" y="138"/>
                    <a:pt x="51" y="138"/>
                  </a:cubicBezTo>
                  <a:cubicBezTo>
                    <a:pt x="51" y="158"/>
                    <a:pt x="51" y="158"/>
                    <a:pt x="51" y="158"/>
                  </a:cubicBezTo>
                  <a:cubicBezTo>
                    <a:pt x="51" y="163"/>
                    <a:pt x="55" y="167"/>
                    <a:pt x="60" y="167"/>
                  </a:cubicBezTo>
                  <a:cubicBezTo>
                    <a:pt x="65" y="167"/>
                    <a:pt x="69" y="163"/>
                    <a:pt x="69" y="158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73" y="138"/>
                    <a:pt x="73" y="138"/>
                    <a:pt x="73" y="138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3" y="158"/>
                    <a:pt x="73" y="158"/>
                    <a:pt x="73" y="158"/>
                  </a:cubicBezTo>
                  <a:cubicBezTo>
                    <a:pt x="73" y="163"/>
                    <a:pt x="77" y="167"/>
                    <a:pt x="82" y="167"/>
                  </a:cubicBezTo>
                  <a:cubicBezTo>
                    <a:pt x="87" y="167"/>
                    <a:pt x="91" y="163"/>
                    <a:pt x="91" y="158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38" y="161"/>
                    <a:pt x="138" y="161"/>
                    <a:pt x="138" y="161"/>
                  </a:cubicBezTo>
                  <a:cubicBezTo>
                    <a:pt x="138" y="104"/>
                    <a:pt x="138" y="104"/>
                    <a:pt x="138" y="104"/>
                  </a:cubicBezTo>
                  <a:lnTo>
                    <a:pt x="121" y="104"/>
                  </a:lnTo>
                  <a:close/>
                  <a:moveTo>
                    <a:pt x="91" y="46"/>
                  </a:moveTo>
                  <a:cubicBezTo>
                    <a:pt x="91" y="46"/>
                    <a:pt x="91" y="46"/>
                    <a:pt x="91" y="46"/>
                  </a:cubicBezTo>
                  <a:cubicBezTo>
                    <a:pt x="91" y="47"/>
                    <a:pt x="91" y="47"/>
                    <a:pt x="91" y="47"/>
                  </a:cubicBezTo>
                  <a:lnTo>
                    <a:pt x="91" y="46"/>
                  </a:lnTo>
                  <a:close/>
                  <a:moveTo>
                    <a:pt x="69" y="128"/>
                  </a:moveTo>
                  <a:cubicBezTo>
                    <a:pt x="69" y="86"/>
                    <a:pt x="69" y="86"/>
                    <a:pt x="69" y="86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3" y="128"/>
                    <a:pt x="73" y="128"/>
                    <a:pt x="73" y="128"/>
                  </a:cubicBezTo>
                  <a:lnTo>
                    <a:pt x="69" y="12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16557" y="5837935"/>
              <a:ext cx="29180" cy="93794"/>
            </a:xfrm>
            <a:custGeom>
              <a:avLst/>
              <a:gdLst>
                <a:gd name="T0" fmla="*/ 19307433 w 42"/>
                <a:gd name="T1" fmla="*/ 0 h 135"/>
                <a:gd name="T2" fmla="*/ 0 w 42"/>
                <a:gd name="T3" fmla="*/ 965731 h 135"/>
                <a:gd name="T4" fmla="*/ 0 w 42"/>
                <a:gd name="T5" fmla="*/ 65165292 h 135"/>
                <a:gd name="T6" fmla="*/ 20273152 w 42"/>
                <a:gd name="T7" fmla="*/ 65165292 h 135"/>
                <a:gd name="T8" fmla="*/ 19307433 w 4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" h="135">
                  <a:moveTo>
                    <a:pt x="40" y="0"/>
                  </a:moveTo>
                  <a:lnTo>
                    <a:pt x="0" y="2"/>
                  </a:lnTo>
                  <a:lnTo>
                    <a:pt x="0" y="135"/>
                  </a:lnTo>
                  <a:lnTo>
                    <a:pt x="42" y="1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63" name="组合 509出自【趣你的PPT】(微信:qunideppt)：最优质的PPT资源库"/>
          <p:cNvGrpSpPr>
            <a:grpSpLocks/>
          </p:cNvGrpSpPr>
          <p:nvPr/>
        </p:nvGrpSpPr>
        <p:grpSpPr bwMode="auto">
          <a:xfrm>
            <a:off x="11063288" y="3886200"/>
            <a:ext cx="214312" cy="307975"/>
            <a:chOff x="10559856" y="3735430"/>
            <a:chExt cx="192452" cy="277214"/>
          </a:xfrm>
        </p:grpSpPr>
        <p:sp>
          <p:nvSpPr>
            <p:cNvPr id="410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59856" y="3735430"/>
              <a:ext cx="192452" cy="277214"/>
            </a:xfrm>
            <a:custGeom>
              <a:avLst/>
              <a:gdLst>
                <a:gd name="T0" fmla="*/ 300328748 w 117"/>
                <a:gd name="T1" fmla="*/ 0 h 169"/>
                <a:gd name="T2" fmla="*/ 159633177 w 117"/>
                <a:gd name="T3" fmla="*/ 400907215 h 169"/>
                <a:gd name="T4" fmla="*/ 159633177 w 117"/>
                <a:gd name="T5" fmla="*/ 400907215 h 169"/>
                <a:gd name="T6" fmla="*/ 35174304 w 117"/>
                <a:gd name="T7" fmla="*/ 400907215 h 169"/>
                <a:gd name="T8" fmla="*/ 35174304 w 117"/>
                <a:gd name="T9" fmla="*/ 452029413 h 169"/>
                <a:gd name="T10" fmla="*/ 159633177 w 117"/>
                <a:gd name="T11" fmla="*/ 452029413 h 169"/>
                <a:gd name="T12" fmla="*/ 159633177 w 117"/>
                <a:gd name="T13" fmla="*/ 449337649 h 169"/>
                <a:gd name="T14" fmla="*/ 316562156 w 117"/>
                <a:gd name="T15" fmla="*/ 5381888 h 169"/>
                <a:gd name="T16" fmla="*/ 300328748 w 117"/>
                <a:gd name="T17" fmla="*/ 0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7" h="169">
                  <a:moveTo>
                    <a:pt x="111" y="0"/>
                  </a:moveTo>
                  <a:cubicBezTo>
                    <a:pt x="59" y="149"/>
                    <a:pt x="59" y="149"/>
                    <a:pt x="59" y="149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0" y="166"/>
                    <a:pt x="13" y="168"/>
                  </a:cubicBezTo>
                  <a:cubicBezTo>
                    <a:pt x="25" y="169"/>
                    <a:pt x="59" y="168"/>
                    <a:pt x="59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117" y="2"/>
                    <a:pt x="117" y="2"/>
                    <a:pt x="117" y="2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94595" y="3912598"/>
              <a:ext cx="37518" cy="37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064" name="出自【趣你的PPT】(微信:qunideppt)：最优质的PPT资源库"/>
          <p:cNvSpPr>
            <a:spLocks/>
          </p:cNvSpPr>
          <p:nvPr/>
        </p:nvSpPr>
        <p:spPr bwMode="auto">
          <a:xfrm>
            <a:off x="9871075" y="5314950"/>
            <a:ext cx="311150" cy="312738"/>
          </a:xfrm>
          <a:custGeom>
            <a:avLst/>
            <a:gdLst>
              <a:gd name="T0" fmla="*/ 521198085 w 171"/>
              <a:gd name="T1" fmla="*/ 386818723 h 172"/>
              <a:gd name="T2" fmla="*/ 368490760 w 171"/>
              <a:gd name="T3" fmla="*/ 370287247 h 172"/>
              <a:gd name="T4" fmla="*/ 285497411 w 171"/>
              <a:gd name="T5" fmla="*/ 287633503 h 172"/>
              <a:gd name="T6" fmla="*/ 567674069 w 171"/>
              <a:gd name="T7" fmla="*/ 6612954 h 172"/>
              <a:gd name="T8" fmla="*/ 541115324 w 171"/>
              <a:gd name="T9" fmla="*/ 16531476 h 172"/>
              <a:gd name="T10" fmla="*/ 272218039 w 171"/>
              <a:gd name="T11" fmla="*/ 274409413 h 172"/>
              <a:gd name="T12" fmla="*/ 0 w 171"/>
              <a:gd name="T13" fmla="*/ 0 h 172"/>
              <a:gd name="T14" fmla="*/ 6639686 w 171"/>
              <a:gd name="T15" fmla="*/ 26449998 h 172"/>
              <a:gd name="T16" fmla="*/ 258938666 w 171"/>
              <a:gd name="T17" fmla="*/ 287633503 h 172"/>
              <a:gd name="T18" fmla="*/ 182585004 w 171"/>
              <a:gd name="T19" fmla="*/ 360368725 h 172"/>
              <a:gd name="T20" fmla="*/ 29877678 w 171"/>
              <a:gd name="T21" fmla="*/ 380205769 h 172"/>
              <a:gd name="T22" fmla="*/ 86312282 w 171"/>
              <a:gd name="T23" fmla="*/ 436409515 h 172"/>
              <a:gd name="T24" fmla="*/ 0 w 171"/>
              <a:gd name="T25" fmla="*/ 525676213 h 172"/>
              <a:gd name="T26" fmla="*/ 36517365 w 171"/>
              <a:gd name="T27" fmla="*/ 562042915 h 172"/>
              <a:gd name="T28" fmla="*/ 126150400 w 171"/>
              <a:gd name="T29" fmla="*/ 472778035 h 172"/>
              <a:gd name="T30" fmla="*/ 182585004 w 171"/>
              <a:gd name="T31" fmla="*/ 528981781 h 172"/>
              <a:gd name="T32" fmla="*/ 199183309 w 171"/>
              <a:gd name="T33" fmla="*/ 376900201 h 172"/>
              <a:gd name="T34" fmla="*/ 272218039 w 171"/>
              <a:gd name="T35" fmla="*/ 300859411 h 172"/>
              <a:gd name="T36" fmla="*/ 351890635 w 171"/>
              <a:gd name="T37" fmla="*/ 386818723 h 172"/>
              <a:gd name="T38" fmla="*/ 371809693 w 171"/>
              <a:gd name="T39" fmla="*/ 535594735 h 172"/>
              <a:gd name="T40" fmla="*/ 428246117 w 171"/>
              <a:gd name="T41" fmla="*/ 479390989 h 172"/>
              <a:gd name="T42" fmla="*/ 517877332 w 171"/>
              <a:gd name="T43" fmla="*/ 568655869 h 172"/>
              <a:gd name="T44" fmla="*/ 554394697 w 171"/>
              <a:gd name="T45" fmla="*/ 532289167 h 172"/>
              <a:gd name="T46" fmla="*/ 464761662 w 171"/>
              <a:gd name="T47" fmla="*/ 443022469 h 172"/>
              <a:gd name="T48" fmla="*/ 521198085 w 171"/>
              <a:gd name="T49" fmla="*/ 386818723 h 17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71" h="172">
                <a:moveTo>
                  <a:pt x="157" y="117"/>
                </a:moveTo>
                <a:cubicBezTo>
                  <a:pt x="144" y="104"/>
                  <a:pt x="124" y="102"/>
                  <a:pt x="111" y="112"/>
                </a:cubicBezTo>
                <a:cubicBezTo>
                  <a:pt x="86" y="87"/>
                  <a:pt x="86" y="87"/>
                  <a:pt x="86" y="87"/>
                </a:cubicBezTo>
                <a:cubicBezTo>
                  <a:pt x="171" y="2"/>
                  <a:pt x="171" y="2"/>
                  <a:pt x="171" y="2"/>
                </a:cubicBezTo>
                <a:cubicBezTo>
                  <a:pt x="163" y="5"/>
                  <a:pt x="163" y="5"/>
                  <a:pt x="163" y="5"/>
                </a:cubicBezTo>
                <a:cubicBezTo>
                  <a:pt x="82" y="83"/>
                  <a:pt x="82" y="83"/>
                  <a:pt x="82" y="83"/>
                </a:cubicBezTo>
                <a:cubicBezTo>
                  <a:pt x="0" y="0"/>
                  <a:pt x="0" y="0"/>
                  <a:pt x="0" y="0"/>
                </a:cubicBezTo>
                <a:cubicBezTo>
                  <a:pt x="2" y="8"/>
                  <a:pt x="2" y="8"/>
                  <a:pt x="2" y="8"/>
                </a:cubicBezTo>
                <a:cubicBezTo>
                  <a:pt x="78" y="87"/>
                  <a:pt x="78" y="87"/>
                  <a:pt x="78" y="87"/>
                </a:cubicBezTo>
                <a:cubicBezTo>
                  <a:pt x="55" y="109"/>
                  <a:pt x="55" y="109"/>
                  <a:pt x="55" y="109"/>
                </a:cubicBezTo>
                <a:cubicBezTo>
                  <a:pt x="42" y="100"/>
                  <a:pt x="22" y="102"/>
                  <a:pt x="9" y="115"/>
                </a:cubicBezTo>
                <a:cubicBezTo>
                  <a:pt x="26" y="132"/>
                  <a:pt x="26" y="132"/>
                  <a:pt x="26" y="132"/>
                </a:cubicBezTo>
                <a:cubicBezTo>
                  <a:pt x="0" y="159"/>
                  <a:pt x="0" y="159"/>
                  <a:pt x="0" y="159"/>
                </a:cubicBezTo>
                <a:cubicBezTo>
                  <a:pt x="11" y="170"/>
                  <a:pt x="11" y="170"/>
                  <a:pt x="11" y="170"/>
                </a:cubicBezTo>
                <a:cubicBezTo>
                  <a:pt x="38" y="143"/>
                  <a:pt x="38" y="143"/>
                  <a:pt x="38" y="143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8" y="147"/>
                  <a:pt x="70" y="127"/>
                  <a:pt x="60" y="114"/>
                </a:cubicBezTo>
                <a:cubicBezTo>
                  <a:pt x="82" y="91"/>
                  <a:pt x="82" y="91"/>
                  <a:pt x="82" y="91"/>
                </a:cubicBezTo>
                <a:cubicBezTo>
                  <a:pt x="106" y="117"/>
                  <a:pt x="106" y="117"/>
                  <a:pt x="106" y="117"/>
                </a:cubicBezTo>
                <a:cubicBezTo>
                  <a:pt x="97" y="130"/>
                  <a:pt x="99" y="149"/>
                  <a:pt x="112" y="162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56" y="172"/>
                  <a:pt x="156" y="172"/>
                  <a:pt x="156" y="172"/>
                </a:cubicBezTo>
                <a:cubicBezTo>
                  <a:pt x="167" y="161"/>
                  <a:pt x="167" y="161"/>
                  <a:pt x="167" y="161"/>
                </a:cubicBezTo>
                <a:cubicBezTo>
                  <a:pt x="140" y="134"/>
                  <a:pt x="140" y="134"/>
                  <a:pt x="140" y="134"/>
                </a:cubicBezTo>
                <a:lnTo>
                  <a:pt x="157" y="117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65" name="组合 485出自【趣你的PPT】(微信:qunideppt)：最优质的PPT资源库"/>
          <p:cNvGrpSpPr>
            <a:grpSpLocks/>
          </p:cNvGrpSpPr>
          <p:nvPr/>
        </p:nvGrpSpPr>
        <p:grpSpPr bwMode="auto">
          <a:xfrm>
            <a:off x="8193088" y="4487863"/>
            <a:ext cx="301625" cy="406400"/>
            <a:chOff x="7971134" y="4278276"/>
            <a:chExt cx="270961" cy="366146"/>
          </a:xfrm>
        </p:grpSpPr>
        <p:sp>
          <p:nvSpPr>
            <p:cNvPr id="410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84382" y="4278276"/>
              <a:ext cx="157713" cy="325153"/>
            </a:xfrm>
            <a:custGeom>
              <a:avLst/>
              <a:gdLst>
                <a:gd name="T0" fmla="*/ 137645664 w 96"/>
                <a:gd name="T1" fmla="*/ 250799705 h 198"/>
                <a:gd name="T2" fmla="*/ 137645664 w 96"/>
                <a:gd name="T3" fmla="*/ 0 h 198"/>
                <a:gd name="T4" fmla="*/ 94463516 w 96"/>
                <a:gd name="T5" fmla="*/ 0 h 198"/>
                <a:gd name="T6" fmla="*/ 94463516 w 96"/>
                <a:gd name="T7" fmla="*/ 250799705 h 198"/>
                <a:gd name="T8" fmla="*/ 0 w 96"/>
                <a:gd name="T9" fmla="*/ 307432162 h 198"/>
                <a:gd name="T10" fmla="*/ 43183791 w 96"/>
                <a:gd name="T11" fmla="*/ 323612629 h 198"/>
                <a:gd name="T12" fmla="*/ 116053768 w 96"/>
                <a:gd name="T13" fmla="*/ 291251694 h 198"/>
                <a:gd name="T14" fmla="*/ 215915668 w 96"/>
                <a:gd name="T15" fmla="*/ 391032611 h 198"/>
                <a:gd name="T16" fmla="*/ 116053768 w 96"/>
                <a:gd name="T17" fmla="*/ 493509998 h 198"/>
                <a:gd name="T18" fmla="*/ 107957834 w 96"/>
                <a:gd name="T19" fmla="*/ 490813527 h 198"/>
                <a:gd name="T20" fmla="*/ 89065131 w 96"/>
                <a:gd name="T21" fmla="*/ 531265516 h 198"/>
                <a:gd name="T22" fmla="*/ 116053768 w 96"/>
                <a:gd name="T23" fmla="*/ 533961987 h 198"/>
                <a:gd name="T24" fmla="*/ 259097816 w 96"/>
                <a:gd name="T25" fmla="*/ 391032611 h 198"/>
                <a:gd name="T26" fmla="*/ 137645664 w 96"/>
                <a:gd name="T27" fmla="*/ 250799705 h 19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6" h="198">
                  <a:moveTo>
                    <a:pt x="51" y="93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21" y="95"/>
                    <a:pt x="8" y="103"/>
                    <a:pt x="0" y="114"/>
                  </a:cubicBezTo>
                  <a:cubicBezTo>
                    <a:pt x="6" y="115"/>
                    <a:pt x="11" y="117"/>
                    <a:pt x="16" y="120"/>
                  </a:cubicBezTo>
                  <a:cubicBezTo>
                    <a:pt x="23" y="112"/>
                    <a:pt x="32" y="108"/>
                    <a:pt x="43" y="108"/>
                  </a:cubicBezTo>
                  <a:cubicBezTo>
                    <a:pt x="64" y="108"/>
                    <a:pt x="80" y="125"/>
                    <a:pt x="80" y="145"/>
                  </a:cubicBezTo>
                  <a:cubicBezTo>
                    <a:pt x="80" y="166"/>
                    <a:pt x="64" y="183"/>
                    <a:pt x="43" y="183"/>
                  </a:cubicBezTo>
                  <a:cubicBezTo>
                    <a:pt x="42" y="183"/>
                    <a:pt x="41" y="183"/>
                    <a:pt x="40" y="182"/>
                  </a:cubicBezTo>
                  <a:cubicBezTo>
                    <a:pt x="39" y="188"/>
                    <a:pt x="36" y="193"/>
                    <a:pt x="33" y="197"/>
                  </a:cubicBezTo>
                  <a:cubicBezTo>
                    <a:pt x="36" y="198"/>
                    <a:pt x="39" y="198"/>
                    <a:pt x="43" y="198"/>
                  </a:cubicBezTo>
                  <a:cubicBezTo>
                    <a:pt x="72" y="198"/>
                    <a:pt x="96" y="174"/>
                    <a:pt x="96" y="145"/>
                  </a:cubicBezTo>
                  <a:cubicBezTo>
                    <a:pt x="96" y="119"/>
                    <a:pt x="76" y="97"/>
                    <a:pt x="51" y="9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71134" y="4319269"/>
              <a:ext cx="173693" cy="325153"/>
            </a:xfrm>
            <a:custGeom>
              <a:avLst/>
              <a:gdLst>
                <a:gd name="T0" fmla="*/ 163787583 w 106"/>
                <a:gd name="T1" fmla="*/ 250799705 h 198"/>
                <a:gd name="T2" fmla="*/ 163787583 w 106"/>
                <a:gd name="T3" fmla="*/ 0 h 198"/>
                <a:gd name="T4" fmla="*/ 120828061 w 106"/>
                <a:gd name="T5" fmla="*/ 0 h 198"/>
                <a:gd name="T6" fmla="*/ 120828061 w 106"/>
                <a:gd name="T7" fmla="*/ 250799705 h 198"/>
                <a:gd name="T8" fmla="*/ 0 w 106"/>
                <a:gd name="T9" fmla="*/ 391032611 h 198"/>
                <a:gd name="T10" fmla="*/ 142308641 w 106"/>
                <a:gd name="T11" fmla="*/ 533961987 h 198"/>
                <a:gd name="T12" fmla="*/ 284615644 w 106"/>
                <a:gd name="T13" fmla="*/ 391032611 h 198"/>
                <a:gd name="T14" fmla="*/ 163787583 w 106"/>
                <a:gd name="T15" fmla="*/ 250799705 h 198"/>
                <a:gd name="T16" fmla="*/ 142308641 w 106"/>
                <a:gd name="T17" fmla="*/ 490813527 h 198"/>
                <a:gd name="T18" fmla="*/ 40275474 w 106"/>
                <a:gd name="T19" fmla="*/ 391032611 h 198"/>
                <a:gd name="T20" fmla="*/ 142308641 w 106"/>
                <a:gd name="T21" fmla="*/ 291251694 h 198"/>
                <a:gd name="T22" fmla="*/ 241654483 w 106"/>
                <a:gd name="T23" fmla="*/ 391032611 h 198"/>
                <a:gd name="T24" fmla="*/ 142308641 w 106"/>
                <a:gd name="T25" fmla="*/ 490813527 h 19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6" h="198">
                  <a:moveTo>
                    <a:pt x="61" y="93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20" y="96"/>
                    <a:pt x="0" y="118"/>
                    <a:pt x="0" y="145"/>
                  </a:cubicBezTo>
                  <a:cubicBezTo>
                    <a:pt x="0" y="174"/>
                    <a:pt x="24" y="198"/>
                    <a:pt x="53" y="198"/>
                  </a:cubicBezTo>
                  <a:cubicBezTo>
                    <a:pt x="82" y="198"/>
                    <a:pt x="106" y="174"/>
                    <a:pt x="106" y="145"/>
                  </a:cubicBezTo>
                  <a:cubicBezTo>
                    <a:pt x="106" y="118"/>
                    <a:pt x="86" y="96"/>
                    <a:pt x="61" y="93"/>
                  </a:cubicBezTo>
                  <a:close/>
                  <a:moveTo>
                    <a:pt x="53" y="182"/>
                  </a:moveTo>
                  <a:cubicBezTo>
                    <a:pt x="32" y="182"/>
                    <a:pt x="15" y="166"/>
                    <a:pt x="15" y="145"/>
                  </a:cubicBezTo>
                  <a:cubicBezTo>
                    <a:pt x="15" y="124"/>
                    <a:pt x="32" y="108"/>
                    <a:pt x="53" y="108"/>
                  </a:cubicBezTo>
                  <a:cubicBezTo>
                    <a:pt x="73" y="108"/>
                    <a:pt x="90" y="124"/>
                    <a:pt x="90" y="145"/>
                  </a:cubicBezTo>
                  <a:cubicBezTo>
                    <a:pt x="90" y="166"/>
                    <a:pt x="73" y="182"/>
                    <a:pt x="53" y="182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66" name="组合 489出自【趣你的PPT】(微信:qunideppt)：最优质的PPT资源库"/>
          <p:cNvGrpSpPr>
            <a:grpSpLocks/>
          </p:cNvGrpSpPr>
          <p:nvPr/>
        </p:nvGrpSpPr>
        <p:grpSpPr bwMode="auto">
          <a:xfrm>
            <a:off x="8829675" y="4537075"/>
            <a:ext cx="284163" cy="307975"/>
            <a:chOff x="8544321" y="4322742"/>
            <a:chExt cx="256371" cy="277214"/>
          </a:xfrm>
        </p:grpSpPr>
        <p:sp>
          <p:nvSpPr>
            <p:cNvPr id="410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0450" y="4406115"/>
              <a:ext cx="102131" cy="88931"/>
            </a:xfrm>
            <a:custGeom>
              <a:avLst/>
              <a:gdLst>
                <a:gd name="T0" fmla="*/ 127535263 w 62"/>
                <a:gd name="T1" fmla="*/ 0 h 54"/>
                <a:gd name="T2" fmla="*/ 84119704 w 62"/>
                <a:gd name="T3" fmla="*/ 32545452 h 54"/>
                <a:gd name="T4" fmla="*/ 40702498 w 62"/>
                <a:gd name="T5" fmla="*/ 0 h 54"/>
                <a:gd name="T6" fmla="*/ 5427768 w 62"/>
                <a:gd name="T7" fmla="*/ 46107430 h 54"/>
                <a:gd name="T8" fmla="*/ 84119704 w 62"/>
                <a:gd name="T9" fmla="*/ 146457829 h 54"/>
                <a:gd name="T10" fmla="*/ 162809992 w 62"/>
                <a:gd name="T11" fmla="*/ 46107430 h 54"/>
                <a:gd name="T12" fmla="*/ 127535263 w 62"/>
                <a:gd name="T13" fmla="*/ 0 h 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54">
                  <a:moveTo>
                    <a:pt x="47" y="0"/>
                  </a:moveTo>
                  <a:cubicBezTo>
                    <a:pt x="41" y="0"/>
                    <a:pt x="32" y="3"/>
                    <a:pt x="31" y="12"/>
                  </a:cubicBezTo>
                  <a:cubicBezTo>
                    <a:pt x="29" y="3"/>
                    <a:pt x="20" y="0"/>
                    <a:pt x="15" y="0"/>
                  </a:cubicBezTo>
                  <a:cubicBezTo>
                    <a:pt x="9" y="1"/>
                    <a:pt x="0" y="4"/>
                    <a:pt x="2" y="17"/>
                  </a:cubicBezTo>
                  <a:cubicBezTo>
                    <a:pt x="4" y="31"/>
                    <a:pt x="31" y="54"/>
                    <a:pt x="31" y="54"/>
                  </a:cubicBezTo>
                  <a:cubicBezTo>
                    <a:pt x="31" y="54"/>
                    <a:pt x="57" y="31"/>
                    <a:pt x="60" y="17"/>
                  </a:cubicBezTo>
                  <a:cubicBezTo>
                    <a:pt x="62" y="4"/>
                    <a:pt x="53" y="1"/>
                    <a:pt x="47" y="0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44321" y="4322742"/>
              <a:ext cx="256371" cy="277214"/>
            </a:xfrm>
            <a:custGeom>
              <a:avLst/>
              <a:gdLst>
                <a:gd name="T0" fmla="*/ 286282593 w 156"/>
                <a:gd name="T1" fmla="*/ 34978174 h 169"/>
                <a:gd name="T2" fmla="*/ 286282593 w 156"/>
                <a:gd name="T3" fmla="*/ 0 h 169"/>
                <a:gd name="T4" fmla="*/ 0 w 156"/>
                <a:gd name="T5" fmla="*/ 0 h 169"/>
                <a:gd name="T6" fmla="*/ 0 w 156"/>
                <a:gd name="T7" fmla="*/ 419741364 h 169"/>
                <a:gd name="T8" fmla="*/ 135038494 w 156"/>
                <a:gd name="T9" fmla="*/ 419741364 h 169"/>
                <a:gd name="T10" fmla="*/ 135038494 w 156"/>
                <a:gd name="T11" fmla="*/ 454719537 h 169"/>
                <a:gd name="T12" fmla="*/ 421321087 w 156"/>
                <a:gd name="T13" fmla="*/ 454719537 h 169"/>
                <a:gd name="T14" fmla="*/ 421321087 w 156"/>
                <a:gd name="T15" fmla="*/ 34978174 h 169"/>
                <a:gd name="T16" fmla="*/ 286282593 w 156"/>
                <a:gd name="T17" fmla="*/ 34978174 h 169"/>
                <a:gd name="T18" fmla="*/ 13503849 w 156"/>
                <a:gd name="T19" fmla="*/ 406287463 h 169"/>
                <a:gd name="T20" fmla="*/ 13503849 w 156"/>
                <a:gd name="T21" fmla="*/ 13453901 h 169"/>
                <a:gd name="T22" fmla="*/ 270076988 w 156"/>
                <a:gd name="T23" fmla="*/ 13453901 h 169"/>
                <a:gd name="T24" fmla="*/ 270076988 w 156"/>
                <a:gd name="T25" fmla="*/ 180272756 h 169"/>
                <a:gd name="T26" fmla="*/ 270076988 w 156"/>
                <a:gd name="T27" fmla="*/ 301352942 h 169"/>
                <a:gd name="T28" fmla="*/ 270076988 w 156"/>
                <a:gd name="T29" fmla="*/ 406287463 h 169"/>
                <a:gd name="T30" fmla="*/ 13503849 w 156"/>
                <a:gd name="T31" fmla="*/ 406287463 h 169"/>
                <a:gd name="T32" fmla="*/ 407817238 w 156"/>
                <a:gd name="T33" fmla="*/ 441265636 h 169"/>
                <a:gd name="T34" fmla="*/ 148542343 w 156"/>
                <a:gd name="T35" fmla="*/ 441265636 h 169"/>
                <a:gd name="T36" fmla="*/ 148542343 w 156"/>
                <a:gd name="T37" fmla="*/ 419741364 h 169"/>
                <a:gd name="T38" fmla="*/ 286282593 w 156"/>
                <a:gd name="T39" fmla="*/ 419741364 h 169"/>
                <a:gd name="T40" fmla="*/ 286282593 w 156"/>
                <a:gd name="T41" fmla="*/ 314805203 h 169"/>
                <a:gd name="T42" fmla="*/ 286282593 w 156"/>
                <a:gd name="T43" fmla="*/ 317496967 h 169"/>
                <a:gd name="T44" fmla="*/ 364605577 w 156"/>
                <a:gd name="T45" fmla="*/ 217942694 h 169"/>
                <a:gd name="T46" fmla="*/ 329494254 w 156"/>
                <a:gd name="T47" fmla="*/ 172200744 h 169"/>
                <a:gd name="T48" fmla="*/ 286282593 w 156"/>
                <a:gd name="T49" fmla="*/ 204488793 h 169"/>
                <a:gd name="T50" fmla="*/ 286282593 w 156"/>
                <a:gd name="T51" fmla="*/ 199108545 h 169"/>
                <a:gd name="T52" fmla="*/ 286282593 w 156"/>
                <a:gd name="T53" fmla="*/ 48432074 h 169"/>
                <a:gd name="T54" fmla="*/ 407817238 w 156"/>
                <a:gd name="T55" fmla="*/ 48432074 h 169"/>
                <a:gd name="T56" fmla="*/ 407817238 w 156"/>
                <a:gd name="T57" fmla="*/ 441265636 h 1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56" h="169">
                  <a:moveTo>
                    <a:pt x="106" y="13"/>
                  </a:moveTo>
                  <a:cubicBezTo>
                    <a:pt x="106" y="0"/>
                    <a:pt x="106" y="0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50" y="156"/>
                    <a:pt x="50" y="156"/>
                    <a:pt x="50" y="156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156" y="169"/>
                    <a:pt x="156" y="169"/>
                    <a:pt x="156" y="169"/>
                  </a:cubicBezTo>
                  <a:cubicBezTo>
                    <a:pt x="156" y="13"/>
                    <a:pt x="156" y="13"/>
                    <a:pt x="156" y="13"/>
                  </a:cubicBezTo>
                  <a:lnTo>
                    <a:pt x="106" y="13"/>
                  </a:lnTo>
                  <a:close/>
                  <a:moveTo>
                    <a:pt x="5" y="151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67"/>
                    <a:pt x="100" y="67"/>
                    <a:pt x="100" y="67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51"/>
                    <a:pt x="100" y="151"/>
                    <a:pt x="100" y="151"/>
                  </a:cubicBezTo>
                  <a:lnTo>
                    <a:pt x="5" y="151"/>
                  </a:lnTo>
                  <a:close/>
                  <a:moveTo>
                    <a:pt x="151" y="164"/>
                  </a:moveTo>
                  <a:cubicBezTo>
                    <a:pt x="55" y="164"/>
                    <a:pt x="55" y="164"/>
                    <a:pt x="55" y="164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106" y="156"/>
                    <a:pt x="106" y="156"/>
                    <a:pt x="106" y="156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6" y="117"/>
                    <a:pt x="106" y="118"/>
                    <a:pt x="106" y="118"/>
                  </a:cubicBezTo>
                  <a:cubicBezTo>
                    <a:pt x="106" y="118"/>
                    <a:pt x="133" y="95"/>
                    <a:pt x="135" y="81"/>
                  </a:cubicBezTo>
                  <a:cubicBezTo>
                    <a:pt x="137" y="68"/>
                    <a:pt x="129" y="65"/>
                    <a:pt x="122" y="64"/>
                  </a:cubicBezTo>
                  <a:cubicBezTo>
                    <a:pt x="117" y="64"/>
                    <a:pt x="108" y="67"/>
                    <a:pt x="106" y="76"/>
                  </a:cubicBezTo>
                  <a:cubicBezTo>
                    <a:pt x="106" y="75"/>
                    <a:pt x="106" y="74"/>
                    <a:pt x="106" y="74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51" y="18"/>
                    <a:pt x="151" y="18"/>
                    <a:pt x="151" y="18"/>
                  </a:cubicBezTo>
                  <a:lnTo>
                    <a:pt x="151" y="16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67248" y="4337332"/>
              <a:ext cx="22927" cy="37518"/>
            </a:xfrm>
            <a:custGeom>
              <a:avLst/>
              <a:gdLst>
                <a:gd name="T0" fmla="*/ 37546238 w 14"/>
                <a:gd name="T1" fmla="*/ 53216836 h 23"/>
                <a:gd name="T2" fmla="*/ 10728198 w 14"/>
                <a:gd name="T3" fmla="*/ 53216836 h 23"/>
                <a:gd name="T4" fmla="*/ 10728198 w 14"/>
                <a:gd name="T5" fmla="*/ 53216836 h 23"/>
                <a:gd name="T6" fmla="*/ 16091479 w 14"/>
                <a:gd name="T7" fmla="*/ 47895805 h 23"/>
                <a:gd name="T8" fmla="*/ 37546238 w 14"/>
                <a:gd name="T9" fmla="*/ 15964725 h 23"/>
                <a:gd name="T10" fmla="*/ 18773938 w 14"/>
                <a:gd name="T11" fmla="*/ 0 h 23"/>
                <a:gd name="T12" fmla="*/ 2682459 w 14"/>
                <a:gd name="T13" fmla="*/ 5321031 h 23"/>
                <a:gd name="T14" fmla="*/ 5363280 w 14"/>
                <a:gd name="T15" fmla="*/ 10643693 h 23"/>
                <a:gd name="T16" fmla="*/ 16091479 w 14"/>
                <a:gd name="T17" fmla="*/ 5321031 h 23"/>
                <a:gd name="T18" fmla="*/ 29500498 w 14"/>
                <a:gd name="T19" fmla="*/ 18626871 h 23"/>
                <a:gd name="T20" fmla="*/ 8045739 w 14"/>
                <a:gd name="T21" fmla="*/ 47895805 h 23"/>
                <a:gd name="T22" fmla="*/ 0 w 14"/>
                <a:gd name="T23" fmla="*/ 55878983 h 23"/>
                <a:gd name="T24" fmla="*/ 0 w 14"/>
                <a:gd name="T25" fmla="*/ 61200014 h 23"/>
                <a:gd name="T26" fmla="*/ 37546238 w 14"/>
                <a:gd name="T27" fmla="*/ 61200014 h 23"/>
                <a:gd name="T28" fmla="*/ 37546238 w 14"/>
                <a:gd name="T29" fmla="*/ 53216836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" h="23">
                  <a:moveTo>
                    <a:pt x="14" y="20"/>
                  </a:move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1" y="14"/>
                    <a:pt x="14" y="10"/>
                    <a:pt x="14" y="6"/>
                  </a:cubicBezTo>
                  <a:cubicBezTo>
                    <a:pt x="14" y="3"/>
                    <a:pt x="12" y="0"/>
                    <a:pt x="7" y="0"/>
                  </a:cubicBezTo>
                  <a:cubicBezTo>
                    <a:pt x="5" y="0"/>
                    <a:pt x="2" y="1"/>
                    <a:pt x="1" y="2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3"/>
                    <a:pt x="4" y="2"/>
                    <a:pt x="6" y="2"/>
                  </a:cubicBezTo>
                  <a:cubicBezTo>
                    <a:pt x="10" y="2"/>
                    <a:pt x="11" y="4"/>
                    <a:pt x="11" y="7"/>
                  </a:cubicBezTo>
                  <a:cubicBezTo>
                    <a:pt x="11" y="10"/>
                    <a:pt x="8" y="13"/>
                    <a:pt x="3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23"/>
                    <a:pt x="14" y="23"/>
                    <a:pt x="14" y="23"/>
                  </a:cubicBezTo>
                  <a:lnTo>
                    <a:pt x="14" y="2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65906" y="4519363"/>
              <a:ext cx="22927" cy="38212"/>
            </a:xfrm>
            <a:custGeom>
              <a:avLst/>
              <a:gdLst>
                <a:gd name="T0" fmla="*/ 10728198 w 14"/>
                <a:gd name="T1" fmla="*/ 55204710 h 23"/>
                <a:gd name="T2" fmla="*/ 16091479 w 14"/>
                <a:gd name="T3" fmla="*/ 52443478 h 23"/>
                <a:gd name="T4" fmla="*/ 37546238 w 14"/>
                <a:gd name="T5" fmla="*/ 19321981 h 23"/>
                <a:gd name="T6" fmla="*/ 18773938 w 14"/>
                <a:gd name="T7" fmla="*/ 0 h 23"/>
                <a:gd name="T8" fmla="*/ 2682459 w 14"/>
                <a:gd name="T9" fmla="*/ 8280374 h 23"/>
                <a:gd name="T10" fmla="*/ 5363280 w 14"/>
                <a:gd name="T11" fmla="*/ 13801178 h 23"/>
                <a:gd name="T12" fmla="*/ 16091479 w 14"/>
                <a:gd name="T13" fmla="*/ 8280374 h 23"/>
                <a:gd name="T14" fmla="*/ 29500498 w 14"/>
                <a:gd name="T15" fmla="*/ 19321981 h 23"/>
                <a:gd name="T16" fmla="*/ 8045739 w 14"/>
                <a:gd name="T17" fmla="*/ 52443478 h 23"/>
                <a:gd name="T18" fmla="*/ 0 w 14"/>
                <a:gd name="T19" fmla="*/ 57964281 h 23"/>
                <a:gd name="T20" fmla="*/ 0 w 14"/>
                <a:gd name="T21" fmla="*/ 63485085 h 23"/>
                <a:gd name="T22" fmla="*/ 37546238 w 14"/>
                <a:gd name="T23" fmla="*/ 63485085 h 23"/>
                <a:gd name="T24" fmla="*/ 37546238 w 14"/>
                <a:gd name="T25" fmla="*/ 57964281 h 23"/>
                <a:gd name="T26" fmla="*/ 10728198 w 14"/>
                <a:gd name="T27" fmla="*/ 57964281 h 23"/>
                <a:gd name="T28" fmla="*/ 10728198 w 14"/>
                <a:gd name="T29" fmla="*/ 55204710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" h="23">
                  <a:moveTo>
                    <a:pt x="4" y="20"/>
                  </a:moveTo>
                  <a:cubicBezTo>
                    <a:pt x="6" y="19"/>
                    <a:pt x="6" y="19"/>
                    <a:pt x="6" y="19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4"/>
                    <a:pt x="12" y="0"/>
                    <a:pt x="7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3"/>
                    <a:pt x="6" y="3"/>
                  </a:cubicBezTo>
                  <a:cubicBezTo>
                    <a:pt x="10" y="3"/>
                    <a:pt x="11" y="5"/>
                    <a:pt x="11" y="7"/>
                  </a:cubicBezTo>
                  <a:cubicBezTo>
                    <a:pt x="11" y="11"/>
                    <a:pt x="8" y="13"/>
                    <a:pt x="3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4" y="21"/>
                    <a:pt x="4" y="21"/>
                    <a:pt x="4" y="21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57617" y="4545765"/>
              <a:ext cx="22927" cy="38212"/>
            </a:xfrm>
            <a:custGeom>
              <a:avLst/>
              <a:gdLst>
                <a:gd name="T0" fmla="*/ 2682459 w 14"/>
                <a:gd name="T1" fmla="*/ 11041607 h 23"/>
                <a:gd name="T2" fmla="*/ 16091479 w 14"/>
                <a:gd name="T3" fmla="*/ 5520803 h 23"/>
                <a:gd name="T4" fmla="*/ 26818039 w 14"/>
                <a:gd name="T5" fmla="*/ 19321981 h 23"/>
                <a:gd name="T6" fmla="*/ 5363280 w 14"/>
                <a:gd name="T7" fmla="*/ 52443478 h 23"/>
                <a:gd name="T8" fmla="*/ 0 w 14"/>
                <a:gd name="T9" fmla="*/ 57964281 h 23"/>
                <a:gd name="T10" fmla="*/ 0 w 14"/>
                <a:gd name="T11" fmla="*/ 63485085 h 23"/>
                <a:gd name="T12" fmla="*/ 37546238 w 14"/>
                <a:gd name="T13" fmla="*/ 63485085 h 23"/>
                <a:gd name="T14" fmla="*/ 37546238 w 14"/>
                <a:gd name="T15" fmla="*/ 55204710 h 23"/>
                <a:gd name="T16" fmla="*/ 10728198 w 14"/>
                <a:gd name="T17" fmla="*/ 55204710 h 23"/>
                <a:gd name="T18" fmla="*/ 10728198 w 14"/>
                <a:gd name="T19" fmla="*/ 55204710 h 23"/>
                <a:gd name="T20" fmla="*/ 16091479 w 14"/>
                <a:gd name="T21" fmla="*/ 49683907 h 23"/>
                <a:gd name="T22" fmla="*/ 34863779 w 14"/>
                <a:gd name="T23" fmla="*/ 16560749 h 23"/>
                <a:gd name="T24" fmla="*/ 16091479 w 14"/>
                <a:gd name="T25" fmla="*/ 0 h 23"/>
                <a:gd name="T26" fmla="*/ 0 w 14"/>
                <a:gd name="T27" fmla="*/ 5520803 h 23"/>
                <a:gd name="T28" fmla="*/ 2682459 w 14"/>
                <a:gd name="T29" fmla="*/ 11041607 h 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4" h="23">
                  <a:moveTo>
                    <a:pt x="1" y="4"/>
                  </a:moveTo>
                  <a:cubicBezTo>
                    <a:pt x="2" y="3"/>
                    <a:pt x="4" y="2"/>
                    <a:pt x="6" y="2"/>
                  </a:cubicBezTo>
                  <a:cubicBezTo>
                    <a:pt x="9" y="2"/>
                    <a:pt x="10" y="5"/>
                    <a:pt x="10" y="7"/>
                  </a:cubicBezTo>
                  <a:cubicBezTo>
                    <a:pt x="10" y="10"/>
                    <a:pt x="8" y="13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0" y="14"/>
                    <a:pt x="13" y="11"/>
                    <a:pt x="13" y="6"/>
                  </a:cubicBezTo>
                  <a:cubicBezTo>
                    <a:pt x="13" y="3"/>
                    <a:pt x="11" y="0"/>
                    <a:pt x="6" y="0"/>
                  </a:cubicBezTo>
                  <a:cubicBezTo>
                    <a:pt x="4" y="0"/>
                    <a:pt x="2" y="1"/>
                    <a:pt x="0" y="2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71150" y="5432425"/>
            <a:ext cx="330200" cy="217488"/>
          </a:xfrm>
          <a:custGeom>
            <a:avLst/>
            <a:gdLst>
              <a:gd name="T0" fmla="*/ 478516354 w 181"/>
              <a:gd name="T1" fmla="*/ 111946511 h 120"/>
              <a:gd name="T2" fmla="*/ 448610450 w 181"/>
              <a:gd name="T3" fmla="*/ 111946511 h 120"/>
              <a:gd name="T4" fmla="*/ 385472926 w 181"/>
              <a:gd name="T5" fmla="*/ 0 h 120"/>
              <a:gd name="T6" fmla="*/ 385472926 w 181"/>
              <a:gd name="T7" fmla="*/ 3293131 h 120"/>
              <a:gd name="T8" fmla="*/ 385472926 w 181"/>
              <a:gd name="T9" fmla="*/ 0 h 120"/>
              <a:gd name="T10" fmla="*/ 169474694 w 181"/>
              <a:gd name="T11" fmla="*/ 0 h 120"/>
              <a:gd name="T12" fmla="*/ 169474694 w 181"/>
              <a:gd name="T13" fmla="*/ 62558611 h 120"/>
              <a:gd name="T14" fmla="*/ 348919239 w 181"/>
              <a:gd name="T15" fmla="*/ 62558611 h 120"/>
              <a:gd name="T16" fmla="*/ 375503075 w 181"/>
              <a:gd name="T17" fmla="*/ 111946511 h 120"/>
              <a:gd name="T18" fmla="*/ 122952980 w 181"/>
              <a:gd name="T19" fmla="*/ 111946511 h 120"/>
              <a:gd name="T20" fmla="*/ 0 w 181"/>
              <a:gd name="T21" fmla="*/ 233768789 h 120"/>
              <a:gd name="T22" fmla="*/ 0 w 181"/>
              <a:gd name="T23" fmla="*/ 273279109 h 120"/>
              <a:gd name="T24" fmla="*/ 122952980 w 181"/>
              <a:gd name="T25" fmla="*/ 395103200 h 120"/>
              <a:gd name="T26" fmla="*/ 478516354 w 181"/>
              <a:gd name="T27" fmla="*/ 395103200 h 120"/>
              <a:gd name="T28" fmla="*/ 601469334 w 181"/>
              <a:gd name="T29" fmla="*/ 273279109 h 120"/>
              <a:gd name="T30" fmla="*/ 601469334 w 181"/>
              <a:gd name="T31" fmla="*/ 233768789 h 120"/>
              <a:gd name="T32" fmla="*/ 478516354 w 181"/>
              <a:gd name="T33" fmla="*/ 111946511 h 120"/>
              <a:gd name="T34" fmla="*/ 122952980 w 181"/>
              <a:gd name="T35" fmla="*/ 164625729 h 120"/>
              <a:gd name="T36" fmla="*/ 375503075 w 181"/>
              <a:gd name="T37" fmla="*/ 164625729 h 120"/>
              <a:gd name="T38" fmla="*/ 465224435 w 181"/>
              <a:gd name="T39" fmla="*/ 164625729 h 120"/>
              <a:gd name="T40" fmla="*/ 478516354 w 181"/>
              <a:gd name="T41" fmla="*/ 164625729 h 120"/>
              <a:gd name="T42" fmla="*/ 548301661 w 181"/>
              <a:gd name="T43" fmla="*/ 220599891 h 120"/>
              <a:gd name="T44" fmla="*/ 53167673 w 181"/>
              <a:gd name="T45" fmla="*/ 220599891 h 120"/>
              <a:gd name="T46" fmla="*/ 122952980 w 181"/>
              <a:gd name="T47" fmla="*/ 164625729 h 120"/>
              <a:gd name="T48" fmla="*/ 478516354 w 181"/>
              <a:gd name="T49" fmla="*/ 342422169 h 120"/>
              <a:gd name="T50" fmla="*/ 122952980 w 181"/>
              <a:gd name="T51" fmla="*/ 342422169 h 120"/>
              <a:gd name="T52" fmla="*/ 56491565 w 181"/>
              <a:gd name="T53" fmla="*/ 293034269 h 120"/>
              <a:gd name="T54" fmla="*/ 544977769 w 181"/>
              <a:gd name="T55" fmla="*/ 293034269 h 120"/>
              <a:gd name="T56" fmla="*/ 478516354 w 181"/>
              <a:gd name="T57" fmla="*/ 342422169 h 12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81" h="120">
                <a:moveTo>
                  <a:pt x="144" y="34"/>
                </a:moveTo>
                <a:cubicBezTo>
                  <a:pt x="135" y="34"/>
                  <a:pt x="135" y="34"/>
                  <a:pt x="135" y="34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9"/>
                  <a:pt x="51" y="19"/>
                  <a:pt x="51" y="19"/>
                </a:cubicBezTo>
                <a:cubicBezTo>
                  <a:pt x="105" y="19"/>
                  <a:pt x="105" y="19"/>
                  <a:pt x="105" y="19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17" y="34"/>
                  <a:pt x="0" y="51"/>
                  <a:pt x="0" y="71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104"/>
                  <a:pt x="17" y="120"/>
                  <a:pt x="37" y="120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165" y="120"/>
                  <a:pt x="181" y="104"/>
                  <a:pt x="181" y="83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1" y="51"/>
                  <a:pt x="165" y="34"/>
                  <a:pt x="144" y="34"/>
                </a:cubicBezTo>
                <a:close/>
                <a:moveTo>
                  <a:pt x="37" y="50"/>
                </a:moveTo>
                <a:cubicBezTo>
                  <a:pt x="113" y="50"/>
                  <a:pt x="113" y="50"/>
                  <a:pt x="113" y="50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44" y="50"/>
                  <a:pt x="144" y="50"/>
                  <a:pt x="144" y="50"/>
                </a:cubicBezTo>
                <a:cubicBezTo>
                  <a:pt x="155" y="50"/>
                  <a:pt x="163" y="58"/>
                  <a:pt x="165" y="67"/>
                </a:cubicBezTo>
                <a:cubicBezTo>
                  <a:pt x="16" y="67"/>
                  <a:pt x="16" y="67"/>
                  <a:pt x="16" y="67"/>
                </a:cubicBezTo>
                <a:cubicBezTo>
                  <a:pt x="18" y="58"/>
                  <a:pt x="27" y="50"/>
                  <a:pt x="37" y="50"/>
                </a:cubicBezTo>
                <a:close/>
                <a:moveTo>
                  <a:pt x="144" y="104"/>
                </a:moveTo>
                <a:cubicBezTo>
                  <a:pt x="37" y="104"/>
                  <a:pt x="37" y="104"/>
                  <a:pt x="37" y="104"/>
                </a:cubicBezTo>
                <a:cubicBezTo>
                  <a:pt x="27" y="104"/>
                  <a:pt x="20" y="98"/>
                  <a:pt x="17" y="89"/>
                </a:cubicBezTo>
                <a:cubicBezTo>
                  <a:pt x="164" y="89"/>
                  <a:pt x="164" y="89"/>
                  <a:pt x="164" y="89"/>
                </a:cubicBezTo>
                <a:cubicBezTo>
                  <a:pt x="162" y="98"/>
                  <a:pt x="154" y="104"/>
                  <a:pt x="144" y="104"/>
                </a:cubicBez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sp>
        <p:nvSpPr>
          <p:cNvPr id="41068" name="出自【趣你的PPT】(微信:qunideppt)：最优质的PPT资源库"/>
          <p:cNvSpPr>
            <a:spLocks/>
          </p:cNvSpPr>
          <p:nvPr/>
        </p:nvSpPr>
        <p:spPr bwMode="auto">
          <a:xfrm>
            <a:off x="11088688" y="5419725"/>
            <a:ext cx="254000" cy="260350"/>
          </a:xfrm>
          <a:custGeom>
            <a:avLst/>
            <a:gdLst>
              <a:gd name="T0" fmla="*/ 360166557 w 140"/>
              <a:gd name="T1" fmla="*/ 281767884 h 143"/>
              <a:gd name="T2" fmla="*/ 294081200 w 140"/>
              <a:gd name="T3" fmla="*/ 285083250 h 143"/>
              <a:gd name="T4" fmla="*/ 247820543 w 140"/>
              <a:gd name="T5" fmla="*/ 238673587 h 143"/>
              <a:gd name="T6" fmla="*/ 455989871 w 140"/>
              <a:gd name="T7" fmla="*/ 16575010 h 143"/>
              <a:gd name="T8" fmla="*/ 436165171 w 140"/>
              <a:gd name="T9" fmla="*/ 0 h 143"/>
              <a:gd name="T10" fmla="*/ 231299657 w 140"/>
              <a:gd name="T11" fmla="*/ 218785031 h 143"/>
              <a:gd name="T12" fmla="*/ 26434143 w 140"/>
              <a:gd name="T13" fmla="*/ 0 h 143"/>
              <a:gd name="T14" fmla="*/ 6609443 w 140"/>
              <a:gd name="T15" fmla="*/ 16575010 h 143"/>
              <a:gd name="T16" fmla="*/ 214778771 w 140"/>
              <a:gd name="T17" fmla="*/ 238673587 h 143"/>
              <a:gd name="T18" fmla="*/ 168518114 w 140"/>
              <a:gd name="T19" fmla="*/ 285083250 h 143"/>
              <a:gd name="T20" fmla="*/ 102432757 w 140"/>
              <a:gd name="T21" fmla="*/ 281767884 h 143"/>
              <a:gd name="T22" fmla="*/ 19826514 w 140"/>
              <a:gd name="T23" fmla="*/ 367956478 h 143"/>
              <a:gd name="T24" fmla="*/ 29737957 w 140"/>
              <a:gd name="T25" fmla="*/ 444198974 h 143"/>
              <a:gd name="T26" fmla="*/ 109040386 w 140"/>
              <a:gd name="T27" fmla="*/ 457458618 h 143"/>
              <a:gd name="T28" fmla="*/ 191648443 w 140"/>
              <a:gd name="T29" fmla="*/ 371271844 h 143"/>
              <a:gd name="T30" fmla="*/ 188344629 w 140"/>
              <a:gd name="T31" fmla="*/ 301658260 h 143"/>
              <a:gd name="T32" fmla="*/ 231299657 w 140"/>
              <a:gd name="T33" fmla="*/ 255248597 h 143"/>
              <a:gd name="T34" fmla="*/ 274254686 w 140"/>
              <a:gd name="T35" fmla="*/ 301658260 h 143"/>
              <a:gd name="T36" fmla="*/ 270950871 w 140"/>
              <a:gd name="T37" fmla="*/ 371271844 h 143"/>
              <a:gd name="T38" fmla="*/ 353558929 w 140"/>
              <a:gd name="T39" fmla="*/ 457458618 h 143"/>
              <a:gd name="T40" fmla="*/ 432861357 w 140"/>
              <a:gd name="T41" fmla="*/ 444198974 h 143"/>
              <a:gd name="T42" fmla="*/ 442772800 w 140"/>
              <a:gd name="T43" fmla="*/ 367956478 h 143"/>
              <a:gd name="T44" fmla="*/ 360166557 w 140"/>
              <a:gd name="T45" fmla="*/ 281767884 h 14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40" h="143">
                <a:moveTo>
                  <a:pt x="109" y="85"/>
                </a:moveTo>
                <a:cubicBezTo>
                  <a:pt x="104" y="81"/>
                  <a:pt x="96" y="81"/>
                  <a:pt x="89" y="86"/>
                </a:cubicBezTo>
                <a:cubicBezTo>
                  <a:pt x="75" y="72"/>
                  <a:pt x="75" y="72"/>
                  <a:pt x="75" y="72"/>
                </a:cubicBezTo>
                <a:cubicBezTo>
                  <a:pt x="138" y="5"/>
                  <a:pt x="138" y="5"/>
                  <a:pt x="138" y="5"/>
                </a:cubicBezTo>
                <a:cubicBezTo>
                  <a:pt x="132" y="0"/>
                  <a:pt x="132" y="0"/>
                  <a:pt x="132" y="0"/>
                </a:cubicBezTo>
                <a:cubicBezTo>
                  <a:pt x="70" y="66"/>
                  <a:pt x="70" y="66"/>
                  <a:pt x="70" y="66"/>
                </a:cubicBezTo>
                <a:cubicBezTo>
                  <a:pt x="8" y="0"/>
                  <a:pt x="8" y="0"/>
                  <a:pt x="8" y="0"/>
                </a:cubicBezTo>
                <a:cubicBezTo>
                  <a:pt x="2" y="5"/>
                  <a:pt x="2" y="5"/>
                  <a:pt x="2" y="5"/>
                </a:cubicBezTo>
                <a:cubicBezTo>
                  <a:pt x="65" y="72"/>
                  <a:pt x="65" y="72"/>
                  <a:pt x="65" y="72"/>
                </a:cubicBezTo>
                <a:cubicBezTo>
                  <a:pt x="51" y="86"/>
                  <a:pt x="51" y="86"/>
                  <a:pt x="51" y="86"/>
                </a:cubicBezTo>
                <a:cubicBezTo>
                  <a:pt x="44" y="81"/>
                  <a:pt x="36" y="81"/>
                  <a:pt x="31" y="85"/>
                </a:cubicBezTo>
                <a:cubicBezTo>
                  <a:pt x="6" y="111"/>
                  <a:pt x="6" y="111"/>
                  <a:pt x="6" y="111"/>
                </a:cubicBezTo>
                <a:cubicBezTo>
                  <a:pt x="0" y="116"/>
                  <a:pt x="2" y="127"/>
                  <a:pt x="9" y="134"/>
                </a:cubicBezTo>
                <a:cubicBezTo>
                  <a:pt x="17" y="142"/>
                  <a:pt x="27" y="143"/>
                  <a:pt x="33" y="138"/>
                </a:cubicBezTo>
                <a:cubicBezTo>
                  <a:pt x="58" y="112"/>
                  <a:pt x="58" y="112"/>
                  <a:pt x="58" y="112"/>
                </a:cubicBezTo>
                <a:cubicBezTo>
                  <a:pt x="63" y="107"/>
                  <a:pt x="62" y="98"/>
                  <a:pt x="57" y="91"/>
                </a:cubicBezTo>
                <a:cubicBezTo>
                  <a:pt x="70" y="77"/>
                  <a:pt x="70" y="77"/>
                  <a:pt x="70" y="77"/>
                </a:cubicBezTo>
                <a:cubicBezTo>
                  <a:pt x="83" y="91"/>
                  <a:pt x="83" y="91"/>
                  <a:pt x="83" y="91"/>
                </a:cubicBezTo>
                <a:cubicBezTo>
                  <a:pt x="78" y="98"/>
                  <a:pt x="77" y="107"/>
                  <a:pt x="82" y="112"/>
                </a:cubicBezTo>
                <a:cubicBezTo>
                  <a:pt x="107" y="138"/>
                  <a:pt x="107" y="138"/>
                  <a:pt x="107" y="138"/>
                </a:cubicBezTo>
                <a:cubicBezTo>
                  <a:pt x="113" y="143"/>
                  <a:pt x="123" y="142"/>
                  <a:pt x="131" y="134"/>
                </a:cubicBezTo>
                <a:cubicBezTo>
                  <a:pt x="138" y="127"/>
                  <a:pt x="140" y="116"/>
                  <a:pt x="134" y="111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69" name="组合 495出自【趣你的PPT】(微信:qunideppt)：最优质的PPT资源库"/>
          <p:cNvGrpSpPr>
            <a:grpSpLocks/>
          </p:cNvGrpSpPr>
          <p:nvPr/>
        </p:nvGrpSpPr>
        <p:grpSpPr bwMode="auto">
          <a:xfrm>
            <a:off x="9383713" y="4491038"/>
            <a:ext cx="314325" cy="336550"/>
            <a:chOff x="9045252" y="4281056"/>
            <a:chExt cx="282773" cy="302921"/>
          </a:xfrm>
        </p:grpSpPr>
        <p:sp>
          <p:nvSpPr>
            <p:cNvPr id="410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45252" y="4281056"/>
              <a:ext cx="282773" cy="302921"/>
            </a:xfrm>
            <a:custGeom>
              <a:avLst/>
              <a:gdLst>
                <a:gd name="T0" fmla="*/ 147226770 w 407"/>
                <a:gd name="T1" fmla="*/ 159776932 h 436"/>
                <a:gd name="T2" fmla="*/ 147226770 w 407"/>
                <a:gd name="T3" fmla="*/ 0 h 436"/>
                <a:gd name="T4" fmla="*/ 134676373 w 407"/>
                <a:gd name="T5" fmla="*/ 0 h 436"/>
                <a:gd name="T6" fmla="*/ 134676373 w 407"/>
                <a:gd name="T7" fmla="*/ 159776932 h 436"/>
                <a:gd name="T8" fmla="*/ 0 w 407"/>
                <a:gd name="T9" fmla="*/ 159776932 h 436"/>
                <a:gd name="T10" fmla="*/ 30893819 w 407"/>
                <a:gd name="T11" fmla="*/ 210461312 h 436"/>
                <a:gd name="T12" fmla="*/ 165569497 w 407"/>
                <a:gd name="T13" fmla="*/ 210461312 h 436"/>
                <a:gd name="T14" fmla="*/ 196463316 w 407"/>
                <a:gd name="T15" fmla="*/ 159776932 h 436"/>
                <a:gd name="T16" fmla="*/ 147226770 w 407"/>
                <a:gd name="T17" fmla="*/ 159776932 h 4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36">
                  <a:moveTo>
                    <a:pt x="305" y="331"/>
                  </a:moveTo>
                  <a:lnTo>
                    <a:pt x="305" y="0"/>
                  </a:lnTo>
                  <a:lnTo>
                    <a:pt x="279" y="0"/>
                  </a:lnTo>
                  <a:lnTo>
                    <a:pt x="279" y="331"/>
                  </a:lnTo>
                  <a:lnTo>
                    <a:pt x="0" y="331"/>
                  </a:lnTo>
                  <a:lnTo>
                    <a:pt x="64" y="436"/>
                  </a:lnTo>
                  <a:lnTo>
                    <a:pt x="343" y="436"/>
                  </a:lnTo>
                  <a:lnTo>
                    <a:pt x="407" y="331"/>
                  </a:lnTo>
                  <a:lnTo>
                    <a:pt x="305" y="33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45252" y="4284530"/>
              <a:ext cx="175778" cy="211905"/>
            </a:xfrm>
            <a:custGeom>
              <a:avLst/>
              <a:gdLst>
                <a:gd name="T0" fmla="*/ 122126108 w 253"/>
                <a:gd name="T1" fmla="*/ 0 h 305"/>
                <a:gd name="T2" fmla="*/ 0 w 253"/>
                <a:gd name="T3" fmla="*/ 147225341 h 305"/>
                <a:gd name="T4" fmla="*/ 122126108 w 253"/>
                <a:gd name="T5" fmla="*/ 147225341 h 305"/>
                <a:gd name="T6" fmla="*/ 122126108 w 253"/>
                <a:gd name="T7" fmla="*/ 0 h 30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53" h="305">
                  <a:moveTo>
                    <a:pt x="253" y="0"/>
                  </a:moveTo>
                  <a:lnTo>
                    <a:pt x="0" y="305"/>
                  </a:lnTo>
                  <a:lnTo>
                    <a:pt x="253" y="30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70" name="组合 501出自【趣你的PPT】(微信:qunideppt)：最优质的PPT资源库"/>
          <p:cNvGrpSpPr>
            <a:grpSpLocks/>
          </p:cNvGrpSpPr>
          <p:nvPr/>
        </p:nvGrpSpPr>
        <p:grpSpPr bwMode="auto">
          <a:xfrm>
            <a:off x="9915525" y="4500563"/>
            <a:ext cx="352425" cy="336550"/>
            <a:chOff x="9524645" y="4289393"/>
            <a:chExt cx="317511" cy="304311"/>
          </a:xfrm>
        </p:grpSpPr>
        <p:sp>
          <p:nvSpPr>
            <p:cNvPr id="410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1047" y="4289393"/>
              <a:ext cx="282773" cy="304311"/>
            </a:xfrm>
            <a:custGeom>
              <a:avLst/>
              <a:gdLst>
                <a:gd name="T0" fmla="*/ 122125976 w 407"/>
                <a:gd name="T1" fmla="*/ 0 h 438"/>
                <a:gd name="T2" fmla="*/ 108609844 w 407"/>
                <a:gd name="T3" fmla="*/ 0 h 438"/>
                <a:gd name="T4" fmla="*/ 108609844 w 407"/>
                <a:gd name="T5" fmla="*/ 161225774 h 438"/>
                <a:gd name="T6" fmla="*/ 0 w 407"/>
                <a:gd name="T7" fmla="*/ 161225774 h 438"/>
                <a:gd name="T8" fmla="*/ 30893819 w 407"/>
                <a:gd name="T9" fmla="*/ 211427362 h 438"/>
                <a:gd name="T10" fmla="*/ 165569497 w 407"/>
                <a:gd name="T11" fmla="*/ 211427362 h 438"/>
                <a:gd name="T12" fmla="*/ 196463316 w 407"/>
                <a:gd name="T13" fmla="*/ 161225774 h 438"/>
                <a:gd name="T14" fmla="*/ 122125976 w 407"/>
                <a:gd name="T15" fmla="*/ 161225774 h 438"/>
                <a:gd name="T16" fmla="*/ 122125976 w 407"/>
                <a:gd name="T17" fmla="*/ 0 h 4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7" h="438">
                  <a:moveTo>
                    <a:pt x="253" y="0"/>
                  </a:moveTo>
                  <a:lnTo>
                    <a:pt x="225" y="0"/>
                  </a:lnTo>
                  <a:lnTo>
                    <a:pt x="225" y="334"/>
                  </a:lnTo>
                  <a:lnTo>
                    <a:pt x="0" y="334"/>
                  </a:lnTo>
                  <a:lnTo>
                    <a:pt x="64" y="438"/>
                  </a:lnTo>
                  <a:lnTo>
                    <a:pt x="343" y="438"/>
                  </a:lnTo>
                  <a:lnTo>
                    <a:pt x="407" y="334"/>
                  </a:lnTo>
                  <a:lnTo>
                    <a:pt x="253" y="334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24645" y="4301204"/>
              <a:ext cx="168135" cy="200095"/>
            </a:xfrm>
            <a:custGeom>
              <a:avLst/>
              <a:gdLst>
                <a:gd name="T0" fmla="*/ 116815613 w 242"/>
                <a:gd name="T1" fmla="*/ 0 h 288"/>
                <a:gd name="T2" fmla="*/ 0 w 242"/>
                <a:gd name="T3" fmla="*/ 139020865 h 288"/>
                <a:gd name="T4" fmla="*/ 116815613 w 242"/>
                <a:gd name="T5" fmla="*/ 139020865 h 288"/>
                <a:gd name="T6" fmla="*/ 116815613 w 242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2" h="288">
                  <a:moveTo>
                    <a:pt x="242" y="0"/>
                  </a:moveTo>
                  <a:lnTo>
                    <a:pt x="0" y="288"/>
                  </a:lnTo>
                  <a:lnTo>
                    <a:pt x="242" y="28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3499" y="4381798"/>
              <a:ext cx="98657" cy="118111"/>
            </a:xfrm>
            <a:custGeom>
              <a:avLst/>
              <a:gdLst>
                <a:gd name="T0" fmla="*/ 0 w 142"/>
                <a:gd name="T1" fmla="*/ 0 h 170"/>
                <a:gd name="T2" fmla="*/ 0 w 142"/>
                <a:gd name="T3" fmla="*/ 82060049 h 170"/>
                <a:gd name="T4" fmla="*/ 68543688 w 142"/>
                <a:gd name="T5" fmla="*/ 82060049 h 170"/>
                <a:gd name="T6" fmla="*/ 0 w 142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2" h="170">
                  <a:moveTo>
                    <a:pt x="0" y="0"/>
                  </a:moveTo>
                  <a:lnTo>
                    <a:pt x="0" y="170"/>
                  </a:lnTo>
                  <a:lnTo>
                    <a:pt x="142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sp>
        <p:nvSpPr>
          <p:cNvPr id="41071" name="出自【趣你的PPT】(微信:qunideppt)：最优质的PPT资源库"/>
          <p:cNvSpPr>
            <a:spLocks/>
          </p:cNvSpPr>
          <p:nvPr/>
        </p:nvSpPr>
        <p:spPr bwMode="auto">
          <a:xfrm>
            <a:off x="10294938" y="4603750"/>
            <a:ext cx="544512" cy="254000"/>
          </a:xfrm>
          <a:custGeom>
            <a:avLst/>
            <a:gdLst>
              <a:gd name="T0" fmla="*/ 822633796 w 299"/>
              <a:gd name="T1" fmla="*/ 416338657 h 140"/>
              <a:gd name="T2" fmla="*/ 407999746 w 299"/>
              <a:gd name="T3" fmla="*/ 49564471 h 140"/>
              <a:gd name="T4" fmla="*/ 772877419 w 299"/>
              <a:gd name="T5" fmla="*/ 416338657 h 140"/>
              <a:gd name="T6" fmla="*/ 769561177 w 299"/>
              <a:gd name="T7" fmla="*/ 416338657 h 140"/>
              <a:gd name="T8" fmla="*/ 709852431 w 299"/>
              <a:gd name="T9" fmla="*/ 416338657 h 140"/>
              <a:gd name="T10" fmla="*/ 328389906 w 299"/>
              <a:gd name="T11" fmla="*/ 416338657 h 140"/>
              <a:gd name="T12" fmla="*/ 471024733 w 299"/>
              <a:gd name="T13" fmla="*/ 455989871 h 140"/>
              <a:gd name="T14" fmla="*/ 822633796 w 299"/>
              <a:gd name="T15" fmla="*/ 455989871 h 140"/>
              <a:gd name="T16" fmla="*/ 822633796 w 299"/>
              <a:gd name="T17" fmla="*/ 455989871 h 140"/>
              <a:gd name="T18" fmla="*/ 822633796 w 299"/>
              <a:gd name="T19" fmla="*/ 455989871 h 140"/>
              <a:gd name="T20" fmla="*/ 849169196 w 299"/>
              <a:gd name="T21" fmla="*/ 455989871 h 140"/>
              <a:gd name="T22" fmla="*/ 991804023 w 299"/>
              <a:gd name="T23" fmla="*/ 416338657 h 140"/>
              <a:gd name="T24" fmla="*/ 822633796 w 299"/>
              <a:gd name="T25" fmla="*/ 416338657 h 14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99" h="140">
                <a:moveTo>
                  <a:pt x="248" y="126"/>
                </a:moveTo>
                <a:cubicBezTo>
                  <a:pt x="245" y="97"/>
                  <a:pt x="228" y="27"/>
                  <a:pt x="123" y="15"/>
                </a:cubicBezTo>
                <a:cubicBezTo>
                  <a:pt x="0" y="0"/>
                  <a:pt x="153" y="64"/>
                  <a:pt x="233" y="126"/>
                </a:cubicBezTo>
                <a:cubicBezTo>
                  <a:pt x="232" y="126"/>
                  <a:pt x="232" y="126"/>
                  <a:pt x="232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99" y="126"/>
                  <a:pt x="99" y="126"/>
                  <a:pt x="99" y="126"/>
                </a:cubicBezTo>
                <a:cubicBezTo>
                  <a:pt x="99" y="126"/>
                  <a:pt x="109" y="138"/>
                  <a:pt x="142" y="138"/>
                </a:cubicBezTo>
                <a:cubicBezTo>
                  <a:pt x="169" y="138"/>
                  <a:pt x="227" y="138"/>
                  <a:pt x="248" y="138"/>
                </a:cubicBezTo>
                <a:cubicBezTo>
                  <a:pt x="248" y="138"/>
                  <a:pt x="248" y="138"/>
                  <a:pt x="248" y="138"/>
                </a:cubicBezTo>
                <a:cubicBezTo>
                  <a:pt x="248" y="138"/>
                  <a:pt x="248" y="138"/>
                  <a:pt x="248" y="138"/>
                </a:cubicBezTo>
                <a:cubicBezTo>
                  <a:pt x="253" y="138"/>
                  <a:pt x="256" y="138"/>
                  <a:pt x="256" y="138"/>
                </a:cubicBezTo>
                <a:cubicBezTo>
                  <a:pt x="291" y="140"/>
                  <a:pt x="299" y="126"/>
                  <a:pt x="299" y="126"/>
                </a:cubicBezTo>
                <a:lnTo>
                  <a:pt x="248" y="126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prstClr val="black"/>
              </a:solidFill>
            </a:endParaRPr>
          </a:p>
        </p:txBody>
      </p:sp>
      <p:grpSp>
        <p:nvGrpSpPr>
          <p:cNvPr id="41072" name="组合 508出自【趣你的PPT】(微信:qunideppt)：最优质的PPT资源库"/>
          <p:cNvGrpSpPr>
            <a:grpSpLocks/>
          </p:cNvGrpSpPr>
          <p:nvPr/>
        </p:nvGrpSpPr>
        <p:grpSpPr bwMode="auto">
          <a:xfrm>
            <a:off x="11012488" y="4594225"/>
            <a:ext cx="344487" cy="263525"/>
            <a:chOff x="10514001" y="4373927"/>
            <a:chExt cx="310564" cy="238307"/>
          </a:xfrm>
        </p:grpSpPr>
        <p:sp>
          <p:nvSpPr>
            <p:cNvPr id="410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14001" y="4373927"/>
              <a:ext cx="310564" cy="238307"/>
            </a:xfrm>
            <a:custGeom>
              <a:avLst/>
              <a:gdLst>
                <a:gd name="T0" fmla="*/ 353712678 w 189"/>
                <a:gd name="T1" fmla="*/ 8102438 h 145"/>
                <a:gd name="T2" fmla="*/ 99903016 w 189"/>
                <a:gd name="T3" fmla="*/ 0 h 145"/>
                <a:gd name="T4" fmla="*/ 0 w 189"/>
                <a:gd name="T5" fmla="*/ 108043463 h 145"/>
                <a:gd name="T6" fmla="*/ 99903016 w 189"/>
                <a:gd name="T7" fmla="*/ 391656733 h 145"/>
                <a:gd name="T8" fmla="*/ 510317450 w 189"/>
                <a:gd name="T9" fmla="*/ 289015443 h 145"/>
                <a:gd name="T10" fmla="*/ 407714663 w 189"/>
                <a:gd name="T11" fmla="*/ 8102438 h 145"/>
                <a:gd name="T12" fmla="*/ 251108248 w 189"/>
                <a:gd name="T13" fmla="*/ 64826078 h 145"/>
                <a:gd name="T14" fmla="*/ 270009928 w 189"/>
                <a:gd name="T15" fmla="*/ 54021732 h 145"/>
                <a:gd name="T16" fmla="*/ 291609737 w 189"/>
                <a:gd name="T17" fmla="*/ 99939382 h 145"/>
                <a:gd name="T18" fmla="*/ 283510425 w 189"/>
                <a:gd name="T19" fmla="*/ 116145901 h 145"/>
                <a:gd name="T20" fmla="*/ 283510425 w 189"/>
                <a:gd name="T21" fmla="*/ 108043463 h 145"/>
                <a:gd name="T22" fmla="*/ 245708706 w 189"/>
                <a:gd name="T23" fmla="*/ 99939382 h 145"/>
                <a:gd name="T24" fmla="*/ 280809011 w 189"/>
                <a:gd name="T25" fmla="*/ 75630424 h 145"/>
                <a:gd name="T26" fmla="*/ 221407484 w 189"/>
                <a:gd name="T27" fmla="*/ 108043463 h 145"/>
                <a:gd name="T28" fmla="*/ 237607751 w 189"/>
                <a:gd name="T29" fmla="*/ 113445636 h 145"/>
                <a:gd name="T30" fmla="*/ 189006950 w 189"/>
                <a:gd name="T31" fmla="*/ 86434771 h 145"/>
                <a:gd name="T32" fmla="*/ 237607751 w 189"/>
                <a:gd name="T33" fmla="*/ 56721996 h 145"/>
                <a:gd name="T34" fmla="*/ 221407484 w 189"/>
                <a:gd name="T35" fmla="*/ 62124170 h 145"/>
                <a:gd name="T36" fmla="*/ 221407484 w 189"/>
                <a:gd name="T37" fmla="*/ 108043463 h 145"/>
                <a:gd name="T38" fmla="*/ 172806683 w 189"/>
                <a:gd name="T39" fmla="*/ 116145901 h 145"/>
                <a:gd name="T40" fmla="*/ 137704735 w 189"/>
                <a:gd name="T41" fmla="*/ 83732862 h 145"/>
                <a:gd name="T42" fmla="*/ 126904009 w 189"/>
                <a:gd name="T43" fmla="*/ 116145901 h 145"/>
                <a:gd name="T44" fmla="*/ 137704735 w 189"/>
                <a:gd name="T45" fmla="*/ 37815212 h 145"/>
                <a:gd name="T46" fmla="*/ 137704735 w 189"/>
                <a:gd name="T47" fmla="*/ 70228251 h 145"/>
                <a:gd name="T48" fmla="*/ 164705728 w 189"/>
                <a:gd name="T49" fmla="*/ 37815212 h 145"/>
                <a:gd name="T50" fmla="*/ 153905002 w 189"/>
                <a:gd name="T51" fmla="*/ 67526343 h 145"/>
                <a:gd name="T52" fmla="*/ 310511418 w 189"/>
                <a:gd name="T53" fmla="*/ 37815212 h 145"/>
                <a:gd name="T54" fmla="*/ 321310500 w 189"/>
                <a:gd name="T55" fmla="*/ 116145901 h 145"/>
                <a:gd name="T56" fmla="*/ 310511418 w 189"/>
                <a:gd name="T57" fmla="*/ 37815212 h 145"/>
                <a:gd name="T58" fmla="*/ 407714663 w 189"/>
                <a:gd name="T59" fmla="*/ 361945602 h 145"/>
                <a:gd name="T60" fmla="*/ 294309507 w 189"/>
                <a:gd name="T61" fmla="*/ 353841521 h 145"/>
                <a:gd name="T62" fmla="*/ 375312486 w 189"/>
                <a:gd name="T63" fmla="*/ 278211096 h 145"/>
                <a:gd name="T64" fmla="*/ 243008936 w 189"/>
                <a:gd name="T65" fmla="*/ 353841521 h 145"/>
                <a:gd name="T66" fmla="*/ 240307522 w 189"/>
                <a:gd name="T67" fmla="*/ 361945602 h 145"/>
                <a:gd name="T68" fmla="*/ 27000993 w 189"/>
                <a:gd name="T69" fmla="*/ 289015443 h 145"/>
                <a:gd name="T70" fmla="*/ 99903016 w 189"/>
                <a:gd name="T71" fmla="*/ 37815212 h 145"/>
                <a:gd name="T72" fmla="*/ 353712678 w 189"/>
                <a:gd name="T73" fmla="*/ 132352421 h 145"/>
                <a:gd name="T74" fmla="*/ 407714663 w 189"/>
                <a:gd name="T75" fmla="*/ 37815212 h 145"/>
                <a:gd name="T76" fmla="*/ 480616687 w 189"/>
                <a:gd name="T77" fmla="*/ 289015443 h 14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9" h="145">
                  <a:moveTo>
                    <a:pt x="151" y="3"/>
                  </a:moveTo>
                  <a:cubicBezTo>
                    <a:pt x="131" y="3"/>
                    <a:pt x="131" y="3"/>
                    <a:pt x="131" y="3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16" y="3"/>
                    <a:pt x="0" y="20"/>
                    <a:pt x="0" y="4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28"/>
                    <a:pt x="16" y="145"/>
                    <a:pt x="37" y="145"/>
                  </a:cubicBezTo>
                  <a:cubicBezTo>
                    <a:pt x="151" y="145"/>
                    <a:pt x="151" y="145"/>
                    <a:pt x="151" y="145"/>
                  </a:cubicBezTo>
                  <a:cubicBezTo>
                    <a:pt x="172" y="145"/>
                    <a:pt x="189" y="128"/>
                    <a:pt x="189" y="107"/>
                  </a:cubicBezTo>
                  <a:cubicBezTo>
                    <a:pt x="189" y="40"/>
                    <a:pt x="189" y="40"/>
                    <a:pt x="189" y="40"/>
                  </a:cubicBezTo>
                  <a:cubicBezTo>
                    <a:pt x="189" y="20"/>
                    <a:pt x="172" y="3"/>
                    <a:pt x="151" y="3"/>
                  </a:cubicBezTo>
                  <a:close/>
                  <a:moveTo>
                    <a:pt x="99" y="23"/>
                  </a:moveTo>
                  <a:cubicBezTo>
                    <a:pt x="97" y="23"/>
                    <a:pt x="95" y="23"/>
                    <a:pt x="93" y="24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4" y="21"/>
                    <a:pt x="97" y="20"/>
                    <a:pt x="100" y="20"/>
                  </a:cubicBezTo>
                  <a:cubicBezTo>
                    <a:pt x="107" y="20"/>
                    <a:pt x="108" y="24"/>
                    <a:pt x="108" y="29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8" y="39"/>
                    <a:pt x="109" y="41"/>
                    <a:pt x="109" y="43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3" y="42"/>
                    <a:pt x="101" y="43"/>
                    <a:pt x="98" y="43"/>
                  </a:cubicBezTo>
                  <a:cubicBezTo>
                    <a:pt x="93" y="43"/>
                    <a:pt x="91" y="40"/>
                    <a:pt x="91" y="37"/>
                  </a:cubicBezTo>
                  <a:cubicBezTo>
                    <a:pt x="91" y="31"/>
                    <a:pt x="96" y="28"/>
                    <a:pt x="104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04" y="26"/>
                    <a:pt x="104" y="23"/>
                    <a:pt x="99" y="23"/>
                  </a:cubicBezTo>
                  <a:close/>
                  <a:moveTo>
                    <a:pt x="82" y="40"/>
                  </a:moveTo>
                  <a:cubicBezTo>
                    <a:pt x="84" y="40"/>
                    <a:pt x="86" y="39"/>
                    <a:pt x="87" y="39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7" y="42"/>
                    <a:pt x="84" y="43"/>
                    <a:pt x="81" y="43"/>
                  </a:cubicBezTo>
                  <a:cubicBezTo>
                    <a:pt x="75" y="43"/>
                    <a:pt x="70" y="39"/>
                    <a:pt x="70" y="32"/>
                  </a:cubicBezTo>
                  <a:cubicBezTo>
                    <a:pt x="70" y="25"/>
                    <a:pt x="75" y="20"/>
                    <a:pt x="82" y="20"/>
                  </a:cubicBezTo>
                  <a:cubicBezTo>
                    <a:pt x="85" y="20"/>
                    <a:pt x="87" y="20"/>
                    <a:pt x="88" y="21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6" y="24"/>
                    <a:pt x="85" y="23"/>
                    <a:pt x="82" y="23"/>
                  </a:cubicBezTo>
                  <a:cubicBezTo>
                    <a:pt x="77" y="23"/>
                    <a:pt x="74" y="27"/>
                    <a:pt x="74" y="32"/>
                  </a:cubicBezTo>
                  <a:cubicBezTo>
                    <a:pt x="74" y="37"/>
                    <a:pt x="78" y="40"/>
                    <a:pt x="82" y="40"/>
                  </a:cubicBezTo>
                  <a:close/>
                  <a:moveTo>
                    <a:pt x="69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2" y="25"/>
                    <a:pt x="53" y="24"/>
                    <a:pt x="53" y="23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57" y="25"/>
                    <a:pt x="57" y="25"/>
                    <a:pt x="57" y="25"/>
                  </a:cubicBezTo>
                  <a:lnTo>
                    <a:pt x="69" y="43"/>
                  </a:lnTo>
                  <a:close/>
                  <a:moveTo>
                    <a:pt x="115" y="14"/>
                  </a:moveTo>
                  <a:cubicBezTo>
                    <a:pt x="119" y="14"/>
                    <a:pt x="119" y="14"/>
                    <a:pt x="119" y="14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5" y="43"/>
                    <a:pt x="115" y="43"/>
                    <a:pt x="115" y="43"/>
                  </a:cubicBezTo>
                  <a:lnTo>
                    <a:pt x="115" y="14"/>
                  </a:lnTo>
                  <a:close/>
                  <a:moveTo>
                    <a:pt x="178" y="107"/>
                  </a:moveTo>
                  <a:cubicBezTo>
                    <a:pt x="178" y="122"/>
                    <a:pt x="166" y="134"/>
                    <a:pt x="151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8" y="131"/>
                    <a:pt x="108" y="131"/>
                    <a:pt x="108" y="131"/>
                  </a:cubicBezTo>
                  <a:cubicBezTo>
                    <a:pt x="126" y="128"/>
                    <a:pt x="139" y="117"/>
                    <a:pt x="139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17"/>
                    <a:pt x="72" y="128"/>
                    <a:pt x="90" y="131"/>
                  </a:cubicBezTo>
                  <a:cubicBezTo>
                    <a:pt x="89" y="131"/>
                    <a:pt x="89" y="131"/>
                    <a:pt x="89" y="131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22" y="134"/>
                    <a:pt x="10" y="122"/>
                    <a:pt x="10" y="107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26"/>
                    <a:pt x="22" y="14"/>
                    <a:pt x="37" y="14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66" y="14"/>
                    <a:pt x="178" y="26"/>
                    <a:pt x="178" y="40"/>
                  </a:cubicBezTo>
                  <a:lnTo>
                    <a:pt x="178" y="10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69630" y="4425340"/>
              <a:ext cx="15285" cy="14590"/>
            </a:xfrm>
            <a:custGeom>
              <a:avLst/>
              <a:gdLst>
                <a:gd name="T0" fmla="*/ 0 w 9"/>
                <a:gd name="T1" fmla="*/ 13140727 h 9"/>
                <a:gd name="T2" fmla="*/ 11536778 w 9"/>
                <a:gd name="T3" fmla="*/ 23652011 h 9"/>
                <a:gd name="T4" fmla="*/ 25959025 w 9"/>
                <a:gd name="T5" fmla="*/ 13140727 h 9"/>
                <a:gd name="T6" fmla="*/ 25959025 w 9"/>
                <a:gd name="T7" fmla="*/ 10511284 h 9"/>
                <a:gd name="T8" fmla="*/ 25959025 w 9"/>
                <a:gd name="T9" fmla="*/ 0 h 9"/>
                <a:gd name="T10" fmla="*/ 0 w 9"/>
                <a:gd name="T11" fmla="*/ 1314072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9">
                  <a:moveTo>
                    <a:pt x="0" y="5"/>
                  </a:moveTo>
                  <a:cubicBezTo>
                    <a:pt x="0" y="8"/>
                    <a:pt x="2" y="9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0" y="1"/>
                    <a:pt x="0" y="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610575" y="4461468"/>
              <a:ext cx="149376" cy="80594"/>
            </a:xfrm>
            <a:custGeom>
              <a:avLst/>
              <a:gdLst>
                <a:gd name="T0" fmla="*/ 210172032 w 91"/>
                <a:gd name="T1" fmla="*/ 2705656 h 49"/>
                <a:gd name="T2" fmla="*/ 148197407 w 91"/>
                <a:gd name="T3" fmla="*/ 105505770 h 49"/>
                <a:gd name="T4" fmla="*/ 134725662 w 91"/>
                <a:gd name="T5" fmla="*/ 86569469 h 49"/>
                <a:gd name="T6" fmla="*/ 134725662 w 91"/>
                <a:gd name="T7" fmla="*/ 70337180 h 49"/>
                <a:gd name="T8" fmla="*/ 115863248 w 91"/>
                <a:gd name="T9" fmla="*/ 100096103 h 49"/>
                <a:gd name="T10" fmla="*/ 110474222 w 91"/>
                <a:gd name="T11" fmla="*/ 105505770 h 49"/>
                <a:gd name="T12" fmla="*/ 110474222 w 91"/>
                <a:gd name="T13" fmla="*/ 91979136 h 49"/>
                <a:gd name="T14" fmla="*/ 78140063 w 91"/>
                <a:gd name="T15" fmla="*/ 83863814 h 49"/>
                <a:gd name="T16" fmla="*/ 45805904 w 91"/>
                <a:gd name="T17" fmla="*/ 70337180 h 49"/>
                <a:gd name="T18" fmla="*/ 61972984 w 91"/>
                <a:gd name="T19" fmla="*/ 105505770 h 49"/>
                <a:gd name="T20" fmla="*/ 0 w 91"/>
                <a:gd name="T21" fmla="*/ 132559037 h 49"/>
                <a:gd name="T22" fmla="*/ 215561058 w 91"/>
                <a:gd name="T23" fmla="*/ 105505770 h 49"/>
                <a:gd name="T24" fmla="*/ 245199883 w 91"/>
                <a:gd name="T25" fmla="*/ 13526634 h 49"/>
                <a:gd name="T26" fmla="*/ 161670794 w 91"/>
                <a:gd name="T27" fmla="*/ 97390448 h 49"/>
                <a:gd name="T28" fmla="*/ 132030328 w 91"/>
                <a:gd name="T29" fmla="*/ 75748491 h 49"/>
                <a:gd name="T30" fmla="*/ 132030328 w 91"/>
                <a:gd name="T31" fmla="*/ 83863814 h 49"/>
                <a:gd name="T32" fmla="*/ 121252275 w 91"/>
                <a:gd name="T33" fmla="*/ 100096103 h 49"/>
                <a:gd name="T34" fmla="*/ 121252275 w 91"/>
                <a:gd name="T35" fmla="*/ 83863814 h 49"/>
                <a:gd name="T36" fmla="*/ 86224423 w 91"/>
                <a:gd name="T37" fmla="*/ 100096103 h 49"/>
                <a:gd name="T38" fmla="*/ 78140063 w 91"/>
                <a:gd name="T39" fmla="*/ 105505770 h 49"/>
                <a:gd name="T40" fmla="*/ 102391503 w 91"/>
                <a:gd name="T41" fmla="*/ 100096103 h 49"/>
                <a:gd name="T42" fmla="*/ 99696169 w 91"/>
                <a:gd name="T43" fmla="*/ 105505770 h 49"/>
                <a:gd name="T44" fmla="*/ 91613450 w 91"/>
                <a:gd name="T45" fmla="*/ 97390448 h 49"/>
                <a:gd name="T46" fmla="*/ 105085195 w 91"/>
                <a:gd name="T47" fmla="*/ 105505770 h 49"/>
                <a:gd name="T48" fmla="*/ 105085195 w 91"/>
                <a:gd name="T49" fmla="*/ 105505770 h 49"/>
                <a:gd name="T50" fmla="*/ 97002476 w 91"/>
                <a:gd name="T51" fmla="*/ 81158158 h 49"/>
                <a:gd name="T52" fmla="*/ 105085195 w 91"/>
                <a:gd name="T53" fmla="*/ 94684792 h 49"/>
                <a:gd name="T54" fmla="*/ 83529089 w 91"/>
                <a:gd name="T55" fmla="*/ 86569469 h 49"/>
                <a:gd name="T56" fmla="*/ 48501238 w 91"/>
                <a:gd name="T57" fmla="*/ 73042836 h 49"/>
                <a:gd name="T58" fmla="*/ 75446370 w 91"/>
                <a:gd name="T59" fmla="*/ 86569469 h 49"/>
                <a:gd name="T60" fmla="*/ 64668318 w 91"/>
                <a:gd name="T61" fmla="*/ 100096103 h 49"/>
                <a:gd name="T62" fmla="*/ 48501238 w 91"/>
                <a:gd name="T63" fmla="*/ 73042836 h 49"/>
                <a:gd name="T64" fmla="*/ 78140063 w 91"/>
                <a:gd name="T65" fmla="*/ 91979136 h 49"/>
                <a:gd name="T66" fmla="*/ 67362010 w 91"/>
                <a:gd name="T67" fmla="*/ 105505770 h 49"/>
                <a:gd name="T68" fmla="*/ 75446370 w 91"/>
                <a:gd name="T69" fmla="*/ 94684792 h 4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91" h="49">
                  <a:moveTo>
                    <a:pt x="60" y="36"/>
                  </a:move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7"/>
                    <a:pt x="49" y="35"/>
                    <a:pt x="50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0"/>
                    <a:pt x="52" y="27"/>
                    <a:pt x="50" y="26"/>
                  </a:cubicBezTo>
                  <a:cubicBezTo>
                    <a:pt x="49" y="25"/>
                    <a:pt x="47" y="26"/>
                    <a:pt x="43" y="30"/>
                  </a:cubicBezTo>
                  <a:cubicBezTo>
                    <a:pt x="40" y="34"/>
                    <a:pt x="41" y="35"/>
                    <a:pt x="43" y="37"/>
                  </a:cubicBezTo>
                  <a:cubicBezTo>
                    <a:pt x="43" y="38"/>
                    <a:pt x="43" y="38"/>
                    <a:pt x="44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1" y="37"/>
                    <a:pt x="40" y="37"/>
                  </a:cubicBezTo>
                  <a:cubicBezTo>
                    <a:pt x="40" y="36"/>
                    <a:pt x="41" y="35"/>
                    <a:pt x="41" y="34"/>
                  </a:cubicBezTo>
                  <a:cubicBezTo>
                    <a:pt x="41" y="31"/>
                    <a:pt x="39" y="29"/>
                    <a:pt x="36" y="28"/>
                  </a:cubicBezTo>
                  <a:cubicBezTo>
                    <a:pt x="33" y="28"/>
                    <a:pt x="31" y="29"/>
                    <a:pt x="29" y="31"/>
                  </a:cubicBezTo>
                  <a:cubicBezTo>
                    <a:pt x="28" y="30"/>
                    <a:pt x="27" y="29"/>
                    <a:pt x="26" y="28"/>
                  </a:cubicBezTo>
                  <a:cubicBezTo>
                    <a:pt x="20" y="26"/>
                    <a:pt x="18" y="25"/>
                    <a:pt x="17" y="26"/>
                  </a:cubicBezTo>
                  <a:cubicBezTo>
                    <a:pt x="16" y="28"/>
                    <a:pt x="17" y="30"/>
                    <a:pt x="21" y="36"/>
                  </a:cubicBezTo>
                  <a:cubicBezTo>
                    <a:pt x="21" y="37"/>
                    <a:pt x="22" y="38"/>
                    <a:pt x="23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89" y="4"/>
                    <a:pt x="89" y="4"/>
                    <a:pt x="89" y="4"/>
                  </a:cubicBezTo>
                  <a:lnTo>
                    <a:pt x="60" y="36"/>
                  </a:lnTo>
                  <a:close/>
                  <a:moveTo>
                    <a:pt x="45" y="31"/>
                  </a:moveTo>
                  <a:cubicBezTo>
                    <a:pt x="47" y="28"/>
                    <a:pt x="49" y="28"/>
                    <a:pt x="49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0" y="28"/>
                    <a:pt x="50" y="30"/>
                    <a:pt x="49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3"/>
                    <a:pt x="46" y="35"/>
                    <a:pt x="45" y="37"/>
                  </a:cubicBezTo>
                  <a:cubicBezTo>
                    <a:pt x="45" y="36"/>
                    <a:pt x="44" y="36"/>
                    <a:pt x="44" y="36"/>
                  </a:cubicBezTo>
                  <a:cubicBezTo>
                    <a:pt x="43" y="34"/>
                    <a:pt x="42" y="34"/>
                    <a:pt x="45" y="31"/>
                  </a:cubicBezTo>
                  <a:close/>
                  <a:moveTo>
                    <a:pt x="29" y="39"/>
                  </a:moveTo>
                  <a:cubicBezTo>
                    <a:pt x="30" y="38"/>
                    <a:pt x="31" y="38"/>
                    <a:pt x="32" y="37"/>
                  </a:cubicBezTo>
                  <a:cubicBezTo>
                    <a:pt x="33" y="38"/>
                    <a:pt x="33" y="38"/>
                    <a:pt x="33" y="39"/>
                  </a:cubicBezTo>
                  <a:lnTo>
                    <a:pt x="29" y="39"/>
                  </a:lnTo>
                  <a:close/>
                  <a:moveTo>
                    <a:pt x="34" y="36"/>
                  </a:moveTo>
                  <a:cubicBezTo>
                    <a:pt x="36" y="36"/>
                    <a:pt x="37" y="36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7" y="37"/>
                    <a:pt x="37" y="38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5" y="38"/>
                    <a:pt x="35" y="37"/>
                    <a:pt x="34" y="36"/>
                  </a:cubicBezTo>
                  <a:close/>
                  <a:moveTo>
                    <a:pt x="39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39" y="38"/>
                    <a:pt x="39" y="38"/>
                    <a:pt x="39" y="38"/>
                  </a:cubicBezTo>
                  <a:lnTo>
                    <a:pt x="39" y="39"/>
                  </a:lnTo>
                  <a:close/>
                  <a:moveTo>
                    <a:pt x="35" y="30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8" y="31"/>
                    <a:pt x="39" y="32"/>
                    <a:pt x="39" y="34"/>
                  </a:cubicBezTo>
                  <a:cubicBezTo>
                    <a:pt x="39" y="34"/>
                    <a:pt x="39" y="35"/>
                    <a:pt x="39" y="35"/>
                  </a:cubicBezTo>
                  <a:cubicBezTo>
                    <a:pt x="37" y="34"/>
                    <a:pt x="35" y="34"/>
                    <a:pt x="33" y="35"/>
                  </a:cubicBezTo>
                  <a:cubicBezTo>
                    <a:pt x="32" y="34"/>
                    <a:pt x="32" y="33"/>
                    <a:pt x="31" y="32"/>
                  </a:cubicBezTo>
                  <a:cubicBezTo>
                    <a:pt x="32" y="31"/>
                    <a:pt x="33" y="30"/>
                    <a:pt x="35" y="30"/>
                  </a:cubicBezTo>
                  <a:close/>
                  <a:moveTo>
                    <a:pt x="18" y="27"/>
                  </a:moveTo>
                  <a:cubicBezTo>
                    <a:pt x="19" y="27"/>
                    <a:pt x="20" y="27"/>
                    <a:pt x="25" y="30"/>
                  </a:cubicBezTo>
                  <a:cubicBezTo>
                    <a:pt x="26" y="31"/>
                    <a:pt x="27" y="31"/>
                    <a:pt x="28" y="32"/>
                  </a:cubicBezTo>
                  <a:cubicBezTo>
                    <a:pt x="27" y="33"/>
                    <a:pt x="27" y="34"/>
                    <a:pt x="26" y="34"/>
                  </a:cubicBezTo>
                  <a:cubicBezTo>
                    <a:pt x="25" y="35"/>
                    <a:pt x="24" y="37"/>
                    <a:pt x="24" y="37"/>
                  </a:cubicBezTo>
                  <a:cubicBezTo>
                    <a:pt x="24" y="37"/>
                    <a:pt x="23" y="37"/>
                    <a:pt x="22" y="35"/>
                  </a:cubicBezTo>
                  <a:cubicBezTo>
                    <a:pt x="21" y="32"/>
                    <a:pt x="18" y="28"/>
                    <a:pt x="18" y="27"/>
                  </a:cubicBezTo>
                  <a:close/>
                  <a:moveTo>
                    <a:pt x="28" y="35"/>
                  </a:moveTo>
                  <a:cubicBezTo>
                    <a:pt x="28" y="35"/>
                    <a:pt x="29" y="34"/>
                    <a:pt x="29" y="34"/>
                  </a:cubicBezTo>
                  <a:cubicBezTo>
                    <a:pt x="30" y="34"/>
                    <a:pt x="30" y="35"/>
                    <a:pt x="31" y="35"/>
                  </a:cubicBezTo>
                  <a:cubicBezTo>
                    <a:pt x="29" y="36"/>
                    <a:pt x="27" y="37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8"/>
                    <a:pt x="27" y="37"/>
                    <a:pt x="28" y="35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73" name="组合 502出自【趣你的PPT】(微信:qunideppt)：最优质的PPT资源库"/>
          <p:cNvGrpSpPr>
            <a:grpSpLocks/>
          </p:cNvGrpSpPr>
          <p:nvPr/>
        </p:nvGrpSpPr>
        <p:grpSpPr bwMode="auto">
          <a:xfrm>
            <a:off x="9886950" y="5940425"/>
            <a:ext cx="320675" cy="368300"/>
            <a:chOff x="9498573" y="5588741"/>
            <a:chExt cx="289721" cy="332100"/>
          </a:xfrm>
        </p:grpSpPr>
        <p:sp>
          <p:nvSpPr>
            <p:cNvPr id="410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17379" y="5588741"/>
              <a:ext cx="56971" cy="59056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 smtClean="0">
                <a:solidFill>
                  <a:srgbClr val="000000"/>
                </a:solidFill>
              </a:endParaRPr>
            </a:p>
          </p:txBody>
        </p:sp>
        <p:sp>
          <p:nvSpPr>
            <p:cNvPr id="410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2414" y="5758265"/>
              <a:ext cx="28486" cy="31265"/>
            </a:xfrm>
            <a:custGeom>
              <a:avLst/>
              <a:gdLst>
                <a:gd name="T0" fmla="*/ 0 w 41"/>
                <a:gd name="T1" fmla="*/ 4344445 h 45"/>
                <a:gd name="T2" fmla="*/ 14964182 w 41"/>
                <a:gd name="T3" fmla="*/ 21722227 h 45"/>
                <a:gd name="T4" fmla="*/ 19791517 w 41"/>
                <a:gd name="T5" fmla="*/ 16894911 h 45"/>
                <a:gd name="T6" fmla="*/ 5792385 w 41"/>
                <a:gd name="T7" fmla="*/ 0 h 45"/>
                <a:gd name="T8" fmla="*/ 0 w 41"/>
                <a:gd name="T9" fmla="*/ 4344445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5">
                  <a:moveTo>
                    <a:pt x="0" y="9"/>
                  </a:moveTo>
                  <a:lnTo>
                    <a:pt x="31" y="45"/>
                  </a:lnTo>
                  <a:lnTo>
                    <a:pt x="41" y="35"/>
                  </a:lnTo>
                  <a:lnTo>
                    <a:pt x="12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08994" y="5656133"/>
              <a:ext cx="270961" cy="264708"/>
            </a:xfrm>
            <a:custGeom>
              <a:avLst/>
              <a:gdLst>
                <a:gd name="T0" fmla="*/ 396427438 w 165"/>
                <a:gd name="T1" fmla="*/ 91909577 h 161"/>
                <a:gd name="T2" fmla="*/ 412607915 w 165"/>
                <a:gd name="T3" fmla="*/ 105426127 h 161"/>
                <a:gd name="T4" fmla="*/ 391032851 w 165"/>
                <a:gd name="T5" fmla="*/ 124348638 h 161"/>
                <a:gd name="T6" fmla="*/ 307432351 w 165"/>
                <a:gd name="T7" fmla="*/ 8108943 h 161"/>
                <a:gd name="T8" fmla="*/ 296646461 w 165"/>
                <a:gd name="T9" fmla="*/ 2702981 h 161"/>
                <a:gd name="T10" fmla="*/ 296646461 w 165"/>
                <a:gd name="T11" fmla="*/ 0 h 161"/>
                <a:gd name="T12" fmla="*/ 296646461 w 165"/>
                <a:gd name="T13" fmla="*/ 0 h 161"/>
                <a:gd name="T14" fmla="*/ 296646461 w 165"/>
                <a:gd name="T15" fmla="*/ 0 h 161"/>
                <a:gd name="T16" fmla="*/ 148322409 w 165"/>
                <a:gd name="T17" fmla="*/ 0 h 161"/>
                <a:gd name="T18" fmla="*/ 148322409 w 165"/>
                <a:gd name="T19" fmla="*/ 2702981 h 161"/>
                <a:gd name="T20" fmla="*/ 140232992 w 165"/>
                <a:gd name="T21" fmla="*/ 8108943 h 161"/>
                <a:gd name="T22" fmla="*/ 53936019 w 165"/>
                <a:gd name="T23" fmla="*/ 127051619 h 161"/>
                <a:gd name="T24" fmla="*/ 32360954 w 165"/>
                <a:gd name="T25" fmla="*/ 108129108 h 161"/>
                <a:gd name="T26" fmla="*/ 45844959 w 165"/>
                <a:gd name="T27" fmla="*/ 91909577 h 161"/>
                <a:gd name="T28" fmla="*/ 32360954 w 165"/>
                <a:gd name="T29" fmla="*/ 81096009 h 161"/>
                <a:gd name="T30" fmla="*/ 0 w 165"/>
                <a:gd name="T31" fmla="*/ 121645657 h 161"/>
                <a:gd name="T32" fmla="*/ 10787532 w 165"/>
                <a:gd name="T33" fmla="*/ 132457581 h 161"/>
                <a:gd name="T34" fmla="*/ 26968009 w 165"/>
                <a:gd name="T35" fmla="*/ 113535070 h 161"/>
                <a:gd name="T36" fmla="*/ 48541432 w 165"/>
                <a:gd name="T37" fmla="*/ 135160562 h 161"/>
                <a:gd name="T38" fmla="*/ 56632491 w 165"/>
                <a:gd name="T39" fmla="*/ 156787699 h 161"/>
                <a:gd name="T40" fmla="*/ 75509441 w 165"/>
                <a:gd name="T41" fmla="*/ 156787699 h 161"/>
                <a:gd name="T42" fmla="*/ 97084505 w 165"/>
                <a:gd name="T43" fmla="*/ 175710211 h 161"/>
                <a:gd name="T44" fmla="*/ 83600501 w 165"/>
                <a:gd name="T45" fmla="*/ 191929741 h 161"/>
                <a:gd name="T46" fmla="*/ 94388033 w 165"/>
                <a:gd name="T47" fmla="*/ 202741666 h 161"/>
                <a:gd name="T48" fmla="*/ 129445460 w 165"/>
                <a:gd name="T49" fmla="*/ 164896643 h 161"/>
                <a:gd name="T50" fmla="*/ 115961455 w 165"/>
                <a:gd name="T51" fmla="*/ 154083074 h 161"/>
                <a:gd name="T52" fmla="*/ 102477450 w 165"/>
                <a:gd name="T53" fmla="*/ 170302605 h 161"/>
                <a:gd name="T54" fmla="*/ 83600501 w 165"/>
                <a:gd name="T55" fmla="*/ 151380093 h 161"/>
                <a:gd name="T56" fmla="*/ 83600501 w 165"/>
                <a:gd name="T57" fmla="*/ 151380093 h 161"/>
                <a:gd name="T58" fmla="*/ 156413469 w 165"/>
                <a:gd name="T59" fmla="*/ 48658592 h 161"/>
                <a:gd name="T60" fmla="*/ 161806414 w 165"/>
                <a:gd name="T61" fmla="*/ 72987065 h 161"/>
                <a:gd name="T62" fmla="*/ 161806414 w 165"/>
                <a:gd name="T63" fmla="*/ 408187957 h 161"/>
                <a:gd name="T64" fmla="*/ 188774423 w 165"/>
                <a:gd name="T65" fmla="*/ 435219412 h 161"/>
                <a:gd name="T66" fmla="*/ 215742433 w 165"/>
                <a:gd name="T67" fmla="*/ 408187957 h 161"/>
                <a:gd name="T68" fmla="*/ 215742433 w 165"/>
                <a:gd name="T69" fmla="*/ 183819154 h 161"/>
                <a:gd name="T70" fmla="*/ 229226437 w 165"/>
                <a:gd name="T71" fmla="*/ 183819154 h 161"/>
                <a:gd name="T72" fmla="*/ 229226437 w 165"/>
                <a:gd name="T73" fmla="*/ 408187957 h 161"/>
                <a:gd name="T74" fmla="*/ 229226437 w 165"/>
                <a:gd name="T75" fmla="*/ 408187957 h 161"/>
                <a:gd name="T76" fmla="*/ 256194447 w 165"/>
                <a:gd name="T77" fmla="*/ 435219412 h 161"/>
                <a:gd name="T78" fmla="*/ 283162456 w 165"/>
                <a:gd name="T79" fmla="*/ 408187957 h 161"/>
                <a:gd name="T80" fmla="*/ 283162456 w 165"/>
                <a:gd name="T81" fmla="*/ 72987065 h 161"/>
                <a:gd name="T82" fmla="*/ 288555401 w 165"/>
                <a:gd name="T83" fmla="*/ 45955611 h 161"/>
                <a:gd name="T84" fmla="*/ 364064842 w 165"/>
                <a:gd name="T85" fmla="*/ 151380093 h 161"/>
                <a:gd name="T86" fmla="*/ 342491420 w 165"/>
                <a:gd name="T87" fmla="*/ 170302605 h 161"/>
                <a:gd name="T88" fmla="*/ 329007415 w 165"/>
                <a:gd name="T89" fmla="*/ 156787699 h 161"/>
                <a:gd name="T90" fmla="*/ 318219883 w 165"/>
                <a:gd name="T91" fmla="*/ 167599624 h 161"/>
                <a:gd name="T92" fmla="*/ 350580837 w 165"/>
                <a:gd name="T93" fmla="*/ 205444647 h 161"/>
                <a:gd name="T94" fmla="*/ 364064842 w 165"/>
                <a:gd name="T95" fmla="*/ 194632723 h 161"/>
                <a:gd name="T96" fmla="*/ 347884365 w 165"/>
                <a:gd name="T97" fmla="*/ 175710211 h 161"/>
                <a:gd name="T98" fmla="*/ 369459429 w 165"/>
                <a:gd name="T99" fmla="*/ 156787699 h 161"/>
                <a:gd name="T100" fmla="*/ 391032851 w 165"/>
                <a:gd name="T101" fmla="*/ 156787699 h 161"/>
                <a:gd name="T102" fmla="*/ 396427438 w 165"/>
                <a:gd name="T103" fmla="*/ 132457581 h 161"/>
                <a:gd name="T104" fmla="*/ 418000860 w 165"/>
                <a:gd name="T105" fmla="*/ 113535070 h 161"/>
                <a:gd name="T106" fmla="*/ 431484865 w 165"/>
                <a:gd name="T107" fmla="*/ 129754600 h 161"/>
                <a:gd name="T108" fmla="*/ 444968870 w 165"/>
                <a:gd name="T109" fmla="*/ 118942676 h 161"/>
                <a:gd name="T110" fmla="*/ 409911443 w 165"/>
                <a:gd name="T111" fmla="*/ 81096009 h 161"/>
                <a:gd name="T112" fmla="*/ 396427438 w 165"/>
                <a:gd name="T113" fmla="*/ 91909577 h 161"/>
                <a:gd name="T114" fmla="*/ 283162456 w 165"/>
                <a:gd name="T115" fmla="*/ 62173497 h 161"/>
                <a:gd name="T116" fmla="*/ 283162456 w 165"/>
                <a:gd name="T117" fmla="*/ 62173497 h 161"/>
                <a:gd name="T118" fmla="*/ 283162456 w 165"/>
                <a:gd name="T119" fmla="*/ 62173497 h 16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65" h="161">
                  <a:moveTo>
                    <a:pt x="147" y="34"/>
                  </a:moveTo>
                  <a:cubicBezTo>
                    <a:pt x="153" y="39"/>
                    <a:pt x="153" y="39"/>
                    <a:pt x="153" y="39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3" y="2"/>
                    <a:pt x="112" y="1"/>
                    <a:pt x="110" y="1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3" y="2"/>
                    <a:pt x="52" y="3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18" y="53"/>
                    <a:pt x="19" y="56"/>
                    <a:pt x="21" y="58"/>
                  </a:cubicBezTo>
                  <a:cubicBezTo>
                    <a:pt x="23" y="59"/>
                    <a:pt x="26" y="59"/>
                    <a:pt x="28" y="58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151"/>
                    <a:pt x="60" y="151"/>
                    <a:pt x="60" y="151"/>
                  </a:cubicBezTo>
                  <a:cubicBezTo>
                    <a:pt x="60" y="156"/>
                    <a:pt x="64" y="161"/>
                    <a:pt x="70" y="161"/>
                  </a:cubicBezTo>
                  <a:cubicBezTo>
                    <a:pt x="76" y="161"/>
                    <a:pt x="80" y="156"/>
                    <a:pt x="80" y="151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5" y="151"/>
                    <a:pt x="85" y="151"/>
                    <a:pt x="85" y="151"/>
                  </a:cubicBezTo>
                  <a:cubicBezTo>
                    <a:pt x="85" y="156"/>
                    <a:pt x="89" y="161"/>
                    <a:pt x="95" y="161"/>
                  </a:cubicBezTo>
                  <a:cubicBezTo>
                    <a:pt x="100" y="161"/>
                    <a:pt x="105" y="156"/>
                    <a:pt x="105" y="151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7" y="17"/>
                    <a:pt x="107" y="17"/>
                    <a:pt x="107" y="17"/>
                  </a:cubicBezTo>
                  <a:cubicBezTo>
                    <a:pt x="135" y="56"/>
                    <a:pt x="135" y="56"/>
                    <a:pt x="135" y="56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30" y="76"/>
                    <a:pt x="130" y="76"/>
                    <a:pt x="130" y="76"/>
                  </a:cubicBezTo>
                  <a:cubicBezTo>
                    <a:pt x="135" y="72"/>
                    <a:pt x="135" y="72"/>
                    <a:pt x="135" y="72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9" y="59"/>
                    <a:pt x="142" y="59"/>
                    <a:pt x="145" y="58"/>
                  </a:cubicBezTo>
                  <a:cubicBezTo>
                    <a:pt x="147" y="56"/>
                    <a:pt x="148" y="52"/>
                    <a:pt x="147" y="49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60" y="48"/>
                    <a:pt x="160" y="48"/>
                    <a:pt x="160" y="48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52" y="30"/>
                    <a:pt x="152" y="30"/>
                    <a:pt x="152" y="30"/>
                  </a:cubicBezTo>
                  <a:lnTo>
                    <a:pt x="147" y="34"/>
                  </a:lnTo>
                  <a:close/>
                  <a:moveTo>
                    <a:pt x="105" y="23"/>
                  </a:moveTo>
                  <a:cubicBezTo>
                    <a:pt x="105" y="23"/>
                    <a:pt x="105" y="23"/>
                    <a:pt x="105" y="23"/>
                  </a:cubicBezTo>
                  <a:cubicBezTo>
                    <a:pt x="105" y="23"/>
                    <a:pt x="105" y="23"/>
                    <a:pt x="105" y="23"/>
                  </a:cubicBez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59808" y="5697126"/>
              <a:ext cx="28486" cy="29876"/>
            </a:xfrm>
            <a:custGeom>
              <a:avLst/>
              <a:gdLst>
                <a:gd name="T0" fmla="*/ 4827335 w 41"/>
                <a:gd name="T1" fmla="*/ 0 h 43"/>
                <a:gd name="T2" fmla="*/ 0 w 41"/>
                <a:gd name="T3" fmla="*/ 4827406 h 43"/>
                <a:gd name="T4" fmla="*/ 13999132 w 41"/>
                <a:gd name="T5" fmla="*/ 20757567 h 43"/>
                <a:gd name="T6" fmla="*/ 19791517 w 41"/>
                <a:gd name="T7" fmla="*/ 15930161 h 43"/>
                <a:gd name="T8" fmla="*/ 4827335 w 41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3">
                  <a:moveTo>
                    <a:pt x="10" y="0"/>
                  </a:moveTo>
                  <a:lnTo>
                    <a:pt x="0" y="10"/>
                  </a:lnTo>
                  <a:lnTo>
                    <a:pt x="29" y="43"/>
                  </a:lnTo>
                  <a:lnTo>
                    <a:pt x="41" y="3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98573" y="5699210"/>
              <a:ext cx="28486" cy="29180"/>
            </a:xfrm>
            <a:custGeom>
              <a:avLst/>
              <a:gdLst>
                <a:gd name="T0" fmla="*/ 14964182 w 41"/>
                <a:gd name="T1" fmla="*/ 0 h 42"/>
                <a:gd name="T2" fmla="*/ 0 w 41"/>
                <a:gd name="T3" fmla="*/ 15928806 h 42"/>
                <a:gd name="T4" fmla="*/ 5792385 w 41"/>
                <a:gd name="T5" fmla="*/ 20273152 h 42"/>
                <a:gd name="T6" fmla="*/ 19791517 w 41"/>
                <a:gd name="T7" fmla="*/ 4344346 h 42"/>
                <a:gd name="T8" fmla="*/ 14964182 w 41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" h="42">
                  <a:moveTo>
                    <a:pt x="31" y="0"/>
                  </a:moveTo>
                  <a:lnTo>
                    <a:pt x="0" y="33"/>
                  </a:lnTo>
                  <a:lnTo>
                    <a:pt x="12" y="42"/>
                  </a:lnTo>
                  <a:lnTo>
                    <a:pt x="41" y="9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  <p:sp>
          <p:nvSpPr>
            <p:cNvPr id="410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68050" y="5758265"/>
              <a:ext cx="27791" cy="29180"/>
            </a:xfrm>
            <a:custGeom>
              <a:avLst/>
              <a:gdLst>
                <a:gd name="T0" fmla="*/ 0 w 40"/>
                <a:gd name="T1" fmla="*/ 15928806 h 42"/>
                <a:gd name="T2" fmla="*/ 4344428 w 40"/>
                <a:gd name="T3" fmla="*/ 20273152 h 42"/>
                <a:gd name="T4" fmla="*/ 19308492 w 40"/>
                <a:gd name="T5" fmla="*/ 3378627 h 42"/>
                <a:gd name="T6" fmla="*/ 14964064 w 40"/>
                <a:gd name="T7" fmla="*/ 0 h 42"/>
                <a:gd name="T8" fmla="*/ 0 w 40"/>
                <a:gd name="T9" fmla="*/ 15928806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0" h="42">
                  <a:moveTo>
                    <a:pt x="0" y="33"/>
                  </a:moveTo>
                  <a:lnTo>
                    <a:pt x="9" y="42"/>
                  </a:lnTo>
                  <a:lnTo>
                    <a:pt x="40" y="7"/>
                  </a:lnTo>
                  <a:lnTo>
                    <a:pt x="31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prstClr val="black"/>
                </a:solidFill>
              </a:endParaRPr>
            </a:p>
          </p:txBody>
        </p:sp>
      </p:grpSp>
      <p:grpSp>
        <p:nvGrpSpPr>
          <p:cNvPr id="41074" name="组合 264出自【趣你的PPT】(微信:qunideppt)：最优质的PPT资源库"/>
          <p:cNvGrpSpPr>
            <a:grpSpLocks/>
          </p:cNvGrpSpPr>
          <p:nvPr/>
        </p:nvGrpSpPr>
        <p:grpSpPr bwMode="auto">
          <a:xfrm>
            <a:off x="746125" y="446088"/>
            <a:ext cx="10634663" cy="1835150"/>
            <a:chOff x="852709" y="5009914"/>
            <a:chExt cx="10635290" cy="1835106"/>
          </a:xfrm>
        </p:grpSpPr>
        <p:sp>
          <p:nvSpPr>
            <p:cNvPr id="410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3C9B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1800" smtClean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07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083732" y="5216411"/>
              <a:ext cx="8173243" cy="144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8800" b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赠送可编辑图标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28713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411844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rot="8100000">
            <a:off x="5308600" y="1839913"/>
            <a:ext cx="1490663" cy="1490662"/>
          </a:xfrm>
          <a:custGeom>
            <a:avLst/>
            <a:gdLst>
              <a:gd name="connsiteX0" fmla="*/ 0 w 1712686"/>
              <a:gd name="connsiteY0" fmla="*/ 1712686 h 1712686"/>
              <a:gd name="connsiteX1" fmla="*/ 0 w 1712686"/>
              <a:gd name="connsiteY1" fmla="*/ 856343 h 1712686"/>
              <a:gd name="connsiteX2" fmla="*/ 856343 w 1712686"/>
              <a:gd name="connsiteY2" fmla="*/ 0 h 1712686"/>
              <a:gd name="connsiteX3" fmla="*/ 1712686 w 1712686"/>
              <a:gd name="connsiteY3" fmla="*/ 0 h 1712686"/>
              <a:gd name="connsiteX4" fmla="*/ 1712686 w 1712686"/>
              <a:gd name="connsiteY4" fmla="*/ 856343 h 1712686"/>
              <a:gd name="connsiteX5" fmla="*/ 856343 w 1712686"/>
              <a:gd name="connsiteY5" fmla="*/ 1712686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86" h="1712686">
                <a:moveTo>
                  <a:pt x="0" y="1712686"/>
                </a:moveTo>
                <a:lnTo>
                  <a:pt x="0" y="856343"/>
                </a:lnTo>
                <a:cubicBezTo>
                  <a:pt x="0" y="383398"/>
                  <a:pt x="383398" y="0"/>
                  <a:pt x="856343" y="0"/>
                </a:cubicBezTo>
                <a:lnTo>
                  <a:pt x="1712686" y="0"/>
                </a:lnTo>
                <a:lnTo>
                  <a:pt x="1712686" y="856343"/>
                </a:lnTo>
                <a:cubicBezTo>
                  <a:pt x="1712686" y="1329288"/>
                  <a:pt x="1329288" y="1712686"/>
                  <a:pt x="856343" y="171268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820640" y="2335578"/>
            <a:ext cx="467536" cy="499282"/>
            <a:chOff x="2743201" y="3687763"/>
            <a:chExt cx="257175" cy="274637"/>
          </a:xfrm>
          <a:solidFill>
            <a:schemeClr val="bg1"/>
          </a:solidFill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687763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687763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687763"/>
              <a:ext cx="60325" cy="53975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797300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797300"/>
              <a:ext cx="60325" cy="53975"/>
            </a:xfrm>
            <a:custGeom>
              <a:avLst/>
              <a:gdLst>
                <a:gd name="T0" fmla="*/ 51 w 64"/>
                <a:gd name="T1" fmla="*/ 0 h 57"/>
                <a:gd name="T2" fmla="*/ 13 w 64"/>
                <a:gd name="T3" fmla="*/ 0 h 57"/>
                <a:gd name="T4" fmla="*/ 0 w 64"/>
                <a:gd name="T5" fmla="*/ 13 h 57"/>
                <a:gd name="T6" fmla="*/ 0 w 64"/>
                <a:gd name="T7" fmla="*/ 44 h 57"/>
                <a:gd name="T8" fmla="*/ 13 w 64"/>
                <a:gd name="T9" fmla="*/ 57 h 57"/>
                <a:gd name="T10" fmla="*/ 51 w 64"/>
                <a:gd name="T11" fmla="*/ 57 h 57"/>
                <a:gd name="T12" fmla="*/ 64 w 64"/>
                <a:gd name="T13" fmla="*/ 44 h 57"/>
                <a:gd name="T14" fmla="*/ 64 w 64"/>
                <a:gd name="T15" fmla="*/ 13 h 57"/>
                <a:gd name="T16" fmla="*/ 51 w 6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7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8" y="57"/>
                    <a:pt x="64" y="52"/>
                    <a:pt x="64" y="44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797300"/>
              <a:ext cx="60325" cy="53975"/>
            </a:xfrm>
            <a:custGeom>
              <a:avLst/>
              <a:gdLst>
                <a:gd name="T0" fmla="*/ 50 w 63"/>
                <a:gd name="T1" fmla="*/ 0 h 57"/>
                <a:gd name="T2" fmla="*/ 13 w 63"/>
                <a:gd name="T3" fmla="*/ 0 h 57"/>
                <a:gd name="T4" fmla="*/ 0 w 63"/>
                <a:gd name="T5" fmla="*/ 13 h 57"/>
                <a:gd name="T6" fmla="*/ 0 w 63"/>
                <a:gd name="T7" fmla="*/ 44 h 57"/>
                <a:gd name="T8" fmla="*/ 13 w 63"/>
                <a:gd name="T9" fmla="*/ 57 h 57"/>
                <a:gd name="T10" fmla="*/ 50 w 63"/>
                <a:gd name="T11" fmla="*/ 57 h 57"/>
                <a:gd name="T12" fmla="*/ 63 w 63"/>
                <a:gd name="T13" fmla="*/ 44 h 57"/>
                <a:gd name="T14" fmla="*/ 63 w 63"/>
                <a:gd name="T15" fmla="*/ 13 h 57"/>
                <a:gd name="T16" fmla="*/ 50 w 63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7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2"/>
                    <a:pt x="6" y="57"/>
                    <a:pt x="13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8" y="57"/>
                    <a:pt x="63" y="52"/>
                    <a:pt x="63" y="4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3201" y="3906838"/>
              <a:ext cx="60325" cy="55562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41626" y="3906838"/>
              <a:ext cx="60325" cy="55562"/>
            </a:xfrm>
            <a:custGeom>
              <a:avLst/>
              <a:gdLst>
                <a:gd name="T0" fmla="*/ 51 w 64"/>
                <a:gd name="T1" fmla="*/ 0 h 58"/>
                <a:gd name="T2" fmla="*/ 13 w 64"/>
                <a:gd name="T3" fmla="*/ 0 h 58"/>
                <a:gd name="T4" fmla="*/ 0 w 64"/>
                <a:gd name="T5" fmla="*/ 13 h 58"/>
                <a:gd name="T6" fmla="*/ 0 w 64"/>
                <a:gd name="T7" fmla="*/ 45 h 58"/>
                <a:gd name="T8" fmla="*/ 13 w 64"/>
                <a:gd name="T9" fmla="*/ 58 h 58"/>
                <a:gd name="T10" fmla="*/ 51 w 64"/>
                <a:gd name="T11" fmla="*/ 58 h 58"/>
                <a:gd name="T12" fmla="*/ 64 w 64"/>
                <a:gd name="T13" fmla="*/ 45 h 58"/>
                <a:gd name="T14" fmla="*/ 64 w 64"/>
                <a:gd name="T15" fmla="*/ 13 h 58"/>
                <a:gd name="T16" fmla="*/ 51 w 64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58">
                  <a:moveTo>
                    <a:pt x="5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8" y="58"/>
                    <a:pt x="64" y="52"/>
                    <a:pt x="64" y="45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64" y="6"/>
                    <a:pt x="58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40051" y="3906838"/>
              <a:ext cx="60325" cy="55562"/>
            </a:xfrm>
            <a:custGeom>
              <a:avLst/>
              <a:gdLst>
                <a:gd name="T0" fmla="*/ 50 w 63"/>
                <a:gd name="T1" fmla="*/ 0 h 58"/>
                <a:gd name="T2" fmla="*/ 13 w 63"/>
                <a:gd name="T3" fmla="*/ 0 h 58"/>
                <a:gd name="T4" fmla="*/ 0 w 63"/>
                <a:gd name="T5" fmla="*/ 13 h 58"/>
                <a:gd name="T6" fmla="*/ 0 w 63"/>
                <a:gd name="T7" fmla="*/ 45 h 58"/>
                <a:gd name="T8" fmla="*/ 13 w 63"/>
                <a:gd name="T9" fmla="*/ 58 h 58"/>
                <a:gd name="T10" fmla="*/ 50 w 63"/>
                <a:gd name="T11" fmla="*/ 58 h 58"/>
                <a:gd name="T12" fmla="*/ 63 w 63"/>
                <a:gd name="T13" fmla="*/ 45 h 58"/>
                <a:gd name="T14" fmla="*/ 63 w 63"/>
                <a:gd name="T15" fmla="*/ 13 h 58"/>
                <a:gd name="T16" fmla="*/ 50 w 63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58">
                  <a:moveTo>
                    <a:pt x="50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2"/>
                    <a:pt x="6" y="58"/>
                    <a:pt x="13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8" y="58"/>
                    <a:pt x="63" y="52"/>
                    <a:pt x="63" y="45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" name="出自【趣你的PPT】(微信:qunideppt)：最优质的PPT资源库"/>
          <p:cNvSpPr/>
          <p:nvPr/>
        </p:nvSpPr>
        <p:spPr>
          <a:xfrm rot="2700000">
            <a:off x="6472238" y="2976563"/>
            <a:ext cx="1490662" cy="1490662"/>
          </a:xfrm>
          <a:custGeom>
            <a:avLst/>
            <a:gdLst>
              <a:gd name="connsiteX0" fmla="*/ 0 w 1712686"/>
              <a:gd name="connsiteY0" fmla="*/ 1712686 h 1712686"/>
              <a:gd name="connsiteX1" fmla="*/ 0 w 1712686"/>
              <a:gd name="connsiteY1" fmla="*/ 856343 h 1712686"/>
              <a:gd name="connsiteX2" fmla="*/ 856343 w 1712686"/>
              <a:gd name="connsiteY2" fmla="*/ 0 h 1712686"/>
              <a:gd name="connsiteX3" fmla="*/ 1712686 w 1712686"/>
              <a:gd name="connsiteY3" fmla="*/ 0 h 1712686"/>
              <a:gd name="connsiteX4" fmla="*/ 1712686 w 1712686"/>
              <a:gd name="connsiteY4" fmla="*/ 856343 h 1712686"/>
              <a:gd name="connsiteX5" fmla="*/ 856343 w 1712686"/>
              <a:gd name="connsiteY5" fmla="*/ 1712686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86" h="1712686">
                <a:moveTo>
                  <a:pt x="0" y="1712686"/>
                </a:moveTo>
                <a:lnTo>
                  <a:pt x="0" y="856343"/>
                </a:lnTo>
                <a:cubicBezTo>
                  <a:pt x="0" y="383398"/>
                  <a:pt x="383398" y="0"/>
                  <a:pt x="856343" y="0"/>
                </a:cubicBezTo>
                <a:lnTo>
                  <a:pt x="1712686" y="0"/>
                </a:lnTo>
                <a:lnTo>
                  <a:pt x="1712686" y="856343"/>
                </a:lnTo>
                <a:cubicBezTo>
                  <a:pt x="1712686" y="1329288"/>
                  <a:pt x="1329288" y="1712686"/>
                  <a:pt x="856343" y="171268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6942264" y="3449213"/>
            <a:ext cx="549866" cy="546514"/>
            <a:chOff x="1854201" y="4592639"/>
            <a:chExt cx="260350" cy="258763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4201" y="4610101"/>
              <a:ext cx="152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54201" y="4672014"/>
              <a:ext cx="15240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4201" y="4733926"/>
              <a:ext cx="152400" cy="28575"/>
            </a:xfrm>
            <a:custGeom>
              <a:avLst/>
              <a:gdLst>
                <a:gd name="T0" fmla="*/ 169 w 169"/>
                <a:gd name="T1" fmla="*/ 0 h 32"/>
                <a:gd name="T2" fmla="*/ 0 w 169"/>
                <a:gd name="T3" fmla="*/ 0 h 32"/>
                <a:gd name="T4" fmla="*/ 0 w 169"/>
                <a:gd name="T5" fmla="*/ 32 h 32"/>
                <a:gd name="T6" fmla="*/ 130 w 169"/>
                <a:gd name="T7" fmla="*/ 32 h 32"/>
                <a:gd name="T8" fmla="*/ 169 w 169"/>
                <a:gd name="T9" fmla="*/ 18 h 32"/>
                <a:gd name="T10" fmla="*/ 169 w 169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9" h="32">
                  <a:moveTo>
                    <a:pt x="16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41" y="25"/>
                    <a:pt x="155" y="20"/>
                    <a:pt x="169" y="18"/>
                  </a:cubicBezTo>
                  <a:lnTo>
                    <a:pt x="1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4201" y="4794251"/>
              <a:ext cx="92075" cy="28575"/>
            </a:xfrm>
            <a:custGeom>
              <a:avLst/>
              <a:gdLst>
                <a:gd name="T0" fmla="*/ 103 w 103"/>
                <a:gd name="T1" fmla="*/ 0 h 32"/>
                <a:gd name="T2" fmla="*/ 0 w 103"/>
                <a:gd name="T3" fmla="*/ 0 h 32"/>
                <a:gd name="T4" fmla="*/ 0 w 103"/>
                <a:gd name="T5" fmla="*/ 32 h 32"/>
                <a:gd name="T6" fmla="*/ 102 w 103"/>
                <a:gd name="T7" fmla="*/ 32 h 32"/>
                <a:gd name="T8" fmla="*/ 100 w 103"/>
                <a:gd name="T9" fmla="*/ 18 h 32"/>
                <a:gd name="T10" fmla="*/ 103 w 103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32">
                  <a:moveTo>
                    <a:pt x="10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2" y="32"/>
                    <a:pt x="102" y="32"/>
                    <a:pt x="102" y="32"/>
                  </a:cubicBezTo>
                  <a:cubicBezTo>
                    <a:pt x="101" y="28"/>
                    <a:pt x="100" y="23"/>
                    <a:pt x="100" y="18"/>
                  </a:cubicBezTo>
                  <a:cubicBezTo>
                    <a:pt x="100" y="12"/>
                    <a:pt x="101" y="6"/>
                    <a:pt x="10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65326" y="4592639"/>
              <a:ext cx="149225" cy="258763"/>
            </a:xfrm>
            <a:custGeom>
              <a:avLst/>
              <a:gdLst>
                <a:gd name="T0" fmla="*/ 81 w 165"/>
                <a:gd name="T1" fmla="*/ 19 h 287"/>
                <a:gd name="T2" fmla="*/ 81 w 165"/>
                <a:gd name="T3" fmla="*/ 202 h 287"/>
                <a:gd name="T4" fmla="*/ 56 w 165"/>
                <a:gd name="T5" fmla="*/ 197 h 287"/>
                <a:gd name="T6" fmla="*/ 0 w 165"/>
                <a:gd name="T7" fmla="*/ 242 h 287"/>
                <a:gd name="T8" fmla="*/ 56 w 165"/>
                <a:gd name="T9" fmla="*/ 287 h 287"/>
                <a:gd name="T10" fmla="*/ 112 w 165"/>
                <a:gd name="T11" fmla="*/ 243 h 287"/>
                <a:gd name="T12" fmla="*/ 112 w 165"/>
                <a:gd name="T13" fmla="*/ 243 h 287"/>
                <a:gd name="T14" fmla="*/ 112 w 165"/>
                <a:gd name="T15" fmla="*/ 72 h 287"/>
                <a:gd name="T16" fmla="*/ 165 w 165"/>
                <a:gd name="T17" fmla="*/ 59 h 287"/>
                <a:gd name="T18" fmla="*/ 165 w 165"/>
                <a:gd name="T19" fmla="*/ 0 h 287"/>
                <a:gd name="T20" fmla="*/ 82 w 165"/>
                <a:gd name="T21" fmla="*/ 19 h 287"/>
                <a:gd name="T22" fmla="*/ 81 w 165"/>
                <a:gd name="T23" fmla="*/ 19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" h="287">
                  <a:moveTo>
                    <a:pt x="81" y="19"/>
                  </a:moveTo>
                  <a:cubicBezTo>
                    <a:pt x="81" y="202"/>
                    <a:pt x="81" y="202"/>
                    <a:pt x="81" y="202"/>
                  </a:cubicBezTo>
                  <a:cubicBezTo>
                    <a:pt x="73" y="199"/>
                    <a:pt x="65" y="197"/>
                    <a:pt x="56" y="197"/>
                  </a:cubicBezTo>
                  <a:cubicBezTo>
                    <a:pt x="25" y="197"/>
                    <a:pt x="0" y="217"/>
                    <a:pt x="0" y="242"/>
                  </a:cubicBezTo>
                  <a:cubicBezTo>
                    <a:pt x="0" y="267"/>
                    <a:pt x="25" y="287"/>
                    <a:pt x="56" y="287"/>
                  </a:cubicBezTo>
                  <a:cubicBezTo>
                    <a:pt x="87" y="287"/>
                    <a:pt x="112" y="267"/>
                    <a:pt x="112" y="243"/>
                  </a:cubicBezTo>
                  <a:cubicBezTo>
                    <a:pt x="112" y="243"/>
                    <a:pt x="112" y="243"/>
                    <a:pt x="112" y="243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65" y="59"/>
                    <a:pt x="165" y="59"/>
                    <a:pt x="165" y="59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82" y="19"/>
                    <a:pt x="82" y="19"/>
                    <a:pt x="82" y="19"/>
                  </a:cubicBezTo>
                  <a:lnTo>
                    <a:pt x="8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 rot="2700000">
            <a:off x="4159251" y="2976562"/>
            <a:ext cx="1490662" cy="1490663"/>
          </a:xfrm>
          <a:custGeom>
            <a:avLst/>
            <a:gdLst>
              <a:gd name="connsiteX0" fmla="*/ 0 w 1712686"/>
              <a:gd name="connsiteY0" fmla="*/ 1712686 h 1712686"/>
              <a:gd name="connsiteX1" fmla="*/ 0 w 1712686"/>
              <a:gd name="connsiteY1" fmla="*/ 856343 h 1712686"/>
              <a:gd name="connsiteX2" fmla="*/ 856343 w 1712686"/>
              <a:gd name="connsiteY2" fmla="*/ 0 h 1712686"/>
              <a:gd name="connsiteX3" fmla="*/ 1712686 w 1712686"/>
              <a:gd name="connsiteY3" fmla="*/ 0 h 1712686"/>
              <a:gd name="connsiteX4" fmla="*/ 1712686 w 1712686"/>
              <a:gd name="connsiteY4" fmla="*/ 856343 h 1712686"/>
              <a:gd name="connsiteX5" fmla="*/ 856343 w 1712686"/>
              <a:gd name="connsiteY5" fmla="*/ 1712686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86" h="1712686">
                <a:moveTo>
                  <a:pt x="0" y="1712686"/>
                </a:moveTo>
                <a:lnTo>
                  <a:pt x="0" y="856343"/>
                </a:lnTo>
                <a:cubicBezTo>
                  <a:pt x="0" y="383398"/>
                  <a:pt x="383398" y="0"/>
                  <a:pt x="856343" y="0"/>
                </a:cubicBezTo>
                <a:lnTo>
                  <a:pt x="1712686" y="0"/>
                </a:lnTo>
                <a:lnTo>
                  <a:pt x="1712686" y="856343"/>
                </a:lnTo>
                <a:cubicBezTo>
                  <a:pt x="1712686" y="1329288"/>
                  <a:pt x="1329288" y="1712686"/>
                  <a:pt x="856343" y="171268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621213" y="3494088"/>
            <a:ext cx="566737" cy="566737"/>
          </a:xfrm>
          <a:custGeom>
            <a:avLst/>
            <a:gdLst>
              <a:gd name="T0" fmla="*/ 1022706230 w 290"/>
              <a:gd name="T1" fmla="*/ 690707787 h 290"/>
              <a:gd name="T2" fmla="*/ 828086790 w 290"/>
              <a:gd name="T3" fmla="*/ 709789236 h 290"/>
              <a:gd name="T4" fmla="*/ 606754495 w 290"/>
              <a:gd name="T5" fmla="*/ 484640260 h 290"/>
              <a:gd name="T6" fmla="*/ 1095211435 w 290"/>
              <a:gd name="T7" fmla="*/ 190802760 h 290"/>
              <a:gd name="T8" fmla="*/ 1011258143 w 290"/>
              <a:gd name="T9" fmla="*/ 106849467 h 290"/>
              <a:gd name="T10" fmla="*/ 385422200 w 290"/>
              <a:gd name="T11" fmla="*/ 267124645 h 290"/>
              <a:gd name="T12" fmla="*/ 156458497 w 290"/>
              <a:gd name="T13" fmla="*/ 34344262 h 290"/>
              <a:gd name="T14" fmla="*/ 34344262 w 290"/>
              <a:gd name="T15" fmla="*/ 34344262 h 290"/>
              <a:gd name="T16" fmla="*/ 34344262 w 290"/>
              <a:gd name="T17" fmla="*/ 156458497 h 290"/>
              <a:gd name="T18" fmla="*/ 267124645 w 290"/>
              <a:gd name="T19" fmla="*/ 385422200 h 290"/>
              <a:gd name="T20" fmla="*/ 106849467 w 290"/>
              <a:gd name="T21" fmla="*/ 1011258143 h 290"/>
              <a:gd name="T22" fmla="*/ 190802760 w 290"/>
              <a:gd name="T23" fmla="*/ 1095211435 h 290"/>
              <a:gd name="T24" fmla="*/ 484640260 w 290"/>
              <a:gd name="T25" fmla="*/ 606754495 h 290"/>
              <a:gd name="T26" fmla="*/ 705972555 w 290"/>
              <a:gd name="T27" fmla="*/ 828086790 h 290"/>
              <a:gd name="T28" fmla="*/ 690707787 w 290"/>
              <a:gd name="T29" fmla="*/ 1026522911 h 290"/>
              <a:gd name="T30" fmla="*/ 774661080 w 290"/>
              <a:gd name="T31" fmla="*/ 1106659523 h 290"/>
              <a:gd name="T32" fmla="*/ 892960589 w 290"/>
              <a:gd name="T33" fmla="*/ 892960589 h 290"/>
              <a:gd name="T34" fmla="*/ 1106659523 w 290"/>
              <a:gd name="T35" fmla="*/ 774661080 h 290"/>
              <a:gd name="T36" fmla="*/ 1022706230 w 290"/>
              <a:gd name="T37" fmla="*/ 690707787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8100000">
            <a:off x="5308600" y="4114800"/>
            <a:ext cx="1490663" cy="1490663"/>
          </a:xfrm>
          <a:custGeom>
            <a:avLst/>
            <a:gdLst>
              <a:gd name="connsiteX0" fmla="*/ 0 w 1712686"/>
              <a:gd name="connsiteY0" fmla="*/ 1712686 h 1712686"/>
              <a:gd name="connsiteX1" fmla="*/ 0 w 1712686"/>
              <a:gd name="connsiteY1" fmla="*/ 856343 h 1712686"/>
              <a:gd name="connsiteX2" fmla="*/ 856343 w 1712686"/>
              <a:gd name="connsiteY2" fmla="*/ 0 h 1712686"/>
              <a:gd name="connsiteX3" fmla="*/ 1712686 w 1712686"/>
              <a:gd name="connsiteY3" fmla="*/ 0 h 1712686"/>
              <a:gd name="connsiteX4" fmla="*/ 1712686 w 1712686"/>
              <a:gd name="connsiteY4" fmla="*/ 856343 h 1712686"/>
              <a:gd name="connsiteX5" fmla="*/ 856343 w 1712686"/>
              <a:gd name="connsiteY5" fmla="*/ 1712686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686" h="1712686">
                <a:moveTo>
                  <a:pt x="0" y="1712686"/>
                </a:moveTo>
                <a:lnTo>
                  <a:pt x="0" y="856343"/>
                </a:lnTo>
                <a:cubicBezTo>
                  <a:pt x="0" y="383398"/>
                  <a:pt x="383398" y="0"/>
                  <a:pt x="856343" y="0"/>
                </a:cubicBezTo>
                <a:lnTo>
                  <a:pt x="1712686" y="0"/>
                </a:lnTo>
                <a:lnTo>
                  <a:pt x="1712686" y="856343"/>
                </a:lnTo>
                <a:cubicBezTo>
                  <a:pt x="1712686" y="1329288"/>
                  <a:pt x="1329288" y="1712686"/>
                  <a:pt x="856343" y="1712686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5759322" y="4575975"/>
            <a:ext cx="598635" cy="567493"/>
            <a:chOff x="7556501" y="1998664"/>
            <a:chExt cx="274637" cy="260350"/>
          </a:xfrm>
          <a:solidFill>
            <a:schemeClr val="bg1"/>
          </a:solidFill>
        </p:grpSpPr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10488" y="2149476"/>
              <a:ext cx="106363" cy="109538"/>
            </a:xfrm>
            <a:custGeom>
              <a:avLst/>
              <a:gdLst>
                <a:gd name="T0" fmla="*/ 0 w 119"/>
                <a:gd name="T1" fmla="*/ 40 h 121"/>
                <a:gd name="T2" fmla="*/ 46 w 119"/>
                <a:gd name="T3" fmla="*/ 85 h 121"/>
                <a:gd name="T4" fmla="*/ 70 w 119"/>
                <a:gd name="T5" fmla="*/ 118 h 121"/>
                <a:gd name="T6" fmla="*/ 83 w 119"/>
                <a:gd name="T7" fmla="*/ 121 h 121"/>
                <a:gd name="T8" fmla="*/ 119 w 119"/>
                <a:gd name="T9" fmla="*/ 85 h 121"/>
                <a:gd name="T10" fmla="*/ 116 w 119"/>
                <a:gd name="T11" fmla="*/ 72 h 121"/>
                <a:gd name="T12" fmla="*/ 83 w 119"/>
                <a:gd name="T13" fmla="*/ 48 h 121"/>
                <a:gd name="T14" fmla="*/ 35 w 119"/>
                <a:gd name="T15" fmla="*/ 0 h 121"/>
                <a:gd name="T16" fmla="*/ 1 w 119"/>
                <a:gd name="T17" fmla="*/ 34 h 121"/>
                <a:gd name="T18" fmla="*/ 0 w 119"/>
                <a:gd name="T19" fmla="*/ 40 h 121"/>
                <a:gd name="T20" fmla="*/ 80 w 119"/>
                <a:gd name="T21" fmla="*/ 67 h 121"/>
                <a:gd name="T22" fmla="*/ 95 w 119"/>
                <a:gd name="T23" fmla="*/ 82 h 121"/>
                <a:gd name="T24" fmla="*/ 80 w 119"/>
                <a:gd name="T25" fmla="*/ 97 h 121"/>
                <a:gd name="T26" fmla="*/ 65 w 119"/>
                <a:gd name="T27" fmla="*/ 82 h 121"/>
                <a:gd name="T28" fmla="*/ 80 w 119"/>
                <a:gd name="T29" fmla="*/ 6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9" h="121">
                  <a:moveTo>
                    <a:pt x="0" y="40"/>
                  </a:moveTo>
                  <a:cubicBezTo>
                    <a:pt x="46" y="85"/>
                    <a:pt x="46" y="85"/>
                    <a:pt x="46" y="85"/>
                  </a:cubicBezTo>
                  <a:cubicBezTo>
                    <a:pt x="70" y="118"/>
                    <a:pt x="70" y="118"/>
                    <a:pt x="70" y="118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119" y="85"/>
                    <a:pt x="119" y="85"/>
                    <a:pt x="119" y="85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6"/>
                    <a:pt x="1" y="38"/>
                    <a:pt x="0" y="40"/>
                  </a:cubicBezTo>
                  <a:close/>
                  <a:moveTo>
                    <a:pt x="80" y="67"/>
                  </a:moveTo>
                  <a:cubicBezTo>
                    <a:pt x="88" y="67"/>
                    <a:pt x="95" y="73"/>
                    <a:pt x="95" y="82"/>
                  </a:cubicBezTo>
                  <a:cubicBezTo>
                    <a:pt x="95" y="90"/>
                    <a:pt x="88" y="97"/>
                    <a:pt x="80" y="97"/>
                  </a:cubicBezTo>
                  <a:cubicBezTo>
                    <a:pt x="71" y="97"/>
                    <a:pt x="65" y="90"/>
                    <a:pt x="65" y="82"/>
                  </a:cubicBezTo>
                  <a:cubicBezTo>
                    <a:pt x="65" y="73"/>
                    <a:pt x="71" y="67"/>
                    <a:pt x="8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56501" y="1998664"/>
              <a:ext cx="136525" cy="134938"/>
            </a:xfrm>
            <a:custGeom>
              <a:avLst/>
              <a:gdLst>
                <a:gd name="T0" fmla="*/ 151 w 151"/>
                <a:gd name="T1" fmla="*/ 114 h 149"/>
                <a:gd name="T2" fmla="*/ 124 w 151"/>
                <a:gd name="T3" fmla="*/ 87 h 149"/>
                <a:gd name="T4" fmla="*/ 130 w 151"/>
                <a:gd name="T5" fmla="*/ 67 h 149"/>
                <a:gd name="T6" fmla="*/ 62 w 151"/>
                <a:gd name="T7" fmla="*/ 0 h 149"/>
                <a:gd name="T8" fmla="*/ 56 w 151"/>
                <a:gd name="T9" fmla="*/ 6 h 149"/>
                <a:gd name="T10" fmla="*/ 82 w 151"/>
                <a:gd name="T11" fmla="*/ 46 h 149"/>
                <a:gd name="T12" fmla="*/ 46 w 151"/>
                <a:gd name="T13" fmla="*/ 81 h 149"/>
                <a:gd name="T14" fmla="*/ 6 w 151"/>
                <a:gd name="T15" fmla="*/ 56 h 149"/>
                <a:gd name="T16" fmla="*/ 0 w 151"/>
                <a:gd name="T17" fmla="*/ 62 h 149"/>
                <a:gd name="T18" fmla="*/ 67 w 151"/>
                <a:gd name="T19" fmla="*/ 130 h 149"/>
                <a:gd name="T20" fmla="*/ 87 w 151"/>
                <a:gd name="T21" fmla="*/ 124 h 149"/>
                <a:gd name="T22" fmla="*/ 111 w 151"/>
                <a:gd name="T23" fmla="*/ 149 h 149"/>
                <a:gd name="T24" fmla="*/ 117 w 151"/>
                <a:gd name="T25" fmla="*/ 148 h 149"/>
                <a:gd name="T26" fmla="*/ 151 w 151"/>
                <a:gd name="T27" fmla="*/ 11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1" h="149">
                  <a:moveTo>
                    <a:pt x="151" y="114"/>
                  </a:moveTo>
                  <a:cubicBezTo>
                    <a:pt x="124" y="87"/>
                    <a:pt x="124" y="87"/>
                    <a:pt x="124" y="87"/>
                  </a:cubicBezTo>
                  <a:cubicBezTo>
                    <a:pt x="128" y="80"/>
                    <a:pt x="130" y="74"/>
                    <a:pt x="130" y="67"/>
                  </a:cubicBezTo>
                  <a:cubicBezTo>
                    <a:pt x="130" y="33"/>
                    <a:pt x="97" y="0"/>
                    <a:pt x="62" y="0"/>
                  </a:cubicBezTo>
                  <a:cubicBezTo>
                    <a:pt x="62" y="0"/>
                    <a:pt x="58" y="4"/>
                    <a:pt x="56" y="6"/>
                  </a:cubicBezTo>
                  <a:cubicBezTo>
                    <a:pt x="84" y="34"/>
                    <a:pt x="82" y="29"/>
                    <a:pt x="82" y="46"/>
                  </a:cubicBezTo>
                  <a:cubicBezTo>
                    <a:pt x="82" y="60"/>
                    <a:pt x="60" y="81"/>
                    <a:pt x="46" y="81"/>
                  </a:cubicBezTo>
                  <a:cubicBezTo>
                    <a:pt x="29" y="81"/>
                    <a:pt x="34" y="84"/>
                    <a:pt x="6" y="56"/>
                  </a:cubicBezTo>
                  <a:cubicBezTo>
                    <a:pt x="4" y="58"/>
                    <a:pt x="0" y="62"/>
                    <a:pt x="0" y="62"/>
                  </a:cubicBezTo>
                  <a:cubicBezTo>
                    <a:pt x="1" y="97"/>
                    <a:pt x="33" y="130"/>
                    <a:pt x="67" y="130"/>
                  </a:cubicBezTo>
                  <a:cubicBezTo>
                    <a:pt x="74" y="130"/>
                    <a:pt x="80" y="128"/>
                    <a:pt x="87" y="124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3" y="148"/>
                    <a:pt x="115" y="148"/>
                    <a:pt x="117" y="148"/>
                  </a:cubicBezTo>
                  <a:lnTo>
                    <a:pt x="151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3963" y="1998664"/>
              <a:ext cx="257175" cy="260350"/>
            </a:xfrm>
            <a:custGeom>
              <a:avLst/>
              <a:gdLst>
                <a:gd name="T0" fmla="*/ 240 w 285"/>
                <a:gd name="T1" fmla="*/ 172 h 289"/>
                <a:gd name="T2" fmla="*/ 259 w 285"/>
                <a:gd name="T3" fmla="*/ 190 h 289"/>
                <a:gd name="T4" fmla="*/ 254 w 285"/>
                <a:gd name="T5" fmla="*/ 86 h 289"/>
                <a:gd name="T6" fmla="*/ 213 w 285"/>
                <a:gd name="T7" fmla="*/ 45 h 289"/>
                <a:gd name="T8" fmla="*/ 200 w 285"/>
                <a:gd name="T9" fmla="*/ 42 h 289"/>
                <a:gd name="T10" fmla="*/ 191 w 285"/>
                <a:gd name="T11" fmla="*/ 26 h 289"/>
                <a:gd name="T12" fmla="*/ 178 w 285"/>
                <a:gd name="T13" fmla="*/ 9 h 289"/>
                <a:gd name="T14" fmla="*/ 177 w 285"/>
                <a:gd name="T15" fmla="*/ 7 h 289"/>
                <a:gd name="T16" fmla="*/ 167 w 285"/>
                <a:gd name="T17" fmla="*/ 0 h 289"/>
                <a:gd name="T18" fmla="*/ 159 w 285"/>
                <a:gd name="T19" fmla="*/ 6 h 289"/>
                <a:gd name="T20" fmla="*/ 133 w 285"/>
                <a:gd name="T21" fmla="*/ 31 h 289"/>
                <a:gd name="T22" fmla="*/ 134 w 285"/>
                <a:gd name="T23" fmla="*/ 49 h 289"/>
                <a:gd name="T24" fmla="*/ 136 w 285"/>
                <a:gd name="T25" fmla="*/ 51 h 289"/>
                <a:gd name="T26" fmla="*/ 155 w 285"/>
                <a:gd name="T27" fmla="*/ 64 h 289"/>
                <a:gd name="T28" fmla="*/ 156 w 285"/>
                <a:gd name="T29" fmla="*/ 64 h 289"/>
                <a:gd name="T30" fmla="*/ 177 w 285"/>
                <a:gd name="T31" fmla="*/ 77 h 289"/>
                <a:gd name="T32" fmla="*/ 171 w 285"/>
                <a:gd name="T33" fmla="*/ 102 h 289"/>
                <a:gd name="T34" fmla="*/ 104 w 285"/>
                <a:gd name="T35" fmla="*/ 169 h 289"/>
                <a:gd name="T36" fmla="*/ 98 w 285"/>
                <a:gd name="T37" fmla="*/ 168 h 289"/>
                <a:gd name="T38" fmla="*/ 88 w 285"/>
                <a:gd name="T39" fmla="*/ 172 h 289"/>
                <a:gd name="T40" fmla="*/ 86 w 285"/>
                <a:gd name="T41" fmla="*/ 174 h 289"/>
                <a:gd name="T42" fmla="*/ 16 w 285"/>
                <a:gd name="T43" fmla="*/ 244 h 289"/>
                <a:gd name="T44" fmla="*/ 14 w 285"/>
                <a:gd name="T45" fmla="*/ 246 h 289"/>
                <a:gd name="T46" fmla="*/ 43 w 285"/>
                <a:gd name="T47" fmla="*/ 289 h 289"/>
                <a:gd name="T48" fmla="*/ 53 w 285"/>
                <a:gd name="T49" fmla="*/ 285 h 289"/>
                <a:gd name="T50" fmla="*/ 55 w 285"/>
                <a:gd name="T51" fmla="*/ 283 h 289"/>
                <a:gd name="T52" fmla="*/ 125 w 285"/>
                <a:gd name="T53" fmla="*/ 213 h 289"/>
                <a:gd name="T54" fmla="*/ 127 w 285"/>
                <a:gd name="T55" fmla="*/ 211 h 289"/>
                <a:gd name="T56" fmla="*/ 130 w 285"/>
                <a:gd name="T57" fmla="*/ 195 h 289"/>
                <a:gd name="T58" fmla="*/ 205 w 285"/>
                <a:gd name="T59" fmla="*/ 120 h 289"/>
                <a:gd name="T60" fmla="*/ 217 w 285"/>
                <a:gd name="T61" fmla="*/ 112 h 289"/>
                <a:gd name="T62" fmla="*/ 218 w 285"/>
                <a:gd name="T63" fmla="*/ 112 h 289"/>
                <a:gd name="T64" fmla="*/ 240 w 285"/>
                <a:gd name="T65" fmla="*/ 17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5" h="289">
                  <a:moveTo>
                    <a:pt x="240" y="172"/>
                  </a:moveTo>
                  <a:cubicBezTo>
                    <a:pt x="259" y="190"/>
                    <a:pt x="259" y="190"/>
                    <a:pt x="259" y="190"/>
                  </a:cubicBezTo>
                  <a:cubicBezTo>
                    <a:pt x="259" y="190"/>
                    <a:pt x="285" y="117"/>
                    <a:pt x="254" y="86"/>
                  </a:cubicBezTo>
                  <a:cubicBezTo>
                    <a:pt x="242" y="74"/>
                    <a:pt x="226" y="58"/>
                    <a:pt x="213" y="45"/>
                  </a:cubicBezTo>
                  <a:cubicBezTo>
                    <a:pt x="210" y="42"/>
                    <a:pt x="202" y="44"/>
                    <a:pt x="200" y="42"/>
                  </a:cubicBezTo>
                  <a:cubicBezTo>
                    <a:pt x="194" y="34"/>
                    <a:pt x="192" y="27"/>
                    <a:pt x="191" y="26"/>
                  </a:cubicBezTo>
                  <a:cubicBezTo>
                    <a:pt x="190" y="20"/>
                    <a:pt x="184" y="14"/>
                    <a:pt x="178" y="9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2" y="2"/>
                    <a:pt x="170" y="0"/>
                    <a:pt x="167" y="0"/>
                  </a:cubicBezTo>
                  <a:cubicBezTo>
                    <a:pt x="165" y="0"/>
                    <a:pt x="163" y="2"/>
                    <a:pt x="159" y="6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24" y="40"/>
                    <a:pt x="126" y="41"/>
                    <a:pt x="134" y="49"/>
                  </a:cubicBezTo>
                  <a:cubicBezTo>
                    <a:pt x="136" y="51"/>
                    <a:pt x="136" y="51"/>
                    <a:pt x="136" y="51"/>
                  </a:cubicBezTo>
                  <a:cubicBezTo>
                    <a:pt x="142" y="57"/>
                    <a:pt x="149" y="64"/>
                    <a:pt x="155" y="64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61" y="65"/>
                    <a:pt x="172" y="68"/>
                    <a:pt x="177" y="77"/>
                  </a:cubicBezTo>
                  <a:cubicBezTo>
                    <a:pt x="182" y="89"/>
                    <a:pt x="174" y="97"/>
                    <a:pt x="171" y="102"/>
                  </a:cubicBezTo>
                  <a:cubicBezTo>
                    <a:pt x="104" y="169"/>
                    <a:pt x="104" y="169"/>
                    <a:pt x="104" y="169"/>
                  </a:cubicBezTo>
                  <a:cubicBezTo>
                    <a:pt x="102" y="168"/>
                    <a:pt x="100" y="168"/>
                    <a:pt x="98" y="168"/>
                  </a:cubicBezTo>
                  <a:cubicBezTo>
                    <a:pt x="94" y="168"/>
                    <a:pt x="91" y="169"/>
                    <a:pt x="88" y="172"/>
                  </a:cubicBezTo>
                  <a:cubicBezTo>
                    <a:pt x="87" y="172"/>
                    <a:pt x="87" y="173"/>
                    <a:pt x="86" y="174"/>
                  </a:cubicBezTo>
                  <a:cubicBezTo>
                    <a:pt x="86" y="174"/>
                    <a:pt x="30" y="229"/>
                    <a:pt x="16" y="244"/>
                  </a:cubicBezTo>
                  <a:cubicBezTo>
                    <a:pt x="15" y="245"/>
                    <a:pt x="14" y="245"/>
                    <a:pt x="14" y="246"/>
                  </a:cubicBezTo>
                  <a:cubicBezTo>
                    <a:pt x="0" y="259"/>
                    <a:pt x="25" y="289"/>
                    <a:pt x="43" y="289"/>
                  </a:cubicBezTo>
                  <a:cubicBezTo>
                    <a:pt x="47" y="289"/>
                    <a:pt x="50" y="288"/>
                    <a:pt x="53" y="285"/>
                  </a:cubicBezTo>
                  <a:cubicBezTo>
                    <a:pt x="54" y="285"/>
                    <a:pt x="54" y="284"/>
                    <a:pt x="55" y="283"/>
                  </a:cubicBezTo>
                  <a:cubicBezTo>
                    <a:pt x="70" y="268"/>
                    <a:pt x="125" y="213"/>
                    <a:pt x="125" y="213"/>
                  </a:cubicBezTo>
                  <a:cubicBezTo>
                    <a:pt x="126" y="212"/>
                    <a:pt x="127" y="212"/>
                    <a:pt x="127" y="211"/>
                  </a:cubicBezTo>
                  <a:cubicBezTo>
                    <a:pt x="131" y="207"/>
                    <a:pt x="132" y="201"/>
                    <a:pt x="130" y="195"/>
                  </a:cubicBezTo>
                  <a:cubicBezTo>
                    <a:pt x="205" y="120"/>
                    <a:pt x="205" y="120"/>
                    <a:pt x="205" y="120"/>
                  </a:cubicBezTo>
                  <a:cubicBezTo>
                    <a:pt x="210" y="116"/>
                    <a:pt x="215" y="112"/>
                    <a:pt x="217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46" y="128"/>
                    <a:pt x="240" y="172"/>
                    <a:pt x="24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8" name="组合 37出自【趣你的PPT】(微信:qunideppt)：最优质的PPT资源库"/>
          <p:cNvGrpSpPr>
            <a:grpSpLocks/>
          </p:cNvGrpSpPr>
          <p:nvPr/>
        </p:nvGrpSpPr>
        <p:grpSpPr bwMode="auto">
          <a:xfrm>
            <a:off x="2083592" y="1741851"/>
            <a:ext cx="3173412" cy="1372926"/>
            <a:chOff x="6334589" y="1723562"/>
            <a:chExt cx="3172269" cy="1373712"/>
          </a:xfrm>
        </p:grpSpPr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34589" y="2034837"/>
              <a:ext cx="3114211" cy="106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5142" y="1723562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1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40出自【趣你的PPT】(微信:qunideppt)：最优质的PPT资源库"/>
          <p:cNvGrpSpPr>
            <a:grpSpLocks/>
          </p:cNvGrpSpPr>
          <p:nvPr/>
        </p:nvGrpSpPr>
        <p:grpSpPr bwMode="auto">
          <a:xfrm>
            <a:off x="2079625" y="4673600"/>
            <a:ext cx="3171825" cy="1372926"/>
            <a:chOff x="6334589" y="1723562"/>
            <a:chExt cx="3172269" cy="1373714"/>
          </a:xfrm>
        </p:grpSpPr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34589" y="2034838"/>
              <a:ext cx="3114211" cy="10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5142" y="1723562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34" name="组合 43出自【趣你的PPT】(微信:qunideppt)：最优质的PPT资源库"/>
          <p:cNvGrpSpPr>
            <a:grpSpLocks/>
          </p:cNvGrpSpPr>
          <p:nvPr/>
        </p:nvGrpSpPr>
        <p:grpSpPr bwMode="auto">
          <a:xfrm>
            <a:off x="7103200" y="1570453"/>
            <a:ext cx="3113087" cy="1373397"/>
            <a:chOff x="6334589" y="1723562"/>
            <a:chExt cx="3114211" cy="1372110"/>
          </a:xfrm>
        </p:grpSpPr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34589" y="2034838"/>
              <a:ext cx="3114211" cy="106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54744" y="1723562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37" name="组合 46出自【趣你的PPT】(微信:qunideppt)：最优质的PPT资源库"/>
          <p:cNvGrpSpPr>
            <a:grpSpLocks/>
          </p:cNvGrpSpPr>
          <p:nvPr/>
        </p:nvGrpSpPr>
        <p:grpSpPr bwMode="auto">
          <a:xfrm>
            <a:off x="6904038" y="4673600"/>
            <a:ext cx="3113087" cy="1372926"/>
            <a:chOff x="6334589" y="1723562"/>
            <a:chExt cx="3114211" cy="1373714"/>
          </a:xfrm>
        </p:grpSpPr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34589" y="2034838"/>
              <a:ext cx="3114211" cy="10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54744" y="1723562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604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1525588"/>
            <a:ext cx="3381375" cy="225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6000" y="1525588"/>
            <a:ext cx="3379788" cy="22542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95788" y="3776663"/>
            <a:ext cx="3379787" cy="22542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2303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16000" y="3776663"/>
            <a:ext cx="3379788" cy="2254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ym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16100" y="4025900"/>
            <a:ext cx="2503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8" name="Group 15出自【趣你的PPT】(微信:qunideppt)：最优质的PPT资源库"/>
          <p:cNvGrpSpPr>
            <a:grpSpLocks/>
          </p:cNvGrpSpPr>
          <p:nvPr/>
        </p:nvGrpSpPr>
        <p:grpSpPr bwMode="auto">
          <a:xfrm>
            <a:off x="1246188" y="4102100"/>
            <a:ext cx="569912" cy="568325"/>
            <a:chOff x="0" y="0"/>
            <a:chExt cx="333375" cy="333375"/>
          </a:xfrm>
        </p:grpSpPr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576" y="80084"/>
              <a:ext cx="180153" cy="14433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33375" cy="333375"/>
            </a:xfrm>
            <a:custGeom>
              <a:avLst/>
              <a:gdLst>
                <a:gd name="G0" fmla="+- 998 0 0"/>
                <a:gd name="G1" fmla="+- 21600 0 998"/>
                <a:gd name="G2" fmla="+- 21600 0 998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998" y="10800"/>
                  </a:moveTo>
                  <a:cubicBezTo>
                    <a:pt x="998" y="16213"/>
                    <a:pt x="5387" y="20602"/>
                    <a:pt x="10800" y="20602"/>
                  </a:cubicBezTo>
                  <a:cubicBezTo>
                    <a:pt x="16213" y="20602"/>
                    <a:pt x="20602" y="16213"/>
                    <a:pt x="20602" y="10800"/>
                  </a:cubicBezTo>
                  <a:cubicBezTo>
                    <a:pt x="20602" y="5387"/>
                    <a:pt x="16213" y="998"/>
                    <a:pt x="10800" y="998"/>
                  </a:cubicBezTo>
                  <a:cubicBezTo>
                    <a:pt x="5387" y="998"/>
                    <a:pt x="998" y="5387"/>
                    <a:pt x="998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95788" y="1525588"/>
            <a:ext cx="3379787" cy="2254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ym typeface="微软雅黑" panose="020B0503020204020204" pitchFamily="34" charset="-122"/>
            </a:endParaRPr>
          </a:p>
        </p:txBody>
      </p:sp>
      <p:grpSp>
        <p:nvGrpSpPr>
          <p:cNvPr id="12" name="Group 20出自【趣你的PPT】(微信:qunideppt)：最优质的PPT资源库"/>
          <p:cNvGrpSpPr>
            <a:grpSpLocks/>
          </p:cNvGrpSpPr>
          <p:nvPr/>
        </p:nvGrpSpPr>
        <p:grpSpPr bwMode="auto">
          <a:xfrm rot="16200000" flipV="1">
            <a:off x="6931819" y="2870994"/>
            <a:ext cx="569913" cy="568325"/>
            <a:chOff x="0" y="0"/>
            <a:chExt cx="333375" cy="333375"/>
          </a:xfrm>
        </p:grpSpPr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648" y="72635"/>
              <a:ext cx="180152" cy="14433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33375" cy="333375"/>
            </a:xfrm>
            <a:custGeom>
              <a:avLst/>
              <a:gdLst>
                <a:gd name="G0" fmla="+- 797 0 0"/>
                <a:gd name="G1" fmla="+- 21600 0 797"/>
                <a:gd name="G2" fmla="+- 21600 0 797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797" y="10800"/>
                  </a:moveTo>
                  <a:cubicBezTo>
                    <a:pt x="797" y="16325"/>
                    <a:pt x="5275" y="20803"/>
                    <a:pt x="10800" y="20803"/>
                  </a:cubicBezTo>
                  <a:cubicBezTo>
                    <a:pt x="16325" y="20803"/>
                    <a:pt x="20803" y="16325"/>
                    <a:pt x="20803" y="10800"/>
                  </a:cubicBezTo>
                  <a:cubicBezTo>
                    <a:pt x="20803" y="5275"/>
                    <a:pt x="16325" y="797"/>
                    <a:pt x="10800" y="797"/>
                  </a:cubicBezTo>
                  <a:cubicBezTo>
                    <a:pt x="5275" y="797"/>
                    <a:pt x="797" y="5275"/>
                    <a:pt x="797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00550" y="1973263"/>
            <a:ext cx="2503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75575" y="3776663"/>
            <a:ext cx="3381375" cy="22542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>
              <a:sym typeface="微软雅黑" panose="020B0503020204020204" pitchFamily="34" charset="-122"/>
            </a:endParaRPr>
          </a:p>
        </p:txBody>
      </p:sp>
      <p:grpSp>
        <p:nvGrpSpPr>
          <p:cNvPr id="17" name="Group 26出自【趣你的PPT】(微信:qunideppt)：最优质的PPT资源库"/>
          <p:cNvGrpSpPr>
            <a:grpSpLocks/>
          </p:cNvGrpSpPr>
          <p:nvPr/>
        </p:nvGrpSpPr>
        <p:grpSpPr bwMode="auto">
          <a:xfrm rot="5400000" flipH="1" flipV="1">
            <a:off x="8031163" y="4125913"/>
            <a:ext cx="569912" cy="569912"/>
            <a:chOff x="0" y="0"/>
            <a:chExt cx="333375" cy="333375"/>
          </a:xfrm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075" y="72433"/>
              <a:ext cx="179224" cy="1439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333375" cy="333375"/>
            </a:xfrm>
            <a:custGeom>
              <a:avLst/>
              <a:gdLst>
                <a:gd name="G0" fmla="+- 1005 0 0"/>
                <a:gd name="G1" fmla="+- 21600 0 1005"/>
                <a:gd name="G2" fmla="+- 21600 0 1005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005" y="10800"/>
                  </a:moveTo>
                  <a:cubicBezTo>
                    <a:pt x="1005" y="16210"/>
                    <a:pt x="5390" y="20595"/>
                    <a:pt x="10800" y="20595"/>
                  </a:cubicBezTo>
                  <a:cubicBezTo>
                    <a:pt x="16210" y="20595"/>
                    <a:pt x="20595" y="16210"/>
                    <a:pt x="20595" y="10800"/>
                  </a:cubicBezTo>
                  <a:cubicBezTo>
                    <a:pt x="20595" y="5390"/>
                    <a:pt x="16210" y="1005"/>
                    <a:pt x="10800" y="1005"/>
                  </a:cubicBezTo>
                  <a:cubicBezTo>
                    <a:pt x="5390" y="1005"/>
                    <a:pt x="1005" y="5390"/>
                    <a:pt x="1005" y="108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26475" y="3995738"/>
            <a:ext cx="250348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33639176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 flipH="1">
            <a:off x="4046538" y="2371725"/>
            <a:ext cx="1636712" cy="19272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914399 w 1899473"/>
              <a:gd name="connsiteY0" fmla="*/ 2235198 h 2235198"/>
              <a:gd name="connsiteX1" fmla="*/ 0 w 1899473"/>
              <a:gd name="connsiteY1" fmla="*/ 0 h 2235198"/>
              <a:gd name="connsiteX2" fmla="*/ 1899473 w 1899473"/>
              <a:gd name="connsiteY2" fmla="*/ 2235198 h 2235198"/>
              <a:gd name="connsiteX3" fmla="*/ 914399 w 1899473"/>
              <a:gd name="connsiteY3" fmla="*/ 2235198 h 22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9473" h="2235198">
                <a:moveTo>
                  <a:pt x="914399" y="2235198"/>
                </a:moveTo>
                <a:cubicBezTo>
                  <a:pt x="957942" y="1025675"/>
                  <a:pt x="551543" y="599923"/>
                  <a:pt x="0" y="0"/>
                </a:cubicBezTo>
                <a:cubicBezTo>
                  <a:pt x="429958" y="62894"/>
                  <a:pt x="1716258" y="459618"/>
                  <a:pt x="1899473" y="2235198"/>
                </a:cubicBezTo>
                <a:cubicBezTo>
                  <a:pt x="1440486" y="1959427"/>
                  <a:pt x="1242757" y="1988455"/>
                  <a:pt x="914399" y="223519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flipH="1">
            <a:off x="5062538" y="2346325"/>
            <a:ext cx="850900" cy="19526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6319"/>
              <a:gd name="connsiteY0" fmla="*/ 2264227 h 2264227"/>
              <a:gd name="connsiteX1" fmla="*/ 0 w 986319"/>
              <a:gd name="connsiteY1" fmla="*/ 0 h 2264227"/>
              <a:gd name="connsiteX2" fmla="*/ 985074 w 986319"/>
              <a:gd name="connsiteY2" fmla="*/ 2264227 h 2264227"/>
              <a:gd name="connsiteX3" fmla="*/ 0 w 986319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753" h="2264227">
                <a:moveTo>
                  <a:pt x="0" y="2264227"/>
                </a:moveTo>
                <a:lnTo>
                  <a:pt x="0" y="0"/>
                </a:lnTo>
                <a:cubicBezTo>
                  <a:pt x="517044" y="406399"/>
                  <a:pt x="1019573" y="914399"/>
                  <a:pt x="985074" y="2264227"/>
                </a:cubicBezTo>
                <a:cubicBezTo>
                  <a:pt x="540602" y="1915884"/>
                  <a:pt x="328358" y="2017484"/>
                  <a:pt x="0" y="226422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081713" y="2346325"/>
            <a:ext cx="850900" cy="19526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0 w 986319"/>
              <a:gd name="connsiteY0" fmla="*/ 2264227 h 2264227"/>
              <a:gd name="connsiteX1" fmla="*/ 0 w 986319"/>
              <a:gd name="connsiteY1" fmla="*/ 0 h 2264227"/>
              <a:gd name="connsiteX2" fmla="*/ 985074 w 986319"/>
              <a:gd name="connsiteY2" fmla="*/ 2264227 h 2264227"/>
              <a:gd name="connsiteX3" fmla="*/ 0 w 986319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  <a:gd name="connsiteX0" fmla="*/ 0 w 986753"/>
              <a:gd name="connsiteY0" fmla="*/ 2264227 h 2264227"/>
              <a:gd name="connsiteX1" fmla="*/ 0 w 986753"/>
              <a:gd name="connsiteY1" fmla="*/ 0 h 2264227"/>
              <a:gd name="connsiteX2" fmla="*/ 985074 w 986753"/>
              <a:gd name="connsiteY2" fmla="*/ 2264227 h 2264227"/>
              <a:gd name="connsiteX3" fmla="*/ 0 w 986753"/>
              <a:gd name="connsiteY3" fmla="*/ 2264227 h 2264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6753" h="2264227">
                <a:moveTo>
                  <a:pt x="0" y="2264227"/>
                </a:moveTo>
                <a:lnTo>
                  <a:pt x="0" y="0"/>
                </a:lnTo>
                <a:cubicBezTo>
                  <a:pt x="517044" y="406399"/>
                  <a:pt x="1019573" y="914399"/>
                  <a:pt x="985074" y="2264227"/>
                </a:cubicBezTo>
                <a:cubicBezTo>
                  <a:pt x="540602" y="1915884"/>
                  <a:pt x="328358" y="2017484"/>
                  <a:pt x="0" y="2264227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256338" y="2359025"/>
            <a:ext cx="1693862" cy="1927225"/>
          </a:xfrm>
          <a:custGeom>
            <a:avLst/>
            <a:gdLst>
              <a:gd name="connsiteX0" fmla="*/ 0 w 985074"/>
              <a:gd name="connsiteY0" fmla="*/ 2264227 h 2264227"/>
              <a:gd name="connsiteX1" fmla="*/ 0 w 985074"/>
              <a:gd name="connsiteY1" fmla="*/ 0 h 2264227"/>
              <a:gd name="connsiteX2" fmla="*/ 985074 w 985074"/>
              <a:gd name="connsiteY2" fmla="*/ 2264227 h 2264227"/>
              <a:gd name="connsiteX3" fmla="*/ 0 w 985074"/>
              <a:gd name="connsiteY3" fmla="*/ 2264227 h 2264227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870857 w 1855931"/>
              <a:gd name="connsiteY0" fmla="*/ 2235198 h 2235198"/>
              <a:gd name="connsiteX1" fmla="*/ 0 w 1855931"/>
              <a:gd name="connsiteY1" fmla="*/ 0 h 2235198"/>
              <a:gd name="connsiteX2" fmla="*/ 1855931 w 1855931"/>
              <a:gd name="connsiteY2" fmla="*/ 2235198 h 2235198"/>
              <a:gd name="connsiteX3" fmla="*/ 870857 w 1855931"/>
              <a:gd name="connsiteY3" fmla="*/ 2235198 h 2235198"/>
              <a:gd name="connsiteX0" fmla="*/ 914399 w 1899473"/>
              <a:gd name="connsiteY0" fmla="*/ 2235198 h 2235198"/>
              <a:gd name="connsiteX1" fmla="*/ 0 w 1899473"/>
              <a:gd name="connsiteY1" fmla="*/ 0 h 2235198"/>
              <a:gd name="connsiteX2" fmla="*/ 1899473 w 1899473"/>
              <a:gd name="connsiteY2" fmla="*/ 2235198 h 2235198"/>
              <a:gd name="connsiteX3" fmla="*/ 914399 w 1899473"/>
              <a:gd name="connsiteY3" fmla="*/ 2235198 h 223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9473" h="2235198">
                <a:moveTo>
                  <a:pt x="914399" y="2235198"/>
                </a:moveTo>
                <a:cubicBezTo>
                  <a:pt x="957942" y="1025675"/>
                  <a:pt x="551543" y="599923"/>
                  <a:pt x="0" y="0"/>
                </a:cubicBezTo>
                <a:cubicBezTo>
                  <a:pt x="429958" y="62894"/>
                  <a:pt x="1716258" y="459618"/>
                  <a:pt x="1899473" y="2235198"/>
                </a:cubicBezTo>
                <a:cubicBezTo>
                  <a:pt x="1440486" y="1959427"/>
                  <a:pt x="1242757" y="1988455"/>
                  <a:pt x="914399" y="223519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913438" y="1843088"/>
            <a:ext cx="85725" cy="35401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8" name="组合 13出自【趣你的PPT】(微信:qunideppt)：最优质的PPT资源库"/>
          <p:cNvGrpSpPr>
            <a:grpSpLocks/>
          </p:cNvGrpSpPr>
          <p:nvPr/>
        </p:nvGrpSpPr>
        <p:grpSpPr bwMode="auto">
          <a:xfrm>
            <a:off x="5956300" y="4498975"/>
            <a:ext cx="663575" cy="1711325"/>
            <a:chOff x="7768713" y="4296229"/>
            <a:chExt cx="769256" cy="1983504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7768713" y="4296229"/>
              <a:ext cx="97538" cy="1611827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10800000">
              <a:off x="7768713" y="5510619"/>
              <a:ext cx="769256" cy="769114"/>
            </a:xfrm>
            <a:prstGeom prst="blockArc">
              <a:avLst>
                <a:gd name="adj1" fmla="val 10800000"/>
                <a:gd name="adj2" fmla="val 21421567"/>
                <a:gd name="adj3" fmla="val 13630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1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4083050" y="2197100"/>
            <a:ext cx="654050" cy="574675"/>
            <a:chOff x="3875314" y="2536918"/>
            <a:chExt cx="653143" cy="750940"/>
          </a:xfrm>
        </p:grpSpPr>
        <p:cxnSp>
          <p:nvCxnSpPr>
            <p:cNvPr id="12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出自【趣你的PPT】(微信:qunideppt)：最优质的PPT资源库"/>
            <p:cNvCxnSpPr/>
            <p:nvPr/>
          </p:nvCxnSpPr>
          <p:spPr>
            <a:xfrm flipH="1">
              <a:off x="3875314" y="2536918"/>
              <a:ext cx="6531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23出自【趣你的PPT】(微信:qunideppt)：最优质的PPT资源库"/>
          <p:cNvGrpSpPr>
            <a:grpSpLocks/>
          </p:cNvGrpSpPr>
          <p:nvPr/>
        </p:nvGrpSpPr>
        <p:grpSpPr bwMode="auto">
          <a:xfrm>
            <a:off x="4787900" y="4271963"/>
            <a:ext cx="654050" cy="646112"/>
            <a:chOff x="3875314" y="2536918"/>
            <a:chExt cx="653143" cy="750940"/>
          </a:xfrm>
        </p:grpSpPr>
        <p:cxnSp>
          <p:nvCxnSpPr>
            <p:cNvPr id="15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出自【趣你的PPT】(微信:qunideppt)：最优质的PPT资源库"/>
            <p:cNvCxnSpPr/>
            <p:nvPr/>
          </p:nvCxnSpPr>
          <p:spPr>
            <a:xfrm flipH="1">
              <a:off x="3875314" y="3276788"/>
              <a:ext cx="6531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26出自【趣你的PPT】(微信:qunideppt)：最优质的PPT资源库"/>
          <p:cNvGrpSpPr>
            <a:grpSpLocks/>
          </p:cNvGrpSpPr>
          <p:nvPr/>
        </p:nvGrpSpPr>
        <p:grpSpPr bwMode="auto">
          <a:xfrm>
            <a:off x="7100888" y="2197100"/>
            <a:ext cx="660400" cy="525463"/>
            <a:chOff x="4528457" y="2536918"/>
            <a:chExt cx="660057" cy="750940"/>
          </a:xfrm>
        </p:grpSpPr>
        <p:cxnSp>
          <p:nvCxnSpPr>
            <p:cNvPr id="18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4528457" y="2536918"/>
              <a:ext cx="66005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29出自【趣你的PPT】(微信:qunideppt)：最优质的PPT资源库"/>
          <p:cNvGrpSpPr>
            <a:grpSpLocks/>
          </p:cNvGrpSpPr>
          <p:nvPr/>
        </p:nvGrpSpPr>
        <p:grpSpPr bwMode="auto">
          <a:xfrm flipH="1">
            <a:off x="6426200" y="4262438"/>
            <a:ext cx="652463" cy="646112"/>
            <a:chOff x="3875314" y="2536918"/>
            <a:chExt cx="653143" cy="750940"/>
          </a:xfrm>
        </p:grpSpPr>
        <p:cxnSp>
          <p:nvCxnSpPr>
            <p:cNvPr id="21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 flipH="1">
              <a:off x="3875314" y="3276788"/>
              <a:ext cx="653143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32出自【趣你的PPT】(微信:qunideppt)：最优质的PPT资源库"/>
          <p:cNvGrpSpPr>
            <a:grpSpLocks/>
          </p:cNvGrpSpPr>
          <p:nvPr/>
        </p:nvGrpSpPr>
        <p:grpSpPr bwMode="auto">
          <a:xfrm>
            <a:off x="1216025" y="1625600"/>
            <a:ext cx="2925763" cy="1615620"/>
            <a:chOff x="1148255" y="1467073"/>
            <a:chExt cx="2926389" cy="1615635"/>
          </a:xfrm>
        </p:grpSpPr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826969"/>
              <a:ext cx="2854097" cy="1255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52928" y="1467073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26" name="组合 35出自【趣你的PPT】(微信:qunideppt)：最优质的PPT资源库"/>
          <p:cNvGrpSpPr>
            <a:grpSpLocks/>
          </p:cNvGrpSpPr>
          <p:nvPr/>
        </p:nvGrpSpPr>
        <p:grpSpPr bwMode="auto">
          <a:xfrm>
            <a:off x="1905000" y="4368800"/>
            <a:ext cx="2925763" cy="1615620"/>
            <a:chOff x="1148255" y="1467073"/>
            <a:chExt cx="2926389" cy="1615635"/>
          </a:xfrm>
        </p:grpSpPr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826969"/>
              <a:ext cx="2854097" cy="1255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52928" y="1467073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29" name="组合 38出自【趣你的PPT】(微信:qunideppt)：最优质的PPT资源库"/>
          <p:cNvGrpSpPr>
            <a:grpSpLocks/>
          </p:cNvGrpSpPr>
          <p:nvPr/>
        </p:nvGrpSpPr>
        <p:grpSpPr bwMode="auto">
          <a:xfrm>
            <a:off x="7900988" y="1616075"/>
            <a:ext cx="2854325" cy="1601596"/>
            <a:chOff x="1148255" y="1480975"/>
            <a:chExt cx="2854097" cy="1602179"/>
          </a:xfrm>
        </p:grpSpPr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826969"/>
              <a:ext cx="2854097" cy="1256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480975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18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组合 41出自【趣你的PPT】(微信:qunideppt)：最优质的PPT资源库"/>
          <p:cNvGrpSpPr>
            <a:grpSpLocks/>
          </p:cNvGrpSpPr>
          <p:nvPr/>
        </p:nvGrpSpPr>
        <p:grpSpPr bwMode="auto">
          <a:xfrm>
            <a:off x="7134225" y="4411663"/>
            <a:ext cx="2854325" cy="1602103"/>
            <a:chOff x="1148255" y="1480975"/>
            <a:chExt cx="2854097" cy="1600344"/>
          </a:xfrm>
        </p:grpSpPr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826969"/>
              <a:ext cx="2854097" cy="125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8255" y="1480975"/>
              <a:ext cx="12217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42963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635125" y="3419475"/>
            <a:ext cx="1778000" cy="1533525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3055938" y="2625725"/>
            <a:ext cx="1778000" cy="1531938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476750" y="3363913"/>
            <a:ext cx="1778000" cy="1533525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924550" y="2598738"/>
            <a:ext cx="1778000" cy="1531937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353300" y="3363913"/>
            <a:ext cx="1778000" cy="1533525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774113" y="2598738"/>
            <a:ext cx="1778000" cy="1531937"/>
          </a:xfrm>
          <a:prstGeom prst="hexagon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959725" y="41798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 bwMode="auto">
          <a:xfrm>
            <a:off x="2224088" y="4206875"/>
            <a:ext cx="565150" cy="56515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3788" y="4332288"/>
            <a:ext cx="285750" cy="311150"/>
          </a:xfrm>
          <a:custGeom>
            <a:avLst/>
            <a:gdLst>
              <a:gd name="T0" fmla="*/ 175 w 176"/>
              <a:gd name="T1" fmla="*/ 1 h 192"/>
              <a:gd name="T2" fmla="*/ 171 w 176"/>
              <a:gd name="T3" fmla="*/ 0 h 192"/>
              <a:gd name="T4" fmla="*/ 67 w 176"/>
              <a:gd name="T5" fmla="*/ 24 h 192"/>
              <a:gd name="T6" fmla="*/ 64 w 176"/>
              <a:gd name="T7" fmla="*/ 28 h 192"/>
              <a:gd name="T8" fmla="*/ 64 w 176"/>
              <a:gd name="T9" fmla="*/ 133 h 192"/>
              <a:gd name="T10" fmla="*/ 36 w 176"/>
              <a:gd name="T11" fmla="*/ 120 h 192"/>
              <a:gd name="T12" fmla="*/ 0 w 176"/>
              <a:gd name="T13" fmla="*/ 156 h 192"/>
              <a:gd name="T14" fmla="*/ 36 w 176"/>
              <a:gd name="T15" fmla="*/ 192 h 192"/>
              <a:gd name="T16" fmla="*/ 72 w 176"/>
              <a:gd name="T17" fmla="*/ 156 h 192"/>
              <a:gd name="T18" fmla="*/ 72 w 176"/>
              <a:gd name="T19" fmla="*/ 79 h 192"/>
              <a:gd name="T20" fmla="*/ 168 w 176"/>
              <a:gd name="T21" fmla="*/ 57 h 192"/>
              <a:gd name="T22" fmla="*/ 168 w 176"/>
              <a:gd name="T23" fmla="*/ 125 h 192"/>
              <a:gd name="T24" fmla="*/ 140 w 176"/>
              <a:gd name="T25" fmla="*/ 112 h 192"/>
              <a:gd name="T26" fmla="*/ 104 w 176"/>
              <a:gd name="T27" fmla="*/ 148 h 192"/>
              <a:gd name="T28" fmla="*/ 140 w 176"/>
              <a:gd name="T29" fmla="*/ 184 h 192"/>
              <a:gd name="T30" fmla="*/ 176 w 176"/>
              <a:gd name="T31" fmla="*/ 148 h 192"/>
              <a:gd name="T32" fmla="*/ 176 w 176"/>
              <a:gd name="T33" fmla="*/ 4 h 192"/>
              <a:gd name="T34" fmla="*/ 175 w 176"/>
              <a:gd name="T35" fmla="*/ 1 h 192"/>
              <a:gd name="T36" fmla="*/ 36 w 176"/>
              <a:gd name="T37" fmla="*/ 144 h 192"/>
              <a:gd name="T38" fmla="*/ 24 w 176"/>
              <a:gd name="T39" fmla="*/ 156 h 192"/>
              <a:gd name="T40" fmla="*/ 20 w 176"/>
              <a:gd name="T41" fmla="*/ 160 h 192"/>
              <a:gd name="T42" fmla="*/ 16 w 176"/>
              <a:gd name="T43" fmla="*/ 156 h 192"/>
              <a:gd name="T44" fmla="*/ 36 w 176"/>
              <a:gd name="T45" fmla="*/ 136 h 192"/>
              <a:gd name="T46" fmla="*/ 40 w 176"/>
              <a:gd name="T47" fmla="*/ 140 h 192"/>
              <a:gd name="T48" fmla="*/ 36 w 176"/>
              <a:gd name="T49" fmla="*/ 144 h 192"/>
              <a:gd name="T50" fmla="*/ 140 w 176"/>
              <a:gd name="T51" fmla="*/ 136 h 192"/>
              <a:gd name="T52" fmla="*/ 128 w 176"/>
              <a:gd name="T53" fmla="*/ 148 h 192"/>
              <a:gd name="T54" fmla="*/ 124 w 176"/>
              <a:gd name="T55" fmla="*/ 152 h 192"/>
              <a:gd name="T56" fmla="*/ 120 w 176"/>
              <a:gd name="T57" fmla="*/ 148 h 192"/>
              <a:gd name="T58" fmla="*/ 140 w 176"/>
              <a:gd name="T59" fmla="*/ 128 h 192"/>
              <a:gd name="T60" fmla="*/ 144 w 176"/>
              <a:gd name="T61" fmla="*/ 132 h 192"/>
              <a:gd name="T62" fmla="*/ 140 w 176"/>
              <a:gd name="T63" fmla="*/ 13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6" h="192">
                <a:moveTo>
                  <a:pt x="175" y="1"/>
                </a:moveTo>
                <a:cubicBezTo>
                  <a:pt x="174" y="0"/>
                  <a:pt x="172" y="0"/>
                  <a:pt x="171" y="0"/>
                </a:cubicBezTo>
                <a:cubicBezTo>
                  <a:pt x="67" y="24"/>
                  <a:pt x="67" y="24"/>
                  <a:pt x="67" y="24"/>
                </a:cubicBezTo>
                <a:cubicBezTo>
                  <a:pt x="65" y="24"/>
                  <a:pt x="64" y="26"/>
                  <a:pt x="64" y="28"/>
                </a:cubicBezTo>
                <a:cubicBezTo>
                  <a:pt x="64" y="133"/>
                  <a:pt x="64" y="133"/>
                  <a:pt x="64" y="133"/>
                </a:cubicBezTo>
                <a:cubicBezTo>
                  <a:pt x="58" y="125"/>
                  <a:pt x="47" y="120"/>
                  <a:pt x="36" y="120"/>
                </a:cubicBezTo>
                <a:cubicBezTo>
                  <a:pt x="16" y="120"/>
                  <a:pt x="0" y="136"/>
                  <a:pt x="0" y="156"/>
                </a:cubicBezTo>
                <a:cubicBezTo>
                  <a:pt x="0" y="176"/>
                  <a:pt x="16" y="192"/>
                  <a:pt x="36" y="192"/>
                </a:cubicBezTo>
                <a:cubicBezTo>
                  <a:pt x="56" y="192"/>
                  <a:pt x="72" y="176"/>
                  <a:pt x="72" y="156"/>
                </a:cubicBezTo>
                <a:cubicBezTo>
                  <a:pt x="72" y="79"/>
                  <a:pt x="72" y="79"/>
                  <a:pt x="72" y="79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62" y="117"/>
                  <a:pt x="151" y="112"/>
                  <a:pt x="140" y="112"/>
                </a:cubicBezTo>
                <a:cubicBezTo>
                  <a:pt x="120" y="112"/>
                  <a:pt x="104" y="128"/>
                  <a:pt x="104" y="148"/>
                </a:cubicBezTo>
                <a:cubicBezTo>
                  <a:pt x="104" y="168"/>
                  <a:pt x="120" y="184"/>
                  <a:pt x="140" y="184"/>
                </a:cubicBezTo>
                <a:cubicBezTo>
                  <a:pt x="160" y="184"/>
                  <a:pt x="176" y="168"/>
                  <a:pt x="176" y="148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3"/>
                  <a:pt x="176" y="1"/>
                  <a:pt x="175" y="1"/>
                </a:cubicBezTo>
                <a:close/>
                <a:moveTo>
                  <a:pt x="36" y="144"/>
                </a:moveTo>
                <a:cubicBezTo>
                  <a:pt x="30" y="144"/>
                  <a:pt x="24" y="149"/>
                  <a:pt x="24" y="156"/>
                </a:cubicBezTo>
                <a:cubicBezTo>
                  <a:pt x="24" y="158"/>
                  <a:pt x="22" y="160"/>
                  <a:pt x="20" y="160"/>
                </a:cubicBezTo>
                <a:cubicBezTo>
                  <a:pt x="18" y="160"/>
                  <a:pt x="16" y="158"/>
                  <a:pt x="16" y="156"/>
                </a:cubicBezTo>
                <a:cubicBezTo>
                  <a:pt x="16" y="145"/>
                  <a:pt x="25" y="136"/>
                  <a:pt x="36" y="136"/>
                </a:cubicBezTo>
                <a:cubicBezTo>
                  <a:pt x="38" y="136"/>
                  <a:pt x="40" y="138"/>
                  <a:pt x="40" y="140"/>
                </a:cubicBezTo>
                <a:cubicBezTo>
                  <a:pt x="40" y="142"/>
                  <a:pt x="38" y="144"/>
                  <a:pt x="36" y="144"/>
                </a:cubicBezTo>
                <a:close/>
                <a:moveTo>
                  <a:pt x="140" y="136"/>
                </a:moveTo>
                <a:cubicBezTo>
                  <a:pt x="134" y="136"/>
                  <a:pt x="128" y="141"/>
                  <a:pt x="128" y="148"/>
                </a:cubicBezTo>
                <a:cubicBezTo>
                  <a:pt x="128" y="150"/>
                  <a:pt x="126" y="152"/>
                  <a:pt x="124" y="152"/>
                </a:cubicBezTo>
                <a:cubicBezTo>
                  <a:pt x="122" y="152"/>
                  <a:pt x="120" y="150"/>
                  <a:pt x="120" y="148"/>
                </a:cubicBezTo>
                <a:cubicBezTo>
                  <a:pt x="120" y="137"/>
                  <a:pt x="129" y="128"/>
                  <a:pt x="140" y="128"/>
                </a:cubicBezTo>
                <a:cubicBezTo>
                  <a:pt x="142" y="128"/>
                  <a:pt x="144" y="130"/>
                  <a:pt x="144" y="132"/>
                </a:cubicBezTo>
                <a:cubicBezTo>
                  <a:pt x="144" y="134"/>
                  <a:pt x="142" y="136"/>
                  <a:pt x="140" y="13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3643313" y="2798763"/>
            <a:ext cx="566737" cy="565150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" name="组合 27出自【趣你的PPT】(微信:qunideppt)：最优质的PPT资源库"/>
          <p:cNvGrpSpPr>
            <a:grpSpLocks/>
          </p:cNvGrpSpPr>
          <p:nvPr/>
        </p:nvGrpSpPr>
        <p:grpSpPr bwMode="auto">
          <a:xfrm>
            <a:off x="3776663" y="2967038"/>
            <a:ext cx="265112" cy="217487"/>
            <a:chOff x="7153275" y="2511425"/>
            <a:chExt cx="420688" cy="346075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73428" y="2700882"/>
              <a:ext cx="55420" cy="156618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281748" y="2584681"/>
              <a:ext cx="55420" cy="272819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392588" y="2637730"/>
              <a:ext cx="52902" cy="219770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910" y="2511425"/>
              <a:ext cx="52900" cy="346075"/>
            </a:xfrm>
            <a:prstGeom prst="rect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153275" y="2857500"/>
              <a:ext cx="420688" cy="0"/>
            </a:xfrm>
            <a:prstGeom prst="lin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9" name="出自【趣你的PPT】(微信:qunideppt)：最优质的PPT资源库"/>
          <p:cNvSpPr/>
          <p:nvPr/>
        </p:nvSpPr>
        <p:spPr>
          <a:xfrm>
            <a:off x="9380538" y="27447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083175" y="417988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1" name="Group 20出自【趣你的PPT】(微信:qunideppt)：最优质的PPT资源库"/>
          <p:cNvGrpSpPr/>
          <p:nvPr/>
        </p:nvGrpSpPr>
        <p:grpSpPr bwMode="auto">
          <a:xfrm>
            <a:off x="5227983" y="4322614"/>
            <a:ext cx="280785" cy="282645"/>
            <a:chOff x="749300" y="3548063"/>
            <a:chExt cx="417513" cy="419100"/>
          </a:xfrm>
          <a:noFill/>
        </p:grpSpPr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9300" y="3660775"/>
              <a:ext cx="306388" cy="306388"/>
            </a:xfrm>
            <a:custGeom>
              <a:avLst/>
              <a:gdLst>
                <a:gd name="T0" fmla="*/ 249 w 322"/>
                <a:gd name="T1" fmla="*/ 322 h 322"/>
                <a:gd name="T2" fmla="*/ 0 w 322"/>
                <a:gd name="T3" fmla="*/ 73 h 322"/>
                <a:gd name="T4" fmla="*/ 73 w 322"/>
                <a:gd name="T5" fmla="*/ 0 h 322"/>
                <a:gd name="T6" fmla="*/ 322 w 322"/>
                <a:gd name="T7" fmla="*/ 248 h 322"/>
                <a:gd name="T8" fmla="*/ 249 w 322"/>
                <a:gd name="T9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2" h="322">
                  <a:moveTo>
                    <a:pt x="249" y="322"/>
                  </a:moveTo>
                  <a:lnTo>
                    <a:pt x="0" y="73"/>
                  </a:lnTo>
                  <a:lnTo>
                    <a:pt x="73" y="0"/>
                  </a:lnTo>
                  <a:lnTo>
                    <a:pt x="322" y="248"/>
                  </a:lnTo>
                  <a:lnTo>
                    <a:pt x="249" y="32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4725" y="3705225"/>
              <a:ext cx="152400" cy="261938"/>
            </a:xfrm>
            <a:custGeom>
              <a:avLst/>
              <a:gdLst>
                <a:gd name="T0" fmla="*/ 38 w 161"/>
                <a:gd name="T1" fmla="*/ 0 h 275"/>
                <a:gd name="T2" fmla="*/ 0 w 161"/>
                <a:gd name="T3" fmla="*/ 38 h 275"/>
                <a:gd name="T4" fmla="*/ 161 w 161"/>
                <a:gd name="T5" fmla="*/ 199 h 275"/>
                <a:gd name="T6" fmla="*/ 85 w 161"/>
                <a:gd name="T7" fmla="*/ 275 h 275"/>
                <a:gd name="T8" fmla="*/ 71 w 161"/>
                <a:gd name="T9" fmla="*/ 26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275">
                  <a:moveTo>
                    <a:pt x="38" y="0"/>
                  </a:moveTo>
                  <a:lnTo>
                    <a:pt x="0" y="38"/>
                  </a:lnTo>
                  <a:lnTo>
                    <a:pt x="161" y="199"/>
                  </a:lnTo>
                  <a:lnTo>
                    <a:pt x="85" y="275"/>
                  </a:lnTo>
                  <a:lnTo>
                    <a:pt x="71" y="260"/>
                  </a:lnTo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2663" y="3548063"/>
              <a:ext cx="184150" cy="184150"/>
            </a:xfrm>
            <a:custGeom>
              <a:avLst/>
              <a:gdLst>
                <a:gd name="T0" fmla="*/ 24 w 82"/>
                <a:gd name="T1" fmla="*/ 82 h 82"/>
                <a:gd name="T2" fmla="*/ 75 w 82"/>
                <a:gd name="T3" fmla="*/ 29 h 82"/>
                <a:gd name="T4" fmla="*/ 75 w 82"/>
                <a:gd name="T5" fmla="*/ 29 h 82"/>
                <a:gd name="T6" fmla="*/ 75 w 82"/>
                <a:gd name="T7" fmla="*/ 7 h 82"/>
                <a:gd name="T8" fmla="*/ 53 w 82"/>
                <a:gd name="T9" fmla="*/ 7 h 82"/>
                <a:gd name="T10" fmla="*/ 0 w 82"/>
                <a:gd name="T11" fmla="*/ 58 h 82"/>
                <a:gd name="T12" fmla="*/ 24 w 82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2">
                  <a:moveTo>
                    <a:pt x="24" y="82"/>
                  </a:moveTo>
                  <a:cubicBezTo>
                    <a:pt x="75" y="29"/>
                    <a:pt x="75" y="29"/>
                    <a:pt x="75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82" y="23"/>
                    <a:pt x="82" y="13"/>
                    <a:pt x="75" y="7"/>
                  </a:cubicBezTo>
                  <a:cubicBezTo>
                    <a:pt x="69" y="0"/>
                    <a:pt x="59" y="0"/>
                    <a:pt x="53" y="7"/>
                  </a:cubicBezTo>
                  <a:cubicBezTo>
                    <a:pt x="0" y="58"/>
                    <a:pt x="0" y="58"/>
                    <a:pt x="0" y="58"/>
                  </a:cubicBezTo>
                  <a:lnTo>
                    <a:pt x="24" y="8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V="1">
              <a:off x="1035050" y="3587750"/>
              <a:ext cx="92075" cy="90488"/>
            </a:xfrm>
            <a:prstGeom prst="lin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4413" y="3925888"/>
              <a:ext cx="33337" cy="33337"/>
            </a:xfrm>
            <a:custGeom>
              <a:avLst/>
              <a:gdLst>
                <a:gd name="T0" fmla="*/ 12 w 15"/>
                <a:gd name="T1" fmla="*/ 0 h 15"/>
                <a:gd name="T2" fmla="*/ 12 w 15"/>
                <a:gd name="T3" fmla="*/ 12 h 15"/>
                <a:gd name="T4" fmla="*/ 0 w 15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5">
                  <a:moveTo>
                    <a:pt x="12" y="0"/>
                  </a:moveTo>
                  <a:cubicBezTo>
                    <a:pt x="15" y="3"/>
                    <a:pt x="15" y="8"/>
                    <a:pt x="12" y="12"/>
                  </a:cubicBezTo>
                  <a:cubicBezTo>
                    <a:pt x="9" y="15"/>
                    <a:pt x="4" y="15"/>
                    <a:pt x="0" y="12"/>
                  </a:cubicBezTo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7" name="出自【趣你的PPT】(微信:qunideppt)：最优质的PPT资源库"/>
          <p:cNvSpPr/>
          <p:nvPr/>
        </p:nvSpPr>
        <p:spPr>
          <a:xfrm>
            <a:off x="6530975" y="2738438"/>
            <a:ext cx="565150" cy="566737"/>
          </a:xfrm>
          <a:prstGeom prst="ellipse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8" name="组合 37出自【趣你的PPT】(微信:qunideppt)：最优质的PPT资源库"/>
          <p:cNvGrpSpPr>
            <a:grpSpLocks/>
          </p:cNvGrpSpPr>
          <p:nvPr/>
        </p:nvGrpSpPr>
        <p:grpSpPr bwMode="auto">
          <a:xfrm>
            <a:off x="6700838" y="2857500"/>
            <a:ext cx="282575" cy="312738"/>
            <a:chOff x="6751615" y="2636868"/>
            <a:chExt cx="282995" cy="311914"/>
          </a:xfrm>
        </p:grpSpPr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51615" y="2636868"/>
              <a:ext cx="282995" cy="311914"/>
            </a:xfrm>
            <a:custGeom>
              <a:avLst/>
              <a:gdLst>
                <a:gd name="T0" fmla="*/ 160 w 176"/>
                <a:gd name="T1" fmla="*/ 130 h 194"/>
                <a:gd name="T2" fmla="*/ 176 w 176"/>
                <a:gd name="T3" fmla="*/ 114 h 194"/>
                <a:gd name="T4" fmla="*/ 160 w 176"/>
                <a:gd name="T5" fmla="*/ 98 h 194"/>
                <a:gd name="T6" fmla="*/ 152 w 176"/>
                <a:gd name="T7" fmla="*/ 100 h 194"/>
                <a:gd name="T8" fmla="*/ 90 w 176"/>
                <a:gd name="T9" fmla="*/ 34 h 194"/>
                <a:gd name="T10" fmla="*/ 91 w 176"/>
                <a:gd name="T11" fmla="*/ 32 h 194"/>
                <a:gd name="T12" fmla="*/ 91 w 176"/>
                <a:gd name="T13" fmla="*/ 7 h 194"/>
                <a:gd name="T14" fmla="*/ 66 w 176"/>
                <a:gd name="T15" fmla="*/ 7 h 194"/>
                <a:gd name="T16" fmla="*/ 51 w 176"/>
                <a:gd name="T17" fmla="*/ 21 h 194"/>
                <a:gd name="T18" fmla="*/ 34 w 176"/>
                <a:gd name="T19" fmla="*/ 18 h 194"/>
                <a:gd name="T20" fmla="*/ 1 w 176"/>
                <a:gd name="T21" fmla="*/ 31 h 194"/>
                <a:gd name="T22" fmla="*/ 1 w 176"/>
                <a:gd name="T23" fmla="*/ 37 h 194"/>
                <a:gd name="T24" fmla="*/ 61 w 176"/>
                <a:gd name="T25" fmla="*/ 97 h 194"/>
                <a:gd name="T26" fmla="*/ 64 w 176"/>
                <a:gd name="T27" fmla="*/ 98 h 194"/>
                <a:gd name="T28" fmla="*/ 67 w 176"/>
                <a:gd name="T29" fmla="*/ 97 h 194"/>
                <a:gd name="T30" fmla="*/ 77 w 176"/>
                <a:gd name="T31" fmla="*/ 47 h 194"/>
                <a:gd name="T32" fmla="*/ 84 w 176"/>
                <a:gd name="T33" fmla="*/ 39 h 194"/>
                <a:gd name="T34" fmla="*/ 146 w 176"/>
                <a:gd name="T35" fmla="*/ 106 h 194"/>
                <a:gd name="T36" fmla="*/ 144 w 176"/>
                <a:gd name="T37" fmla="*/ 114 h 194"/>
                <a:gd name="T38" fmla="*/ 146 w 176"/>
                <a:gd name="T39" fmla="*/ 122 h 194"/>
                <a:gd name="T40" fmla="*/ 126 w 176"/>
                <a:gd name="T41" fmla="*/ 142 h 194"/>
                <a:gd name="T42" fmla="*/ 112 w 176"/>
                <a:gd name="T43" fmla="*/ 138 h 194"/>
                <a:gd name="T44" fmla="*/ 88 w 176"/>
                <a:gd name="T45" fmla="*/ 162 h 194"/>
                <a:gd name="T46" fmla="*/ 52 w 176"/>
                <a:gd name="T47" fmla="*/ 162 h 194"/>
                <a:gd name="T48" fmla="*/ 32 w 176"/>
                <a:gd name="T49" fmla="*/ 182 h 194"/>
                <a:gd name="T50" fmla="*/ 32 w 176"/>
                <a:gd name="T51" fmla="*/ 190 h 194"/>
                <a:gd name="T52" fmla="*/ 36 w 176"/>
                <a:gd name="T53" fmla="*/ 194 h 194"/>
                <a:gd name="T54" fmla="*/ 156 w 176"/>
                <a:gd name="T55" fmla="*/ 194 h 194"/>
                <a:gd name="T56" fmla="*/ 160 w 176"/>
                <a:gd name="T57" fmla="*/ 190 h 194"/>
                <a:gd name="T58" fmla="*/ 160 w 176"/>
                <a:gd name="T59" fmla="*/ 182 h 194"/>
                <a:gd name="T60" fmla="*/ 140 w 176"/>
                <a:gd name="T61" fmla="*/ 162 h 194"/>
                <a:gd name="T62" fmla="*/ 136 w 176"/>
                <a:gd name="T63" fmla="*/ 162 h 194"/>
                <a:gd name="T64" fmla="*/ 132 w 176"/>
                <a:gd name="T65" fmla="*/ 148 h 194"/>
                <a:gd name="T66" fmla="*/ 152 w 176"/>
                <a:gd name="T67" fmla="*/ 128 h 194"/>
                <a:gd name="T68" fmla="*/ 160 w 176"/>
                <a:gd name="T69" fmla="*/ 130 h 194"/>
                <a:gd name="T70" fmla="*/ 55 w 176"/>
                <a:gd name="T71" fmla="*/ 48 h 194"/>
                <a:gd name="T72" fmla="*/ 52 w 176"/>
                <a:gd name="T73" fmla="*/ 50 h 194"/>
                <a:gd name="T74" fmla="*/ 50 w 176"/>
                <a:gd name="T75" fmla="*/ 48 h 194"/>
                <a:gd name="T76" fmla="*/ 31 w 176"/>
                <a:gd name="T77" fmla="*/ 42 h 194"/>
                <a:gd name="T78" fmla="*/ 27 w 176"/>
                <a:gd name="T79" fmla="*/ 39 h 194"/>
                <a:gd name="T80" fmla="*/ 30 w 176"/>
                <a:gd name="T81" fmla="*/ 34 h 194"/>
                <a:gd name="T82" fmla="*/ 34 w 176"/>
                <a:gd name="T83" fmla="*/ 34 h 194"/>
                <a:gd name="T84" fmla="*/ 55 w 176"/>
                <a:gd name="T85" fmla="*/ 43 h 194"/>
                <a:gd name="T86" fmla="*/ 55 w 176"/>
                <a:gd name="T87" fmla="*/ 4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94">
                  <a:moveTo>
                    <a:pt x="160" y="130"/>
                  </a:moveTo>
                  <a:cubicBezTo>
                    <a:pt x="169" y="130"/>
                    <a:pt x="176" y="123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cubicBezTo>
                    <a:pt x="157" y="98"/>
                    <a:pt x="155" y="99"/>
                    <a:pt x="152" y="100"/>
                  </a:cubicBezTo>
                  <a:cubicBezTo>
                    <a:pt x="90" y="34"/>
                    <a:pt x="90" y="34"/>
                    <a:pt x="90" y="34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8" y="25"/>
                    <a:pt x="98" y="14"/>
                    <a:pt x="91" y="7"/>
                  </a:cubicBezTo>
                  <a:cubicBezTo>
                    <a:pt x="84" y="0"/>
                    <a:pt x="73" y="0"/>
                    <a:pt x="66" y="7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6" y="19"/>
                    <a:pt x="40" y="18"/>
                    <a:pt x="34" y="18"/>
                  </a:cubicBezTo>
                  <a:cubicBezTo>
                    <a:pt x="22" y="18"/>
                    <a:pt x="10" y="23"/>
                    <a:pt x="1" y="31"/>
                  </a:cubicBezTo>
                  <a:cubicBezTo>
                    <a:pt x="0" y="33"/>
                    <a:pt x="0" y="35"/>
                    <a:pt x="1" y="3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7"/>
                    <a:pt x="63" y="98"/>
                    <a:pt x="64" y="98"/>
                  </a:cubicBezTo>
                  <a:cubicBezTo>
                    <a:pt x="65" y="98"/>
                    <a:pt x="66" y="97"/>
                    <a:pt x="67" y="97"/>
                  </a:cubicBezTo>
                  <a:cubicBezTo>
                    <a:pt x="80" y="83"/>
                    <a:pt x="84" y="63"/>
                    <a:pt x="77" y="47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8"/>
                    <a:pt x="144" y="111"/>
                    <a:pt x="144" y="114"/>
                  </a:cubicBezTo>
                  <a:cubicBezTo>
                    <a:pt x="144" y="117"/>
                    <a:pt x="145" y="120"/>
                    <a:pt x="146" y="12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2" y="140"/>
                    <a:pt x="117" y="138"/>
                    <a:pt x="112" y="138"/>
                  </a:cubicBezTo>
                  <a:cubicBezTo>
                    <a:pt x="99" y="138"/>
                    <a:pt x="88" y="149"/>
                    <a:pt x="88" y="162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41" y="162"/>
                    <a:pt x="32" y="171"/>
                    <a:pt x="32" y="182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2"/>
                    <a:pt x="34" y="194"/>
                    <a:pt x="36" y="194"/>
                  </a:cubicBezTo>
                  <a:cubicBezTo>
                    <a:pt x="156" y="194"/>
                    <a:pt x="156" y="194"/>
                    <a:pt x="156" y="194"/>
                  </a:cubicBezTo>
                  <a:cubicBezTo>
                    <a:pt x="158" y="194"/>
                    <a:pt x="160" y="192"/>
                    <a:pt x="160" y="190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0" y="171"/>
                    <a:pt x="151" y="162"/>
                    <a:pt x="140" y="162"/>
                  </a:cubicBezTo>
                  <a:cubicBezTo>
                    <a:pt x="136" y="162"/>
                    <a:pt x="136" y="162"/>
                    <a:pt x="136" y="162"/>
                  </a:cubicBezTo>
                  <a:cubicBezTo>
                    <a:pt x="136" y="157"/>
                    <a:pt x="134" y="152"/>
                    <a:pt x="132" y="148"/>
                  </a:cubicBezTo>
                  <a:cubicBezTo>
                    <a:pt x="152" y="128"/>
                    <a:pt x="152" y="128"/>
                    <a:pt x="152" y="128"/>
                  </a:cubicBezTo>
                  <a:cubicBezTo>
                    <a:pt x="154" y="129"/>
                    <a:pt x="157" y="130"/>
                    <a:pt x="160" y="130"/>
                  </a:cubicBezTo>
                  <a:close/>
                  <a:moveTo>
                    <a:pt x="55" y="48"/>
                  </a:moveTo>
                  <a:cubicBezTo>
                    <a:pt x="55" y="49"/>
                    <a:pt x="53" y="50"/>
                    <a:pt x="52" y="50"/>
                  </a:cubicBezTo>
                  <a:cubicBezTo>
                    <a:pt x="51" y="50"/>
                    <a:pt x="50" y="49"/>
                    <a:pt x="50" y="48"/>
                  </a:cubicBezTo>
                  <a:cubicBezTo>
                    <a:pt x="45" y="43"/>
                    <a:pt x="38" y="41"/>
                    <a:pt x="31" y="42"/>
                  </a:cubicBezTo>
                  <a:cubicBezTo>
                    <a:pt x="29" y="42"/>
                    <a:pt x="27" y="41"/>
                    <a:pt x="27" y="39"/>
                  </a:cubicBezTo>
                  <a:cubicBezTo>
                    <a:pt x="26" y="36"/>
                    <a:pt x="28" y="34"/>
                    <a:pt x="30" y="34"/>
                  </a:cubicBezTo>
                  <a:cubicBezTo>
                    <a:pt x="31" y="34"/>
                    <a:pt x="33" y="34"/>
                    <a:pt x="34" y="34"/>
                  </a:cubicBezTo>
                  <a:cubicBezTo>
                    <a:pt x="42" y="34"/>
                    <a:pt x="50" y="37"/>
                    <a:pt x="55" y="43"/>
                  </a:cubicBezTo>
                  <a:cubicBezTo>
                    <a:pt x="57" y="44"/>
                    <a:pt x="57" y="47"/>
                    <a:pt x="55" y="4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1154" y="2727118"/>
              <a:ext cx="57235" cy="53833"/>
            </a:xfrm>
            <a:custGeom>
              <a:avLst/>
              <a:gdLst>
                <a:gd name="T0" fmla="*/ 4 w 35"/>
                <a:gd name="T1" fmla="*/ 0 h 33"/>
                <a:gd name="T2" fmla="*/ 9 w 35"/>
                <a:gd name="T3" fmla="*/ 26 h 33"/>
                <a:gd name="T4" fmla="*/ 25 w 35"/>
                <a:gd name="T5" fmla="*/ 33 h 33"/>
                <a:gd name="T6" fmla="*/ 35 w 35"/>
                <a:gd name="T7" fmla="*/ 31 h 33"/>
                <a:gd name="T8" fmla="*/ 4 w 3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3">
                  <a:moveTo>
                    <a:pt x="4" y="0"/>
                  </a:moveTo>
                  <a:cubicBezTo>
                    <a:pt x="0" y="9"/>
                    <a:pt x="2" y="19"/>
                    <a:pt x="9" y="26"/>
                  </a:cubicBezTo>
                  <a:cubicBezTo>
                    <a:pt x="13" y="31"/>
                    <a:pt x="19" y="33"/>
                    <a:pt x="25" y="33"/>
                  </a:cubicBezTo>
                  <a:cubicBezTo>
                    <a:pt x="28" y="33"/>
                    <a:pt x="32" y="32"/>
                    <a:pt x="35" y="3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18475" y="4265613"/>
            <a:ext cx="236538" cy="404812"/>
          </a:xfrm>
          <a:custGeom>
            <a:avLst/>
            <a:gdLst>
              <a:gd name="T0" fmla="*/ 100 w 112"/>
              <a:gd name="T1" fmla="*/ 0 h 192"/>
              <a:gd name="T2" fmla="*/ 12 w 112"/>
              <a:gd name="T3" fmla="*/ 0 h 192"/>
              <a:gd name="T4" fmla="*/ 0 w 112"/>
              <a:gd name="T5" fmla="*/ 12 h 192"/>
              <a:gd name="T6" fmla="*/ 0 w 112"/>
              <a:gd name="T7" fmla="*/ 180 h 192"/>
              <a:gd name="T8" fmla="*/ 12 w 112"/>
              <a:gd name="T9" fmla="*/ 192 h 192"/>
              <a:gd name="T10" fmla="*/ 100 w 112"/>
              <a:gd name="T11" fmla="*/ 192 h 192"/>
              <a:gd name="T12" fmla="*/ 112 w 112"/>
              <a:gd name="T13" fmla="*/ 180 h 192"/>
              <a:gd name="T14" fmla="*/ 112 w 112"/>
              <a:gd name="T15" fmla="*/ 12 h 192"/>
              <a:gd name="T16" fmla="*/ 100 w 112"/>
              <a:gd name="T17" fmla="*/ 0 h 192"/>
              <a:gd name="T18" fmla="*/ 52 w 112"/>
              <a:gd name="T19" fmla="*/ 16 h 192"/>
              <a:gd name="T20" fmla="*/ 60 w 112"/>
              <a:gd name="T21" fmla="*/ 16 h 192"/>
              <a:gd name="T22" fmla="*/ 64 w 112"/>
              <a:gd name="T23" fmla="*/ 20 h 192"/>
              <a:gd name="T24" fmla="*/ 60 w 112"/>
              <a:gd name="T25" fmla="*/ 24 h 192"/>
              <a:gd name="T26" fmla="*/ 52 w 112"/>
              <a:gd name="T27" fmla="*/ 24 h 192"/>
              <a:gd name="T28" fmla="*/ 48 w 112"/>
              <a:gd name="T29" fmla="*/ 20 h 192"/>
              <a:gd name="T30" fmla="*/ 52 w 112"/>
              <a:gd name="T31" fmla="*/ 16 h 192"/>
              <a:gd name="T32" fmla="*/ 33 w 112"/>
              <a:gd name="T33" fmla="*/ 17 h 192"/>
              <a:gd name="T34" fmla="*/ 39 w 112"/>
              <a:gd name="T35" fmla="*/ 17 h 192"/>
              <a:gd name="T36" fmla="*/ 40 w 112"/>
              <a:gd name="T37" fmla="*/ 20 h 192"/>
              <a:gd name="T38" fmla="*/ 39 w 112"/>
              <a:gd name="T39" fmla="*/ 23 h 192"/>
              <a:gd name="T40" fmla="*/ 36 w 112"/>
              <a:gd name="T41" fmla="*/ 24 h 192"/>
              <a:gd name="T42" fmla="*/ 33 w 112"/>
              <a:gd name="T43" fmla="*/ 23 h 192"/>
              <a:gd name="T44" fmla="*/ 32 w 112"/>
              <a:gd name="T45" fmla="*/ 20 h 192"/>
              <a:gd name="T46" fmla="*/ 33 w 112"/>
              <a:gd name="T47" fmla="*/ 17 h 192"/>
              <a:gd name="T48" fmla="*/ 56 w 112"/>
              <a:gd name="T49" fmla="*/ 176 h 192"/>
              <a:gd name="T50" fmla="*/ 44 w 112"/>
              <a:gd name="T51" fmla="*/ 164 h 192"/>
              <a:gd name="T52" fmla="*/ 56 w 112"/>
              <a:gd name="T53" fmla="*/ 152 h 192"/>
              <a:gd name="T54" fmla="*/ 68 w 112"/>
              <a:gd name="T55" fmla="*/ 164 h 192"/>
              <a:gd name="T56" fmla="*/ 56 w 112"/>
              <a:gd name="T57" fmla="*/ 176 h 192"/>
              <a:gd name="T58" fmla="*/ 96 w 112"/>
              <a:gd name="T59" fmla="*/ 140 h 192"/>
              <a:gd name="T60" fmla="*/ 92 w 112"/>
              <a:gd name="T61" fmla="*/ 144 h 192"/>
              <a:gd name="T62" fmla="*/ 20 w 112"/>
              <a:gd name="T63" fmla="*/ 144 h 192"/>
              <a:gd name="T64" fmla="*/ 16 w 112"/>
              <a:gd name="T65" fmla="*/ 140 h 192"/>
              <a:gd name="T66" fmla="*/ 16 w 112"/>
              <a:gd name="T67" fmla="*/ 36 h 192"/>
              <a:gd name="T68" fmla="*/ 20 w 112"/>
              <a:gd name="T69" fmla="*/ 32 h 192"/>
              <a:gd name="T70" fmla="*/ 92 w 112"/>
              <a:gd name="T71" fmla="*/ 32 h 192"/>
              <a:gd name="T72" fmla="*/ 96 w 112"/>
              <a:gd name="T73" fmla="*/ 36 h 192"/>
              <a:gd name="T74" fmla="*/ 96 w 112"/>
              <a:gd name="T75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2" h="192">
                <a:moveTo>
                  <a:pt x="100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6"/>
                  <a:pt x="6" y="192"/>
                  <a:pt x="12" y="192"/>
                </a:cubicBezTo>
                <a:cubicBezTo>
                  <a:pt x="100" y="192"/>
                  <a:pt x="100" y="192"/>
                  <a:pt x="100" y="192"/>
                </a:cubicBezTo>
                <a:cubicBezTo>
                  <a:pt x="107" y="192"/>
                  <a:pt x="112" y="186"/>
                  <a:pt x="112" y="180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07" y="0"/>
                  <a:pt x="100" y="0"/>
                </a:cubicBezTo>
                <a:close/>
                <a:moveTo>
                  <a:pt x="52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2" y="16"/>
                  <a:pt x="64" y="18"/>
                  <a:pt x="64" y="20"/>
                </a:cubicBezTo>
                <a:cubicBezTo>
                  <a:pt x="64" y="22"/>
                  <a:pt x="62" y="24"/>
                  <a:pt x="60" y="24"/>
                </a:cubicBezTo>
                <a:cubicBezTo>
                  <a:pt x="52" y="24"/>
                  <a:pt x="52" y="24"/>
                  <a:pt x="52" y="24"/>
                </a:cubicBezTo>
                <a:cubicBezTo>
                  <a:pt x="50" y="24"/>
                  <a:pt x="48" y="22"/>
                  <a:pt x="48" y="20"/>
                </a:cubicBezTo>
                <a:cubicBezTo>
                  <a:pt x="48" y="18"/>
                  <a:pt x="50" y="16"/>
                  <a:pt x="52" y="16"/>
                </a:cubicBezTo>
                <a:close/>
                <a:moveTo>
                  <a:pt x="33" y="17"/>
                </a:moveTo>
                <a:cubicBezTo>
                  <a:pt x="35" y="16"/>
                  <a:pt x="38" y="16"/>
                  <a:pt x="39" y="17"/>
                </a:cubicBezTo>
                <a:cubicBezTo>
                  <a:pt x="40" y="18"/>
                  <a:pt x="40" y="19"/>
                  <a:pt x="40" y="20"/>
                </a:cubicBezTo>
                <a:cubicBezTo>
                  <a:pt x="40" y="21"/>
                  <a:pt x="40" y="22"/>
                  <a:pt x="39" y="23"/>
                </a:cubicBezTo>
                <a:cubicBezTo>
                  <a:pt x="38" y="23"/>
                  <a:pt x="37" y="24"/>
                  <a:pt x="36" y="24"/>
                </a:cubicBezTo>
                <a:cubicBezTo>
                  <a:pt x="35" y="24"/>
                  <a:pt x="34" y="23"/>
                  <a:pt x="33" y="23"/>
                </a:cubicBezTo>
                <a:cubicBezTo>
                  <a:pt x="33" y="22"/>
                  <a:pt x="32" y="21"/>
                  <a:pt x="32" y="20"/>
                </a:cubicBezTo>
                <a:cubicBezTo>
                  <a:pt x="32" y="19"/>
                  <a:pt x="33" y="18"/>
                  <a:pt x="33" y="17"/>
                </a:cubicBezTo>
                <a:close/>
                <a:moveTo>
                  <a:pt x="56" y="176"/>
                </a:moveTo>
                <a:cubicBezTo>
                  <a:pt x="50" y="176"/>
                  <a:pt x="44" y="170"/>
                  <a:pt x="44" y="164"/>
                </a:cubicBezTo>
                <a:cubicBezTo>
                  <a:pt x="44" y="157"/>
                  <a:pt x="50" y="152"/>
                  <a:pt x="56" y="152"/>
                </a:cubicBezTo>
                <a:cubicBezTo>
                  <a:pt x="63" y="152"/>
                  <a:pt x="68" y="157"/>
                  <a:pt x="68" y="164"/>
                </a:cubicBezTo>
                <a:cubicBezTo>
                  <a:pt x="68" y="170"/>
                  <a:pt x="63" y="176"/>
                  <a:pt x="56" y="176"/>
                </a:cubicBezTo>
                <a:close/>
                <a:moveTo>
                  <a:pt x="96" y="140"/>
                </a:moveTo>
                <a:cubicBezTo>
                  <a:pt x="96" y="142"/>
                  <a:pt x="94" y="144"/>
                  <a:pt x="92" y="144"/>
                </a:cubicBezTo>
                <a:cubicBezTo>
                  <a:pt x="20" y="144"/>
                  <a:pt x="20" y="144"/>
                  <a:pt x="20" y="144"/>
                </a:cubicBezTo>
                <a:cubicBezTo>
                  <a:pt x="18" y="144"/>
                  <a:pt x="16" y="142"/>
                  <a:pt x="16" y="140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4"/>
                  <a:pt x="18" y="32"/>
                  <a:pt x="20" y="32"/>
                </a:cubicBezTo>
                <a:cubicBezTo>
                  <a:pt x="92" y="32"/>
                  <a:pt x="92" y="32"/>
                  <a:pt x="92" y="32"/>
                </a:cubicBezTo>
                <a:cubicBezTo>
                  <a:pt x="94" y="32"/>
                  <a:pt x="96" y="34"/>
                  <a:pt x="96" y="36"/>
                </a:cubicBezTo>
                <a:lnTo>
                  <a:pt x="96" y="14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9474200" y="2857500"/>
            <a:ext cx="377825" cy="379413"/>
          </a:xfrm>
          <a:custGeom>
            <a:avLst/>
            <a:gdLst>
              <a:gd name="T0" fmla="*/ 176 w 192"/>
              <a:gd name="T1" fmla="*/ 147 h 192"/>
              <a:gd name="T2" fmla="*/ 192 w 192"/>
              <a:gd name="T3" fmla="*/ 120 h 192"/>
              <a:gd name="T4" fmla="*/ 176 w 192"/>
              <a:gd name="T5" fmla="*/ 92 h 192"/>
              <a:gd name="T6" fmla="*/ 176 w 192"/>
              <a:gd name="T7" fmla="*/ 91 h 192"/>
              <a:gd name="T8" fmla="*/ 176 w 192"/>
              <a:gd name="T9" fmla="*/ 48 h 192"/>
              <a:gd name="T10" fmla="*/ 176 w 192"/>
              <a:gd name="T11" fmla="*/ 46 h 192"/>
              <a:gd name="T12" fmla="*/ 96 w 192"/>
              <a:gd name="T13" fmla="*/ 0 h 192"/>
              <a:gd name="T14" fmla="*/ 17 w 192"/>
              <a:gd name="T15" fmla="*/ 46 h 192"/>
              <a:gd name="T16" fmla="*/ 17 w 192"/>
              <a:gd name="T17" fmla="*/ 46 h 192"/>
              <a:gd name="T18" fmla="*/ 16 w 192"/>
              <a:gd name="T19" fmla="*/ 47 h 192"/>
              <a:gd name="T20" fmla="*/ 16 w 192"/>
              <a:gd name="T21" fmla="*/ 48 h 192"/>
              <a:gd name="T22" fmla="*/ 16 w 192"/>
              <a:gd name="T23" fmla="*/ 48 h 192"/>
              <a:gd name="T24" fmla="*/ 16 w 192"/>
              <a:gd name="T25" fmla="*/ 91 h 192"/>
              <a:gd name="T26" fmla="*/ 16 w 192"/>
              <a:gd name="T27" fmla="*/ 92 h 192"/>
              <a:gd name="T28" fmla="*/ 0 w 192"/>
              <a:gd name="T29" fmla="*/ 120 h 192"/>
              <a:gd name="T30" fmla="*/ 32 w 192"/>
              <a:gd name="T31" fmla="*/ 152 h 192"/>
              <a:gd name="T32" fmla="*/ 33 w 192"/>
              <a:gd name="T33" fmla="*/ 152 h 192"/>
              <a:gd name="T34" fmla="*/ 44 w 192"/>
              <a:gd name="T35" fmla="*/ 160 h 192"/>
              <a:gd name="T36" fmla="*/ 56 w 192"/>
              <a:gd name="T37" fmla="*/ 148 h 192"/>
              <a:gd name="T38" fmla="*/ 56 w 192"/>
              <a:gd name="T39" fmla="*/ 92 h 192"/>
              <a:gd name="T40" fmla="*/ 44 w 192"/>
              <a:gd name="T41" fmla="*/ 80 h 192"/>
              <a:gd name="T42" fmla="*/ 33 w 192"/>
              <a:gd name="T43" fmla="*/ 88 h 192"/>
              <a:gd name="T44" fmla="*/ 32 w 192"/>
              <a:gd name="T45" fmla="*/ 88 h 192"/>
              <a:gd name="T46" fmla="*/ 24 w 192"/>
              <a:gd name="T47" fmla="*/ 89 h 192"/>
              <a:gd name="T48" fmla="*/ 24 w 192"/>
              <a:gd name="T49" fmla="*/ 49 h 192"/>
              <a:gd name="T50" fmla="*/ 46 w 192"/>
              <a:gd name="T51" fmla="*/ 24 h 192"/>
              <a:gd name="T52" fmla="*/ 52 w 192"/>
              <a:gd name="T53" fmla="*/ 31 h 192"/>
              <a:gd name="T54" fmla="*/ 57 w 192"/>
              <a:gd name="T55" fmla="*/ 31 h 192"/>
              <a:gd name="T56" fmla="*/ 96 w 192"/>
              <a:gd name="T57" fmla="*/ 24 h 192"/>
              <a:gd name="T58" fmla="*/ 135 w 192"/>
              <a:gd name="T59" fmla="*/ 31 h 192"/>
              <a:gd name="T60" fmla="*/ 137 w 192"/>
              <a:gd name="T61" fmla="*/ 32 h 192"/>
              <a:gd name="T62" fmla="*/ 140 w 192"/>
              <a:gd name="T63" fmla="*/ 31 h 192"/>
              <a:gd name="T64" fmla="*/ 147 w 192"/>
              <a:gd name="T65" fmla="*/ 24 h 192"/>
              <a:gd name="T66" fmla="*/ 168 w 192"/>
              <a:gd name="T67" fmla="*/ 49 h 192"/>
              <a:gd name="T68" fmla="*/ 168 w 192"/>
              <a:gd name="T69" fmla="*/ 89 h 192"/>
              <a:gd name="T70" fmla="*/ 160 w 192"/>
              <a:gd name="T71" fmla="*/ 88 h 192"/>
              <a:gd name="T72" fmla="*/ 159 w 192"/>
              <a:gd name="T73" fmla="*/ 88 h 192"/>
              <a:gd name="T74" fmla="*/ 148 w 192"/>
              <a:gd name="T75" fmla="*/ 80 h 192"/>
              <a:gd name="T76" fmla="*/ 136 w 192"/>
              <a:gd name="T77" fmla="*/ 92 h 192"/>
              <a:gd name="T78" fmla="*/ 136 w 192"/>
              <a:gd name="T79" fmla="*/ 148 h 192"/>
              <a:gd name="T80" fmla="*/ 148 w 192"/>
              <a:gd name="T81" fmla="*/ 160 h 192"/>
              <a:gd name="T82" fmla="*/ 159 w 192"/>
              <a:gd name="T83" fmla="*/ 152 h 192"/>
              <a:gd name="T84" fmla="*/ 160 w 192"/>
              <a:gd name="T85" fmla="*/ 152 h 192"/>
              <a:gd name="T86" fmla="*/ 169 w 192"/>
              <a:gd name="T87" fmla="*/ 151 h 192"/>
              <a:gd name="T88" fmla="*/ 175 w 192"/>
              <a:gd name="T89" fmla="*/ 162 h 192"/>
              <a:gd name="T90" fmla="*/ 143 w 192"/>
              <a:gd name="T91" fmla="*/ 174 h 192"/>
              <a:gd name="T92" fmla="*/ 141 w 192"/>
              <a:gd name="T93" fmla="*/ 171 h 192"/>
              <a:gd name="T94" fmla="*/ 132 w 192"/>
              <a:gd name="T95" fmla="*/ 168 h 192"/>
              <a:gd name="T96" fmla="*/ 116 w 192"/>
              <a:gd name="T97" fmla="*/ 168 h 192"/>
              <a:gd name="T98" fmla="*/ 104 w 192"/>
              <a:gd name="T99" fmla="*/ 180 h 192"/>
              <a:gd name="T100" fmla="*/ 116 w 192"/>
              <a:gd name="T101" fmla="*/ 192 h 192"/>
              <a:gd name="T102" fmla="*/ 132 w 192"/>
              <a:gd name="T103" fmla="*/ 192 h 192"/>
              <a:gd name="T104" fmla="*/ 144 w 192"/>
              <a:gd name="T105" fmla="*/ 183 h 192"/>
              <a:gd name="T106" fmla="*/ 182 w 192"/>
              <a:gd name="T107" fmla="*/ 167 h 192"/>
              <a:gd name="T108" fmla="*/ 184 w 192"/>
              <a:gd name="T109" fmla="*/ 165 h 192"/>
              <a:gd name="T110" fmla="*/ 184 w 192"/>
              <a:gd name="T111" fmla="*/ 162 h 192"/>
              <a:gd name="T112" fmla="*/ 176 w 192"/>
              <a:gd name="T113" fmla="*/ 14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2" h="192">
                <a:moveTo>
                  <a:pt x="176" y="147"/>
                </a:moveTo>
                <a:cubicBezTo>
                  <a:pt x="186" y="142"/>
                  <a:pt x="192" y="132"/>
                  <a:pt x="192" y="120"/>
                </a:cubicBezTo>
                <a:cubicBezTo>
                  <a:pt x="192" y="108"/>
                  <a:pt x="186" y="98"/>
                  <a:pt x="176" y="92"/>
                </a:cubicBezTo>
                <a:cubicBezTo>
                  <a:pt x="176" y="92"/>
                  <a:pt x="176" y="92"/>
                  <a:pt x="176" y="91"/>
                </a:cubicBezTo>
                <a:cubicBezTo>
                  <a:pt x="176" y="48"/>
                  <a:pt x="176" y="48"/>
                  <a:pt x="176" y="48"/>
                </a:cubicBezTo>
                <a:cubicBezTo>
                  <a:pt x="176" y="47"/>
                  <a:pt x="176" y="47"/>
                  <a:pt x="176" y="46"/>
                </a:cubicBezTo>
                <a:cubicBezTo>
                  <a:pt x="166" y="23"/>
                  <a:pt x="135" y="0"/>
                  <a:pt x="96" y="0"/>
                </a:cubicBezTo>
                <a:cubicBezTo>
                  <a:pt x="57" y="0"/>
                  <a:pt x="27" y="23"/>
                  <a:pt x="17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6"/>
                  <a:pt x="17" y="47"/>
                  <a:pt x="16" y="47"/>
                </a:cubicBezTo>
                <a:cubicBezTo>
                  <a:pt x="16" y="47"/>
                  <a:pt x="16" y="47"/>
                  <a:pt x="16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16" y="91"/>
                  <a:pt x="16" y="91"/>
                  <a:pt x="16" y="91"/>
                </a:cubicBezTo>
                <a:cubicBezTo>
                  <a:pt x="16" y="92"/>
                  <a:pt x="16" y="92"/>
                  <a:pt x="16" y="92"/>
                </a:cubicBezTo>
                <a:cubicBezTo>
                  <a:pt x="7" y="98"/>
                  <a:pt x="0" y="108"/>
                  <a:pt x="0" y="120"/>
                </a:cubicBezTo>
                <a:cubicBezTo>
                  <a:pt x="0" y="138"/>
                  <a:pt x="14" y="152"/>
                  <a:pt x="32" y="152"/>
                </a:cubicBezTo>
                <a:cubicBezTo>
                  <a:pt x="33" y="152"/>
                  <a:pt x="33" y="152"/>
                  <a:pt x="33" y="152"/>
                </a:cubicBezTo>
                <a:cubicBezTo>
                  <a:pt x="35" y="157"/>
                  <a:pt x="39" y="160"/>
                  <a:pt x="44" y="160"/>
                </a:cubicBezTo>
                <a:cubicBezTo>
                  <a:pt x="51" y="160"/>
                  <a:pt x="56" y="154"/>
                  <a:pt x="56" y="148"/>
                </a:cubicBezTo>
                <a:cubicBezTo>
                  <a:pt x="56" y="92"/>
                  <a:pt x="56" y="92"/>
                  <a:pt x="56" y="92"/>
                </a:cubicBezTo>
                <a:cubicBezTo>
                  <a:pt x="56" y="85"/>
                  <a:pt x="51" y="80"/>
                  <a:pt x="44" y="80"/>
                </a:cubicBezTo>
                <a:cubicBezTo>
                  <a:pt x="39" y="80"/>
                  <a:pt x="35" y="83"/>
                  <a:pt x="33" y="88"/>
                </a:cubicBezTo>
                <a:cubicBezTo>
                  <a:pt x="32" y="88"/>
                  <a:pt x="32" y="88"/>
                  <a:pt x="32" y="88"/>
                </a:cubicBezTo>
                <a:cubicBezTo>
                  <a:pt x="29" y="88"/>
                  <a:pt x="27" y="88"/>
                  <a:pt x="24" y="89"/>
                </a:cubicBezTo>
                <a:cubicBezTo>
                  <a:pt x="24" y="49"/>
                  <a:pt x="24" y="49"/>
                  <a:pt x="24" y="49"/>
                </a:cubicBezTo>
                <a:cubicBezTo>
                  <a:pt x="28" y="40"/>
                  <a:pt x="36" y="31"/>
                  <a:pt x="46" y="24"/>
                </a:cubicBezTo>
                <a:cubicBezTo>
                  <a:pt x="52" y="31"/>
                  <a:pt x="52" y="31"/>
                  <a:pt x="52" y="31"/>
                </a:cubicBezTo>
                <a:cubicBezTo>
                  <a:pt x="54" y="32"/>
                  <a:pt x="56" y="32"/>
                  <a:pt x="57" y="31"/>
                </a:cubicBezTo>
                <a:cubicBezTo>
                  <a:pt x="57" y="31"/>
                  <a:pt x="69" y="24"/>
                  <a:pt x="96" y="24"/>
                </a:cubicBezTo>
                <a:cubicBezTo>
                  <a:pt x="123" y="24"/>
                  <a:pt x="135" y="31"/>
                  <a:pt x="135" y="31"/>
                </a:cubicBezTo>
                <a:cubicBezTo>
                  <a:pt x="136" y="32"/>
                  <a:pt x="136" y="32"/>
                  <a:pt x="137" y="32"/>
                </a:cubicBezTo>
                <a:cubicBezTo>
                  <a:pt x="138" y="32"/>
                  <a:pt x="139" y="31"/>
                  <a:pt x="140" y="31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7" y="31"/>
                  <a:pt x="164" y="40"/>
                  <a:pt x="168" y="49"/>
                </a:cubicBezTo>
                <a:cubicBezTo>
                  <a:pt x="168" y="89"/>
                  <a:pt x="168" y="89"/>
                  <a:pt x="168" y="89"/>
                </a:cubicBezTo>
                <a:cubicBezTo>
                  <a:pt x="166" y="88"/>
                  <a:pt x="163" y="88"/>
                  <a:pt x="160" y="88"/>
                </a:cubicBezTo>
                <a:cubicBezTo>
                  <a:pt x="159" y="88"/>
                  <a:pt x="159" y="88"/>
                  <a:pt x="159" y="88"/>
                </a:cubicBezTo>
                <a:cubicBezTo>
                  <a:pt x="158" y="83"/>
                  <a:pt x="153" y="80"/>
                  <a:pt x="148" y="80"/>
                </a:cubicBezTo>
                <a:cubicBezTo>
                  <a:pt x="142" y="80"/>
                  <a:pt x="136" y="85"/>
                  <a:pt x="136" y="92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6" y="154"/>
                  <a:pt x="142" y="160"/>
                  <a:pt x="148" y="160"/>
                </a:cubicBezTo>
                <a:cubicBezTo>
                  <a:pt x="153" y="160"/>
                  <a:pt x="158" y="157"/>
                  <a:pt x="159" y="152"/>
                </a:cubicBezTo>
                <a:cubicBezTo>
                  <a:pt x="160" y="152"/>
                  <a:pt x="160" y="152"/>
                  <a:pt x="160" y="152"/>
                </a:cubicBezTo>
                <a:cubicBezTo>
                  <a:pt x="163" y="152"/>
                  <a:pt x="166" y="151"/>
                  <a:pt x="169" y="151"/>
                </a:cubicBezTo>
                <a:cubicBezTo>
                  <a:pt x="175" y="162"/>
                  <a:pt x="175" y="162"/>
                  <a:pt x="175" y="162"/>
                </a:cubicBezTo>
                <a:cubicBezTo>
                  <a:pt x="143" y="174"/>
                  <a:pt x="143" y="174"/>
                  <a:pt x="143" y="174"/>
                </a:cubicBezTo>
                <a:cubicBezTo>
                  <a:pt x="142" y="173"/>
                  <a:pt x="142" y="172"/>
                  <a:pt x="141" y="171"/>
                </a:cubicBezTo>
                <a:cubicBezTo>
                  <a:pt x="138" y="169"/>
                  <a:pt x="135" y="168"/>
                  <a:pt x="132" y="168"/>
                </a:cubicBezTo>
                <a:cubicBezTo>
                  <a:pt x="116" y="168"/>
                  <a:pt x="116" y="168"/>
                  <a:pt x="116" y="168"/>
                </a:cubicBezTo>
                <a:cubicBezTo>
                  <a:pt x="110" y="168"/>
                  <a:pt x="104" y="173"/>
                  <a:pt x="104" y="180"/>
                </a:cubicBezTo>
                <a:cubicBezTo>
                  <a:pt x="104" y="186"/>
                  <a:pt x="110" y="192"/>
                  <a:pt x="116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38" y="192"/>
                  <a:pt x="142" y="188"/>
                  <a:pt x="144" y="183"/>
                </a:cubicBezTo>
                <a:cubicBezTo>
                  <a:pt x="182" y="167"/>
                  <a:pt x="182" y="167"/>
                  <a:pt x="182" y="167"/>
                </a:cubicBezTo>
                <a:cubicBezTo>
                  <a:pt x="183" y="167"/>
                  <a:pt x="184" y="166"/>
                  <a:pt x="184" y="165"/>
                </a:cubicBezTo>
                <a:cubicBezTo>
                  <a:pt x="184" y="164"/>
                  <a:pt x="184" y="163"/>
                  <a:pt x="184" y="162"/>
                </a:cubicBezTo>
                <a:lnTo>
                  <a:pt x="176" y="147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52625" y="37084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389313" y="359886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830763" y="3568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88088" y="36083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93025" y="3608388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85263" y="356870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cxnSp>
        <p:nvCxnSpPr>
          <p:cNvPr id="39" name="出自【趣你的PPT】(微信:qunideppt)：最优质的PPT资源库"/>
          <p:cNvCxnSpPr/>
          <p:nvPr/>
        </p:nvCxnSpPr>
        <p:spPr>
          <a:xfrm>
            <a:off x="3427413" y="4211638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出自【趣你的PPT】(微信:qunideppt)：最优质的PPT资源库"/>
          <p:cNvCxnSpPr/>
          <p:nvPr/>
        </p:nvCxnSpPr>
        <p:spPr>
          <a:xfrm>
            <a:off x="6281738" y="4186238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出自【趣你的PPT】(微信:qunideppt)：最优质的PPT资源库"/>
          <p:cNvCxnSpPr/>
          <p:nvPr/>
        </p:nvCxnSpPr>
        <p:spPr>
          <a:xfrm>
            <a:off x="9131300" y="4179888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出自【趣你的PPT】(微信:qunideppt)：最优质的PPT资源库"/>
          <p:cNvCxnSpPr/>
          <p:nvPr/>
        </p:nvCxnSpPr>
        <p:spPr>
          <a:xfrm>
            <a:off x="1974850" y="3363913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出自【趣你的PPT】(微信:qunideppt)：最优质的PPT资源库"/>
          <p:cNvCxnSpPr/>
          <p:nvPr/>
        </p:nvCxnSpPr>
        <p:spPr>
          <a:xfrm>
            <a:off x="4833938" y="3327400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出自【趣你的PPT】(微信:qunideppt)：最优质的PPT资源库"/>
          <p:cNvCxnSpPr/>
          <p:nvPr/>
        </p:nvCxnSpPr>
        <p:spPr>
          <a:xfrm>
            <a:off x="7715250" y="3335338"/>
            <a:ext cx="10636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出自【趣你的PPT】(微信:qunideppt)：最优质的PPT资源库"/>
          <p:cNvCxnSpPr/>
          <p:nvPr/>
        </p:nvCxnSpPr>
        <p:spPr>
          <a:xfrm flipV="1">
            <a:off x="2524125" y="2798763"/>
            <a:ext cx="0" cy="565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出自【趣你的PPT】(微信:qunideppt)：最优质的PPT资源库"/>
          <p:cNvCxnSpPr/>
          <p:nvPr/>
        </p:nvCxnSpPr>
        <p:spPr>
          <a:xfrm flipV="1">
            <a:off x="5348288" y="2762250"/>
            <a:ext cx="0" cy="565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出自【趣你的PPT】(微信:qunideppt)：最优质的PPT资源库"/>
          <p:cNvCxnSpPr/>
          <p:nvPr/>
        </p:nvCxnSpPr>
        <p:spPr>
          <a:xfrm flipV="1">
            <a:off x="8237538" y="2762250"/>
            <a:ext cx="0" cy="5651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出自【趣你的PPT】(微信:qunideppt)：最优质的PPT资源库"/>
          <p:cNvCxnSpPr/>
          <p:nvPr/>
        </p:nvCxnSpPr>
        <p:spPr>
          <a:xfrm>
            <a:off x="3975100" y="4192588"/>
            <a:ext cx="0" cy="4794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出自【趣你的PPT】(微信:qunideppt)：最优质的PPT资源库"/>
          <p:cNvCxnSpPr/>
          <p:nvPr/>
        </p:nvCxnSpPr>
        <p:spPr>
          <a:xfrm>
            <a:off x="6799263" y="4164013"/>
            <a:ext cx="0" cy="4794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出自【趣你的PPT】(微信:qunideppt)：最优质的PPT资源库"/>
          <p:cNvCxnSpPr/>
          <p:nvPr/>
        </p:nvCxnSpPr>
        <p:spPr>
          <a:xfrm>
            <a:off x="9690100" y="4179888"/>
            <a:ext cx="0" cy="47942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73225" y="2081213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70225" y="4870450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41838" y="2074863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89638" y="4870450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24738" y="2068513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801100" y="4867275"/>
            <a:ext cx="188595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994646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出自【趣你的PPT】(微信:qunideppt)：最优质的PPT资源库"/>
          <p:cNvSpPr/>
          <p:nvPr/>
        </p:nvSpPr>
        <p:spPr bwMode="auto">
          <a:xfrm>
            <a:off x="4902200" y="2189163"/>
            <a:ext cx="2152650" cy="1758950"/>
          </a:xfrm>
          <a:custGeom>
            <a:avLst/>
            <a:gdLst/>
            <a:ahLst/>
            <a:cxnLst/>
            <a:rect l="l" t="t" r="r" b="b"/>
            <a:pathLst>
              <a:path w="1796802" h="1469072">
                <a:moveTo>
                  <a:pt x="898401" y="0"/>
                </a:moveTo>
                <a:lnTo>
                  <a:pt x="1796802" y="1469072"/>
                </a:lnTo>
                <a:lnTo>
                  <a:pt x="1015417" y="1469072"/>
                </a:lnTo>
                <a:lnTo>
                  <a:pt x="1015417" y="1372637"/>
                </a:lnTo>
                <a:lnTo>
                  <a:pt x="1154781" y="1372637"/>
                </a:lnTo>
                <a:lnTo>
                  <a:pt x="876052" y="1125318"/>
                </a:lnTo>
                <a:lnTo>
                  <a:pt x="597323" y="1372637"/>
                </a:lnTo>
                <a:lnTo>
                  <a:pt x="736688" y="1372637"/>
                </a:lnTo>
                <a:lnTo>
                  <a:pt x="736688" y="1469072"/>
                </a:lnTo>
                <a:lnTo>
                  <a:pt x="0" y="146907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6091238" y="4176713"/>
            <a:ext cx="2114550" cy="1797050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765052" y="1500603"/>
                </a:lnTo>
                <a:lnTo>
                  <a:pt x="0" y="1500603"/>
                </a:lnTo>
                <a:lnTo>
                  <a:pt x="375894" y="861452"/>
                </a:lnTo>
                <a:lnTo>
                  <a:pt x="464514" y="915388"/>
                </a:lnTo>
                <a:lnTo>
                  <a:pt x="392059" y="1034436"/>
                </a:lnTo>
                <a:lnTo>
                  <a:pt x="748236" y="924919"/>
                </a:lnTo>
                <a:lnTo>
                  <a:pt x="681880" y="558240"/>
                </a:lnTo>
                <a:lnTo>
                  <a:pt x="609424" y="677289"/>
                </a:lnTo>
                <a:lnTo>
                  <a:pt x="517210" y="621166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3" name="出自【趣你的PPT】(微信:qunideppt)：最优质的PPT资源库"/>
          <p:cNvSpPr/>
          <p:nvPr/>
        </p:nvSpPr>
        <p:spPr bwMode="auto">
          <a:xfrm rot="10800000">
            <a:off x="4859338" y="4052888"/>
            <a:ext cx="2182812" cy="1858962"/>
          </a:xfrm>
          <a:prstGeom prst="triangl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出自【趣你的PPT】(微信:qunideppt)：最优质的PPT资源库"/>
          <p:cNvSpPr/>
          <p:nvPr/>
        </p:nvSpPr>
        <p:spPr bwMode="auto">
          <a:xfrm>
            <a:off x="3744913" y="4176713"/>
            <a:ext cx="2111375" cy="1797050"/>
          </a:xfrm>
          <a:custGeom>
            <a:avLst/>
            <a:gdLst/>
            <a:ahLst/>
            <a:cxnLst/>
            <a:rect l="l" t="t" r="r" b="b"/>
            <a:pathLst>
              <a:path w="1765052" h="1500603">
                <a:moveTo>
                  <a:pt x="882526" y="0"/>
                </a:moveTo>
                <a:lnTo>
                  <a:pt x="1236032" y="601083"/>
                </a:lnTo>
                <a:lnTo>
                  <a:pt x="1121186" y="667974"/>
                </a:lnTo>
                <a:lnTo>
                  <a:pt x="1051045" y="547547"/>
                </a:lnTo>
                <a:lnTo>
                  <a:pt x="977616" y="912876"/>
                </a:lnTo>
                <a:lnTo>
                  <a:pt x="1331611" y="1029255"/>
                </a:lnTo>
                <a:lnTo>
                  <a:pt x="1261469" y="908828"/>
                </a:lnTo>
                <a:lnTo>
                  <a:pt x="1377332" y="841344"/>
                </a:lnTo>
                <a:lnTo>
                  <a:pt x="1765052" y="1500603"/>
                </a:lnTo>
                <a:lnTo>
                  <a:pt x="0" y="1500603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5" name="出自【趣你的PPT】(微信:qunideppt)：最优质的PPT资源库"/>
          <p:cNvSpPr txBox="1"/>
          <p:nvPr/>
        </p:nvSpPr>
        <p:spPr bwMode="auto">
          <a:xfrm>
            <a:off x="5510642" y="4301052"/>
            <a:ext cx="838989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添加标题</a:t>
            </a:r>
          </a:p>
        </p:txBody>
      </p:sp>
      <p:sp>
        <p:nvSpPr>
          <p:cNvPr id="106" name="出自【趣你的PPT】(微信:qunideppt)：最优质的PPT资源库"/>
          <p:cNvSpPr txBox="1"/>
          <p:nvPr/>
        </p:nvSpPr>
        <p:spPr bwMode="auto">
          <a:xfrm>
            <a:off x="6965061" y="4973115"/>
            <a:ext cx="52770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charset="0"/>
                <a:ea typeface="+mn-ea"/>
              </a:rPr>
              <a:t>2</a:t>
            </a:r>
            <a:endParaRPr lang="zh-CN" altLang="en-US" sz="48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charset="0"/>
              <a:ea typeface="+mn-ea"/>
            </a:endParaRPr>
          </a:p>
        </p:txBody>
      </p:sp>
      <p:sp>
        <p:nvSpPr>
          <p:cNvPr id="107" name="出自【趣你的PPT】(微信:qunideppt)：最优质的PPT资源库"/>
          <p:cNvSpPr txBox="1"/>
          <p:nvPr/>
        </p:nvSpPr>
        <p:spPr bwMode="auto">
          <a:xfrm>
            <a:off x="5691998" y="2812394"/>
            <a:ext cx="52770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charset="0"/>
                <a:ea typeface="+mn-ea"/>
              </a:rPr>
              <a:t>1</a:t>
            </a:r>
            <a:endParaRPr lang="zh-CN" altLang="en-US" sz="48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charset="0"/>
              <a:ea typeface="+mn-ea"/>
            </a:endParaRPr>
          </a:p>
        </p:txBody>
      </p:sp>
      <p:sp>
        <p:nvSpPr>
          <p:cNvPr id="108" name="出自【趣你的PPT】(微信:qunideppt)：最优质的PPT资源库"/>
          <p:cNvSpPr txBox="1"/>
          <p:nvPr/>
        </p:nvSpPr>
        <p:spPr bwMode="auto">
          <a:xfrm>
            <a:off x="4430335" y="4973115"/>
            <a:ext cx="52770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rial" charset="0"/>
                <a:ea typeface="+mn-ea"/>
              </a:rPr>
              <a:t>3</a:t>
            </a:r>
            <a:endParaRPr lang="zh-CN" altLang="en-US" sz="4800" b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rial" charset="0"/>
              <a:ea typeface="+mn-ea"/>
            </a:endParaRPr>
          </a:p>
        </p:txBody>
      </p:sp>
      <p:sp>
        <p:nvSpPr>
          <p:cNvPr id="109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2738" y="4795838"/>
            <a:ext cx="2454275" cy="4619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    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2058988" y="5238750"/>
            <a:ext cx="1501775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2058988" y="5570538"/>
            <a:ext cx="1501775" cy="339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7888288" y="4795838"/>
            <a:ext cx="2454275" cy="4619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    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364538" y="5238750"/>
            <a:ext cx="1501775" cy="3381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364538" y="5570538"/>
            <a:ext cx="1501775" cy="339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4706938" y="1065213"/>
            <a:ext cx="2455862" cy="460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点击添加标题    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5186363" y="1506538"/>
            <a:ext cx="1498600" cy="3397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5186363" y="1839913"/>
            <a:ext cx="1498600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点击添加文本    </a:t>
            </a:r>
            <a:endParaRPr lang="en-US" altLang="zh-CN" sz="16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158939" y="336621"/>
            <a:ext cx="2847597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点击此处添加标题</a:t>
            </a:r>
            <a:endParaRPr lang="en-US" altLang="zh-CN" sz="24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834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2569436"/>
            <a:ext cx="637585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2084367" y="2677532"/>
            <a:ext cx="2169279" cy="1870755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336070" y="2132819"/>
            <a:ext cx="521866" cy="44889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3857936" y="2468057"/>
            <a:ext cx="340539" cy="29410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1361273" y="3360821"/>
            <a:ext cx="521866" cy="44889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85841" y="3756644"/>
            <a:ext cx="340539" cy="294102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 bwMode="auto">
          <a:xfrm>
            <a:off x="1863238" y="4101606"/>
            <a:ext cx="185749" cy="161424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596752" y="2740244"/>
            <a:ext cx="1028362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1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3755030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54874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78645" y="4325071"/>
            <a:ext cx="23882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添加二级标题 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646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3320</Words>
  <Application>Microsoft Office PowerPoint</Application>
  <PresentationFormat>宽屏</PresentationFormat>
  <Paragraphs>284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 Unicode MS</vt:lpstr>
      <vt:lpstr>宋体</vt:lpstr>
      <vt:lpstr>微软雅黑</vt:lpstr>
      <vt:lpstr>Arial</vt:lpstr>
      <vt:lpstr>Arial Narrow</vt:lpstr>
      <vt:lpstr>Broadway</vt:lpstr>
      <vt:lpstr>Calibri</vt:lpstr>
      <vt:lpstr>Calibri Light</vt:lpstr>
      <vt:lpstr>Segoe UI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20</cp:revision>
  <dcterms:created xsi:type="dcterms:W3CDTF">2015-11-03T13:35:49Z</dcterms:created>
  <dcterms:modified xsi:type="dcterms:W3CDTF">2016-07-04T05:15:17Z</dcterms:modified>
</cp:coreProperties>
</file>